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 id="2147484362" r:id="rId5"/>
    <p:sldMasterId id="2147484451" r:id="rId6"/>
    <p:sldMasterId id="2147484605" r:id="rId7"/>
    <p:sldMasterId id="2147484633" r:id="rId8"/>
    <p:sldMasterId id="2147484802" r:id="rId9"/>
    <p:sldMasterId id="2147484832" r:id="rId10"/>
    <p:sldMasterId id="2147484865" r:id="rId11"/>
    <p:sldMasterId id="2147484895" r:id="rId12"/>
  </p:sldMasterIdLst>
  <p:notesMasterIdLst>
    <p:notesMasterId r:id="rId26"/>
  </p:notesMasterIdLst>
  <p:handoutMasterIdLst>
    <p:handoutMasterId r:id="rId27"/>
  </p:handoutMasterIdLst>
  <p:sldIdLst>
    <p:sldId id="732" r:id="rId13"/>
    <p:sldId id="6242" r:id="rId14"/>
    <p:sldId id="6227" r:id="rId15"/>
    <p:sldId id="6254" r:id="rId16"/>
    <p:sldId id="6250" r:id="rId17"/>
    <p:sldId id="6255" r:id="rId18"/>
    <p:sldId id="6245" r:id="rId19"/>
    <p:sldId id="6246" r:id="rId20"/>
    <p:sldId id="2147375676" r:id="rId21"/>
    <p:sldId id="6257" r:id="rId22"/>
    <p:sldId id="6234" r:id="rId23"/>
    <p:sldId id="2147375677" r:id="rId24"/>
    <p:sldId id="262" r:id="rId25"/>
  </p:sldIdLst>
  <p:sldSz cx="12192000" cy="6858000"/>
  <p:notesSz cx="6888163" cy="10018713"/>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CA91CC-B1DD-ED26-15A3-B8572DB8E910}" name="Grant, Alice" initials="AG" userId="S::agrant@creditunion.ie::346e2f08-af2e-4b07-9961-c4ef9463c2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28E"/>
    <a:srgbClr val="35A996"/>
    <a:srgbClr val="32A18F"/>
    <a:srgbClr val="50C9B5"/>
    <a:srgbClr val="80E6DC"/>
    <a:srgbClr val="69D1BF"/>
    <a:srgbClr val="216B5F"/>
    <a:srgbClr val="96DFD3"/>
    <a:srgbClr val="B9E9E1"/>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EF939-BB39-4DB4-BC1D-AB1514764EB9}" v="146" dt="2025-01-20T15:44:42.169"/>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35" autoAdjust="0"/>
  </p:normalViewPr>
  <p:slideViewPr>
    <p:cSldViewPr snapToGrid="0">
      <p:cViewPr varScale="1">
        <p:scale>
          <a:sx n="82" d="100"/>
          <a:sy n="82" d="100"/>
        </p:scale>
        <p:origin x="691" y="62"/>
      </p:cViewPr>
      <p:guideLst/>
    </p:cSldViewPr>
  </p:slideViewPr>
  <p:notesTextViewPr>
    <p:cViewPr>
      <p:scale>
        <a:sx n="1" d="1"/>
        <a:sy n="1" d="1"/>
      </p:scale>
      <p:origin x="0" y="0"/>
    </p:cViewPr>
  </p:notesTextViewPr>
  <p:sorterViewPr>
    <p:cViewPr>
      <p:scale>
        <a:sx n="57" d="100"/>
        <a:sy n="57"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3"/>
            </a:solidFill>
            <a:ln>
              <a:solidFill>
                <a:schemeClr val="bg2"/>
              </a:solidFill>
            </a:ln>
            <a:effectLst/>
          </c:spPr>
          <c:invertIfNegative val="0"/>
          <c:dPt>
            <c:idx val="0"/>
            <c:invertIfNegative val="0"/>
            <c:bubble3D val="0"/>
            <c:spPr>
              <a:solidFill>
                <a:schemeClr val="accent3">
                  <a:lumMod val="50000"/>
                </a:schemeClr>
              </a:solidFill>
              <a:ln>
                <a:solidFill>
                  <a:schemeClr val="bg2"/>
                </a:solidFill>
              </a:ln>
              <a:effectLst/>
            </c:spPr>
            <c:extLst>
              <c:ext xmlns:c16="http://schemas.microsoft.com/office/drawing/2014/chart" uri="{C3380CC4-5D6E-409C-BE32-E72D297353CC}">
                <c16:uniqueId val="{00000001-582E-41CC-B478-FB076EAFBBAA}"/>
              </c:ext>
            </c:extLst>
          </c:dPt>
          <c:dLbls>
            <c:delete val="1"/>
          </c:dLbls>
          <c:cat>
            <c:strRef>
              <c:f>Sheet1!$A$2:$A$6</c:f>
              <c:strCache>
                <c:ptCount val="5"/>
                <c:pt idx="0">
                  <c:v>Total</c:v>
                </c:pt>
                <c:pt idx="1">
                  <c:v>16-24</c:v>
                </c:pt>
                <c:pt idx="2">
                  <c:v>25-34</c:v>
                </c:pt>
                <c:pt idx="3">
                  <c:v>35-54</c:v>
                </c:pt>
                <c:pt idx="4">
                  <c:v>55+</c:v>
                </c:pt>
              </c:strCache>
            </c:strRef>
          </c:cat>
          <c:val>
            <c:numRef>
              <c:f>Sheet1!$B$2:$B$6</c:f>
              <c:numCache>
                <c:formatCode>0%</c:formatCode>
                <c:ptCount val="5"/>
                <c:pt idx="0">
                  <c:v>0.56999999999999995</c:v>
                </c:pt>
                <c:pt idx="1">
                  <c:v>0.46</c:v>
                </c:pt>
                <c:pt idx="2">
                  <c:v>0.5</c:v>
                </c:pt>
                <c:pt idx="3">
                  <c:v>0.56000000000000005</c:v>
                </c:pt>
                <c:pt idx="4">
                  <c:v>0.67</c:v>
                </c:pt>
              </c:numCache>
            </c:numRef>
          </c:val>
          <c:extLst>
            <c:ext xmlns:c16="http://schemas.microsoft.com/office/drawing/2014/chart" uri="{C3380CC4-5D6E-409C-BE32-E72D297353CC}">
              <c16:uniqueId val="{00000002-582E-41CC-B478-FB076EAFBBAA}"/>
            </c:ext>
          </c:extLst>
        </c:ser>
        <c:dLbls>
          <c:dLblPos val="outEnd"/>
          <c:showLegendKey val="0"/>
          <c:showVal val="1"/>
          <c:showCatName val="0"/>
          <c:showSerName val="0"/>
          <c:showPercent val="0"/>
          <c:showBubbleSize val="0"/>
        </c:dLbls>
        <c:gapWidth val="30"/>
        <c:axId val="1211936831"/>
        <c:axId val="1994519808"/>
      </c:barChart>
      <c:catAx>
        <c:axId val="1211936831"/>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1994519808"/>
        <c:crosses val="autoZero"/>
        <c:auto val="1"/>
        <c:lblAlgn val="ctr"/>
        <c:lblOffset val="300"/>
        <c:noMultiLvlLbl val="0"/>
      </c:catAx>
      <c:valAx>
        <c:axId val="1994519808"/>
        <c:scaling>
          <c:orientation val="minMax"/>
          <c:max val="1"/>
          <c:min val="0"/>
        </c:scaling>
        <c:delete val="1"/>
        <c:axPos val="l"/>
        <c:numFmt formatCode="0%" sourceLinked="1"/>
        <c:majorTickMark val="out"/>
        <c:minorTickMark val="none"/>
        <c:tickLblPos val="nextTo"/>
        <c:crossAx val="1211936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4"/>
            </a:solidFill>
            <a:ln>
              <a:solidFill>
                <a:schemeClr val="bg2"/>
              </a:solidFill>
            </a:ln>
            <a:effectLst/>
          </c:spPr>
          <c:invertIfNegative val="0"/>
          <c:dPt>
            <c:idx val="0"/>
            <c:invertIfNegative val="0"/>
            <c:bubble3D val="0"/>
            <c:spPr>
              <a:solidFill>
                <a:schemeClr val="accent4">
                  <a:lumMod val="75000"/>
                </a:schemeClr>
              </a:solidFill>
              <a:ln>
                <a:solidFill>
                  <a:schemeClr val="bg2"/>
                </a:solidFill>
              </a:ln>
              <a:effectLst/>
            </c:spPr>
            <c:extLst>
              <c:ext xmlns:c16="http://schemas.microsoft.com/office/drawing/2014/chart" uri="{C3380CC4-5D6E-409C-BE32-E72D297353CC}">
                <c16:uniqueId val="{00000001-6A63-47AB-91F5-31A216156E78}"/>
              </c:ext>
            </c:extLst>
          </c:dPt>
          <c:dLbls>
            <c:delete val="1"/>
          </c:dLbls>
          <c:cat>
            <c:strRef>
              <c:f>Sheet1!$A$2:$A$6</c:f>
              <c:strCache>
                <c:ptCount val="5"/>
                <c:pt idx="0">
                  <c:v>Total</c:v>
                </c:pt>
                <c:pt idx="1">
                  <c:v>16-24</c:v>
                </c:pt>
                <c:pt idx="2">
                  <c:v>25-34</c:v>
                </c:pt>
                <c:pt idx="3">
                  <c:v>35-54</c:v>
                </c:pt>
                <c:pt idx="4">
                  <c:v>55+</c:v>
                </c:pt>
              </c:strCache>
            </c:strRef>
          </c:cat>
          <c:val>
            <c:numRef>
              <c:f>Sheet1!$B$2:$B$6</c:f>
              <c:numCache>
                <c:formatCode>0%</c:formatCode>
                <c:ptCount val="5"/>
                <c:pt idx="0">
                  <c:v>0.4</c:v>
                </c:pt>
                <c:pt idx="1">
                  <c:v>0.15</c:v>
                </c:pt>
                <c:pt idx="2">
                  <c:v>0.38</c:v>
                </c:pt>
                <c:pt idx="3">
                  <c:v>0.43</c:v>
                </c:pt>
                <c:pt idx="4">
                  <c:v>0.55000000000000004</c:v>
                </c:pt>
              </c:numCache>
            </c:numRef>
          </c:val>
          <c:extLst>
            <c:ext xmlns:c16="http://schemas.microsoft.com/office/drawing/2014/chart" uri="{C3380CC4-5D6E-409C-BE32-E72D297353CC}">
              <c16:uniqueId val="{00000002-6A63-47AB-91F5-31A216156E78}"/>
            </c:ext>
          </c:extLst>
        </c:ser>
        <c:dLbls>
          <c:dLblPos val="outEnd"/>
          <c:showLegendKey val="0"/>
          <c:showVal val="1"/>
          <c:showCatName val="0"/>
          <c:showSerName val="0"/>
          <c:showPercent val="0"/>
          <c:showBubbleSize val="0"/>
        </c:dLbls>
        <c:gapWidth val="30"/>
        <c:axId val="1211936831"/>
        <c:axId val="1994519808"/>
      </c:barChart>
      <c:catAx>
        <c:axId val="1211936831"/>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1994519808"/>
        <c:crosses val="autoZero"/>
        <c:auto val="1"/>
        <c:lblAlgn val="ctr"/>
        <c:lblOffset val="300"/>
        <c:noMultiLvlLbl val="0"/>
      </c:catAx>
      <c:valAx>
        <c:axId val="1994519808"/>
        <c:scaling>
          <c:orientation val="minMax"/>
          <c:max val="1"/>
          <c:min val="0"/>
        </c:scaling>
        <c:delete val="1"/>
        <c:axPos val="l"/>
        <c:numFmt formatCode="0%" sourceLinked="1"/>
        <c:majorTickMark val="out"/>
        <c:minorTickMark val="none"/>
        <c:tickLblPos val="nextTo"/>
        <c:crossAx val="1211936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D83183-43E2-444C-834C-E69A2FAAC009}"/>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IE">
              <a:latin typeface="Calibri Light" panose="020F0302020204030204" pitchFamily="34" charset="0"/>
            </a:endParaRPr>
          </a:p>
        </p:txBody>
      </p:sp>
      <p:sp>
        <p:nvSpPr>
          <p:cNvPr id="3" name="Date Placeholder 2">
            <a:extLst>
              <a:ext uri="{FF2B5EF4-FFF2-40B4-BE49-F238E27FC236}">
                <a16:creationId xmlns:a16="http://schemas.microsoft.com/office/drawing/2014/main" id="{48E11FF0-8CCD-4605-A681-37CD5759A3C3}"/>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FD46C491-DAEF-4798-8CFF-A7BEA95731BF}" type="datetimeFigureOut">
              <a:rPr lang="en-IE" smtClean="0">
                <a:latin typeface="Calibri Light" panose="020F0302020204030204" pitchFamily="34" charset="0"/>
              </a:rPr>
              <a:t>29/01/2025</a:t>
            </a:fld>
            <a:endParaRPr lang="en-IE">
              <a:latin typeface="Calibri Light" panose="020F0302020204030204" pitchFamily="34" charset="0"/>
            </a:endParaRPr>
          </a:p>
        </p:txBody>
      </p:sp>
      <p:sp>
        <p:nvSpPr>
          <p:cNvPr id="4" name="Footer Placeholder 3">
            <a:extLst>
              <a:ext uri="{FF2B5EF4-FFF2-40B4-BE49-F238E27FC236}">
                <a16:creationId xmlns:a16="http://schemas.microsoft.com/office/drawing/2014/main" id="{A62F76D1-7CBB-4CEA-8623-8EBCCD0C693E}"/>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IE">
              <a:latin typeface="Calibri Light" panose="020F0302020204030204" pitchFamily="34" charset="0"/>
            </a:endParaRPr>
          </a:p>
        </p:txBody>
      </p:sp>
      <p:sp>
        <p:nvSpPr>
          <p:cNvPr id="5" name="Slide Number Placeholder 4">
            <a:extLst>
              <a:ext uri="{FF2B5EF4-FFF2-40B4-BE49-F238E27FC236}">
                <a16:creationId xmlns:a16="http://schemas.microsoft.com/office/drawing/2014/main" id="{5E339242-98B4-45CC-A262-85C2692DEA0E}"/>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9BED9675-BA49-4C1B-83A7-CD2F4C5B4445}" type="slidenum">
              <a:rPr lang="en-IE" smtClean="0">
                <a:latin typeface="Calibri Light" panose="020F0302020204030204" pitchFamily="34" charset="0"/>
              </a:rPr>
              <a:t>‹#›</a:t>
            </a:fld>
            <a:endParaRPr lang="en-IE">
              <a:latin typeface="Calibri Light" panose="020F0302020204030204" pitchFamily="34" charset="0"/>
            </a:endParaRPr>
          </a:p>
        </p:txBody>
      </p:sp>
    </p:spTree>
    <p:extLst>
      <p:ext uri="{BB962C8B-B14F-4D97-AF65-F5344CB8AC3E}">
        <p14:creationId xmlns:p14="http://schemas.microsoft.com/office/powerpoint/2010/main" val="2159644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atin typeface="Calibri Light" panose="020F0302020204030204" pitchFamily="34" charset="0"/>
              </a:defRPr>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atin typeface="Calibri Light" panose="020F0302020204030204" pitchFamily="34" charset="0"/>
              </a:defRPr>
            </a:lvl1pPr>
          </a:lstStyle>
          <a:p>
            <a:fld id="{349B8376-F790-4D9C-AB58-807F89242351}" type="datetimeFigureOut">
              <a:rPr lang="en-GB" smtClean="0"/>
              <a:pPr/>
              <a:t>29/01/2025</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atin typeface="Calibri Light" panose="020F0302020204030204" pitchFamily="34" charset="0"/>
              </a:defRPr>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atin typeface="Calibri Light" panose="020F0302020204030204" pitchFamily="34" charset="0"/>
              </a:defRPr>
            </a:lvl1pPr>
          </a:lstStyle>
          <a:p>
            <a:fld id="{CD4717B4-05A1-4D3E-99CF-D5817ED8180D}" type="slidenum">
              <a:rPr lang="en-GB" smtClean="0"/>
              <a:pPr/>
              <a:t>‹#›</a:t>
            </a:fld>
            <a:endParaRPr lang="en-GB"/>
          </a:p>
        </p:txBody>
      </p:sp>
    </p:spTree>
    <p:extLst>
      <p:ext uri="{BB962C8B-B14F-4D97-AF65-F5344CB8AC3E}">
        <p14:creationId xmlns:p14="http://schemas.microsoft.com/office/powerpoint/2010/main" val="214038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4717B4-05A1-4D3E-99CF-D5817ED8180D}" type="slidenum">
              <a:rPr lang="en-GB" smtClean="0"/>
              <a:pPr/>
              <a:t>8</a:t>
            </a:fld>
            <a:endParaRPr lang="en-GB"/>
          </a:p>
        </p:txBody>
      </p:sp>
    </p:spTree>
    <p:extLst>
      <p:ext uri="{BB962C8B-B14F-4D97-AF65-F5344CB8AC3E}">
        <p14:creationId xmlns:p14="http://schemas.microsoft.com/office/powerpoint/2010/main" val="50151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Research galvanised a disparate group of individual Credit Unions to cohere around a central consumer-driven purpose</a:t>
            </a:r>
          </a:p>
          <a:p>
            <a:endParaRPr lang="en-GB" dirty="0"/>
          </a:p>
        </p:txBody>
      </p:sp>
      <p:sp>
        <p:nvSpPr>
          <p:cNvPr id="4" name="Slide Number Placeholder 3"/>
          <p:cNvSpPr>
            <a:spLocks noGrp="1"/>
          </p:cNvSpPr>
          <p:nvPr>
            <p:ph type="sldNum" sz="quarter" idx="5"/>
          </p:nvPr>
        </p:nvSpPr>
        <p:spPr/>
        <p:txBody>
          <a:bodyPr/>
          <a:lstStyle/>
          <a:p>
            <a:fld id="{CD4717B4-05A1-4D3E-99CF-D5817ED8180D}" type="slidenum">
              <a:rPr lang="en-GB" smtClean="0"/>
              <a:pPr/>
              <a:t>9</a:t>
            </a:fld>
            <a:endParaRPr lang="en-GB"/>
          </a:p>
        </p:txBody>
      </p:sp>
    </p:spTree>
    <p:extLst>
      <p:ext uri="{BB962C8B-B14F-4D97-AF65-F5344CB8AC3E}">
        <p14:creationId xmlns:p14="http://schemas.microsoft.com/office/powerpoint/2010/main" val="83000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600"/>
              </a:spcAft>
              <a:buClrTx/>
              <a:buSzTx/>
              <a:buFont typeface="+mj-lt"/>
              <a:buNone/>
              <a:tabLst/>
              <a:defRPr/>
            </a:pPr>
            <a:r>
              <a:rPr lang="en-GB" dirty="0">
                <a:solidFill>
                  <a:schemeClr val="tx2"/>
                </a:solidFill>
              </a:rPr>
              <a:t>The task for the action planning module was to bring a coherent framework. The workstream addressed </a:t>
            </a:r>
          </a:p>
          <a:p>
            <a:pPr marL="457200" marR="0" lvl="1" indent="0" algn="l" defTabSz="914400" rtl="0" eaLnBrk="1" fontAlgn="auto" latinLnBrk="0" hangingPunct="1">
              <a:lnSpc>
                <a:spcPct val="100000"/>
              </a:lnSpc>
              <a:spcBef>
                <a:spcPts val="0"/>
              </a:spcBef>
              <a:spcAft>
                <a:spcPts val="600"/>
              </a:spcAft>
              <a:buClrTx/>
              <a:buSzTx/>
              <a:buFont typeface="+mj-lt"/>
              <a:buNone/>
              <a:tabLst/>
              <a:defRPr/>
            </a:pPr>
            <a:endParaRPr lang="en-GB" dirty="0">
              <a:solidFill>
                <a:schemeClr val="tx2"/>
              </a:solidFill>
            </a:endParaRPr>
          </a:p>
          <a:p>
            <a:pPr marL="800100" lvl="1" indent="-342900">
              <a:spcAft>
                <a:spcPts val="600"/>
              </a:spcAft>
              <a:buFont typeface="+mj-lt"/>
              <a:buAutoNum type="arabicPeriod"/>
            </a:pPr>
            <a:r>
              <a:rPr lang="en-GB" sz="1200" dirty="0">
                <a:solidFill>
                  <a:schemeClr val="tx2"/>
                </a:solidFill>
              </a:rPr>
              <a:t>the role and value of current accounts; </a:t>
            </a:r>
          </a:p>
          <a:p>
            <a:pPr marL="800100" lvl="1" indent="-342900">
              <a:spcAft>
                <a:spcPts val="600"/>
              </a:spcAft>
              <a:buFont typeface="+mj-lt"/>
              <a:buAutoNum type="arabicPeriod"/>
            </a:pPr>
            <a:r>
              <a:rPr lang="en-GB" sz="1200" dirty="0">
                <a:solidFill>
                  <a:schemeClr val="tx2"/>
                </a:solidFill>
              </a:rPr>
              <a:t>a strategy for apps; </a:t>
            </a:r>
          </a:p>
          <a:p>
            <a:pPr marL="800100" lvl="1" indent="-342900">
              <a:spcAft>
                <a:spcPts val="600"/>
              </a:spcAft>
              <a:buFont typeface="+mj-lt"/>
              <a:buAutoNum type="arabicPeriod"/>
            </a:pPr>
            <a:r>
              <a:rPr lang="en-GB" sz="1200" dirty="0">
                <a:solidFill>
                  <a:schemeClr val="tx2"/>
                </a:solidFill>
              </a:rPr>
              <a:t>savings account design; </a:t>
            </a:r>
          </a:p>
          <a:p>
            <a:pPr marL="800100" lvl="1" indent="-342900">
              <a:spcAft>
                <a:spcPts val="600"/>
              </a:spcAft>
              <a:buFont typeface="+mj-lt"/>
              <a:buAutoNum type="arabicPeriod"/>
            </a:pPr>
            <a:r>
              <a:rPr lang="en-GB" sz="1200" dirty="0">
                <a:solidFill>
                  <a:schemeClr val="tx2"/>
                </a:solidFill>
              </a:rPr>
              <a:t>communications architecture to accommodate local initiatives from branches, </a:t>
            </a:r>
          </a:p>
          <a:p>
            <a:pPr marL="800100" lvl="1" indent="-342900">
              <a:spcAft>
                <a:spcPts val="600"/>
              </a:spcAft>
              <a:buFont typeface="+mj-lt"/>
              <a:buAutoNum type="arabicPeriod"/>
            </a:pPr>
            <a:r>
              <a:rPr lang="en-GB" sz="1200" dirty="0">
                <a:solidFill>
                  <a:schemeClr val="tx2"/>
                </a:solidFill>
              </a:rPr>
              <a:t>alongside a holistic brand campaign; </a:t>
            </a:r>
          </a:p>
          <a:p>
            <a:pPr marL="800100" lvl="1" indent="-342900">
              <a:spcAft>
                <a:spcPts val="600"/>
              </a:spcAft>
              <a:buFont typeface="+mj-lt"/>
              <a:buAutoNum type="arabicPeriod"/>
            </a:pPr>
            <a:r>
              <a:rPr lang="en-GB" sz="1200" dirty="0">
                <a:solidFill>
                  <a:schemeClr val="tx2"/>
                </a:solidFill>
              </a:rPr>
              <a:t>and new product development.</a:t>
            </a:r>
          </a:p>
          <a:p>
            <a:endParaRPr lang="en-GB" dirty="0"/>
          </a:p>
        </p:txBody>
      </p:sp>
      <p:sp>
        <p:nvSpPr>
          <p:cNvPr id="4" name="Slide Number Placeholder 3"/>
          <p:cNvSpPr>
            <a:spLocks noGrp="1"/>
          </p:cNvSpPr>
          <p:nvPr>
            <p:ph type="sldNum" sz="quarter" idx="5"/>
          </p:nvPr>
        </p:nvSpPr>
        <p:spPr/>
        <p:txBody>
          <a:bodyPr/>
          <a:lstStyle/>
          <a:p>
            <a:fld id="{CD4717B4-05A1-4D3E-99CF-D5817ED8180D}" type="slidenum">
              <a:rPr lang="en-GB" smtClean="0"/>
              <a:pPr/>
              <a:t>10</a:t>
            </a:fld>
            <a:endParaRPr lang="en-GB"/>
          </a:p>
        </p:txBody>
      </p:sp>
    </p:spTree>
    <p:extLst>
      <p:ext uri="{BB962C8B-B14F-4D97-AF65-F5344CB8AC3E}">
        <p14:creationId xmlns:p14="http://schemas.microsoft.com/office/powerpoint/2010/main" val="150905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Credit Union had pursued a number of campaign strategies with no one approach achieving pre-eminence until the brand launched its </a:t>
            </a:r>
            <a:r>
              <a:rPr lang="en-GB" i="1" dirty="0">
                <a:solidFill>
                  <a:schemeClr val="tx2"/>
                </a:solidFill>
              </a:rPr>
              <a:t>Monsters</a:t>
            </a:r>
            <a:r>
              <a:rPr lang="en-GB" dirty="0">
                <a:solidFill>
                  <a:schemeClr val="tx2"/>
                </a:solidFill>
              </a:rPr>
              <a:t> campaign. </a:t>
            </a:r>
          </a:p>
          <a:p>
            <a:endParaRPr lang="en-GB" dirty="0"/>
          </a:p>
        </p:txBody>
      </p:sp>
      <p:sp>
        <p:nvSpPr>
          <p:cNvPr id="4" name="Slide Number Placeholder 3"/>
          <p:cNvSpPr>
            <a:spLocks noGrp="1"/>
          </p:cNvSpPr>
          <p:nvPr>
            <p:ph type="sldNum" sz="quarter" idx="5"/>
          </p:nvPr>
        </p:nvSpPr>
        <p:spPr/>
        <p:txBody>
          <a:bodyPr/>
          <a:lstStyle/>
          <a:p>
            <a:fld id="{CD4717B4-05A1-4D3E-99CF-D5817ED8180D}" type="slidenum">
              <a:rPr lang="en-GB" smtClean="0"/>
              <a:pPr/>
              <a:t>11</a:t>
            </a:fld>
            <a:endParaRPr lang="en-GB"/>
          </a:p>
        </p:txBody>
      </p:sp>
    </p:spTree>
    <p:extLst>
      <p:ext uri="{BB962C8B-B14F-4D97-AF65-F5344CB8AC3E}">
        <p14:creationId xmlns:p14="http://schemas.microsoft.com/office/powerpoint/2010/main" val="157702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4717B4-05A1-4D3E-99CF-D5817ED8180D}" type="slidenum">
              <a:rPr lang="en-GB" smtClean="0"/>
              <a:pPr/>
              <a:t>12</a:t>
            </a:fld>
            <a:endParaRPr lang="en-GB"/>
          </a:p>
        </p:txBody>
      </p:sp>
    </p:spTree>
    <p:extLst>
      <p:ext uri="{BB962C8B-B14F-4D97-AF65-F5344CB8AC3E}">
        <p14:creationId xmlns:p14="http://schemas.microsoft.com/office/powerpoint/2010/main" val="378202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White 2">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7653E4D-FF27-48DB-B38A-3B5E2DAAC68F}"/>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2"/>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995CC7CD-F0A5-4B72-9383-97D4779ED018}"/>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DAAFE4A1-B59B-46A2-8E84-334DF2BCDBFF}"/>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B2FCB087-72FB-4C57-95D3-248C874B1AB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Freeform: Shape 25">
            <a:extLst>
              <a:ext uri="{FF2B5EF4-FFF2-40B4-BE49-F238E27FC236}">
                <a16:creationId xmlns:a16="http://schemas.microsoft.com/office/drawing/2014/main" id="{699AEB98-8552-4A4F-B9AA-DA6763A08FF3}"/>
              </a:ext>
            </a:extLst>
          </p:cNvPr>
          <p:cNvSpPr/>
          <p:nvPr/>
        </p:nvSpPr>
        <p:spPr>
          <a:xfrm>
            <a:off x="1" y="2"/>
            <a:ext cx="5823588" cy="6103066"/>
          </a:xfrm>
          <a:custGeom>
            <a:avLst/>
            <a:gdLst>
              <a:gd name="connsiteX0" fmla="*/ 0 w 5823588"/>
              <a:gd name="connsiteY0" fmla="*/ 1966645 h 6103066"/>
              <a:gd name="connsiteX1" fmla="*/ 51679 w 5823588"/>
              <a:gd name="connsiteY1" fmla="*/ 2092594 h 6103066"/>
              <a:gd name="connsiteX2" fmla="*/ 485155 w 5823588"/>
              <a:gd name="connsiteY2" fmla="*/ 2739744 h 6103066"/>
              <a:gd name="connsiteX3" fmla="*/ 4144115 w 5823588"/>
              <a:gd name="connsiteY3" fmla="*/ 2905112 h 6103066"/>
              <a:gd name="connsiteX4" fmla="*/ 5823588 w 5823588"/>
              <a:gd name="connsiteY4" fmla="*/ 4828847 h 6103066"/>
              <a:gd name="connsiteX5" fmla="*/ 186879 w 5823588"/>
              <a:gd name="connsiteY5" fmla="*/ 5587686 h 6103066"/>
              <a:gd name="connsiteX6" fmla="*/ 0 w 5823588"/>
              <a:gd name="connsiteY6" fmla="*/ 5491331 h 6103066"/>
              <a:gd name="connsiteX7" fmla="*/ 0 w 5823588"/>
              <a:gd name="connsiteY7" fmla="*/ 0 h 6103066"/>
              <a:gd name="connsiteX8" fmla="*/ 7773 w 5823588"/>
              <a:gd name="connsiteY8" fmla="*/ 0 h 6103066"/>
              <a:gd name="connsiteX9" fmla="*/ 0 w 5823588"/>
              <a:gd name="connsiteY9" fmla="*/ 19370 h 610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588" h="6103066">
                <a:moveTo>
                  <a:pt x="0" y="1966645"/>
                </a:moveTo>
                <a:lnTo>
                  <a:pt x="51679" y="2092594"/>
                </a:lnTo>
                <a:cubicBezTo>
                  <a:pt x="159901" y="2323258"/>
                  <a:pt x="304269" y="2541733"/>
                  <a:pt x="485155" y="2739744"/>
                </a:cubicBezTo>
                <a:cubicBezTo>
                  <a:pt x="1449885" y="3795802"/>
                  <a:pt x="3088056" y="3869839"/>
                  <a:pt x="4144115" y="2905112"/>
                </a:cubicBezTo>
                <a:lnTo>
                  <a:pt x="5823588" y="4828847"/>
                </a:lnTo>
                <a:cubicBezTo>
                  <a:pt x="4220228" y="6232751"/>
                  <a:pt x="1990987" y="6462462"/>
                  <a:pt x="186879" y="5587686"/>
                </a:cubicBezTo>
                <a:lnTo>
                  <a:pt x="0" y="5491331"/>
                </a:lnTo>
                <a:close/>
                <a:moveTo>
                  <a:pt x="0" y="0"/>
                </a:moveTo>
                <a:lnTo>
                  <a:pt x="7773" y="0"/>
                </a:lnTo>
                <a:lnTo>
                  <a:pt x="0" y="19370"/>
                </a:ln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1" name="Text Placeholder 8">
            <a:extLst>
              <a:ext uri="{FF2B5EF4-FFF2-40B4-BE49-F238E27FC236}">
                <a16:creationId xmlns:a16="http://schemas.microsoft.com/office/drawing/2014/main" id="{00BE51B8-5F0C-4259-8BCD-53965FF74DD6}"/>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12292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Red">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150086C-488A-4674-A4F6-F3DD48867A36}"/>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10" name="Text Placeholder 8">
            <a:extLst>
              <a:ext uri="{FF2B5EF4-FFF2-40B4-BE49-F238E27FC236}">
                <a16:creationId xmlns:a16="http://schemas.microsoft.com/office/drawing/2014/main" id="{E6B65757-C46D-4B57-8922-1D82B7C5230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buClr>
                <a:schemeClr val="tx1"/>
              </a:buClr>
              <a:defRPr sz="2000">
                <a:solidFill>
                  <a:schemeClr val="tx2"/>
                </a:solidFill>
                <a:latin typeface="+mn-lt"/>
              </a:defRPr>
            </a:lvl2pPr>
            <a:lvl3pPr>
              <a:buClr>
                <a:schemeClr val="tx1"/>
              </a:buClr>
              <a:defRPr sz="1800">
                <a:solidFill>
                  <a:schemeClr val="tx2"/>
                </a:solidFill>
                <a:latin typeface="+mn-lt"/>
              </a:defRPr>
            </a:lvl3pPr>
            <a:lvl4pPr>
              <a:buClr>
                <a:schemeClr val="tx1"/>
              </a:buClr>
              <a:defRPr sz="1600">
                <a:solidFill>
                  <a:schemeClr val="tx2"/>
                </a:solidFill>
                <a:latin typeface="+mn-lt"/>
              </a:defRPr>
            </a:lvl4pPr>
            <a:lvl5pPr>
              <a:buClr>
                <a:schemeClr val="tx1"/>
              </a:buCl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87B481A-8DFD-469B-AB5B-FA7F69FC488D}"/>
              </a:ext>
            </a:extLst>
          </p:cNvPr>
          <p:cNvSpPr>
            <a:spLocks noGrp="1"/>
          </p:cNvSpPr>
          <p:nvPr>
            <p:ph type="title" hasCustomPrompt="1"/>
          </p:nvPr>
        </p:nvSpPr>
        <p:spPr/>
        <p:txBody>
          <a:bodyPr/>
          <a:lstStyle/>
          <a:p>
            <a:r>
              <a:rPr lang="en-US"/>
              <a:t>Your main outtake goes here</a:t>
            </a:r>
            <a:endParaRPr lang="en-GB"/>
          </a:p>
        </p:txBody>
      </p:sp>
      <p:sp>
        <p:nvSpPr>
          <p:cNvPr id="27" name="Freeform: Shape 26">
            <a:extLst>
              <a:ext uri="{FF2B5EF4-FFF2-40B4-BE49-F238E27FC236}">
                <a16:creationId xmlns:a16="http://schemas.microsoft.com/office/drawing/2014/main" id="{D0776B99-9666-4AFC-B902-743B14CB749F}"/>
              </a:ext>
            </a:extLst>
          </p:cNvPr>
          <p:cNvSpPr/>
          <p:nvPr/>
        </p:nvSpPr>
        <p:spPr>
          <a:xfrm>
            <a:off x="1" y="2926416"/>
            <a:ext cx="5184420" cy="3931584"/>
          </a:xfrm>
          <a:custGeom>
            <a:avLst/>
            <a:gdLst>
              <a:gd name="connsiteX0" fmla="*/ 2817732 w 5184420"/>
              <a:gd name="connsiteY0" fmla="*/ 7 h 3931584"/>
              <a:gd name="connsiteX1" fmla="*/ 5184420 w 5184420"/>
              <a:gd name="connsiteY1" fmla="*/ 573855 h 3931584"/>
              <a:gd name="connsiteX2" fmla="*/ 4098666 w 5184420"/>
              <a:gd name="connsiteY2" fmla="*/ 2892621 h 3931584"/>
              <a:gd name="connsiteX3" fmla="*/ 2813058 w 5184420"/>
              <a:gd name="connsiteY3" fmla="*/ 2554857 h 3931584"/>
              <a:gd name="connsiteX4" fmla="*/ 2711378 w 5184420"/>
              <a:gd name="connsiteY4" fmla="*/ 2560701 h 3931584"/>
              <a:gd name="connsiteX5" fmla="*/ 1077244 w 5184420"/>
              <a:gd name="connsiteY5" fmla="*/ 3236000 h 3931584"/>
              <a:gd name="connsiteX6" fmla="*/ 587157 w 5184420"/>
              <a:gd name="connsiteY6" fmla="*/ 3841410 h 3931584"/>
              <a:gd name="connsiteX7" fmla="*/ 540246 w 5184420"/>
              <a:gd name="connsiteY7" fmla="*/ 3931584 h 3931584"/>
              <a:gd name="connsiteX8" fmla="*/ 0 w 5184420"/>
              <a:gd name="connsiteY8" fmla="*/ 3931584 h 3931584"/>
              <a:gd name="connsiteX9" fmla="*/ 0 w 5184420"/>
              <a:gd name="connsiteY9" fmla="*/ 843188 h 3931584"/>
              <a:gd name="connsiteX10" fmla="*/ 175496 w 5184420"/>
              <a:gd name="connsiteY10" fmla="*/ 732727 h 3931584"/>
              <a:gd name="connsiteX11" fmla="*/ 2583985 w 5184420"/>
              <a:gd name="connsiteY11" fmla="*/ 5852 h 3931584"/>
              <a:gd name="connsiteX12" fmla="*/ 2817732 w 5184420"/>
              <a:gd name="connsiteY12" fmla="*/ 7 h 393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4">
                <a:moveTo>
                  <a:pt x="2817732" y="7"/>
                </a:moveTo>
                <a:cubicBezTo>
                  <a:pt x="3641239" y="-1325"/>
                  <a:pt x="4452977" y="195497"/>
                  <a:pt x="5184420" y="573855"/>
                </a:cubicBezTo>
                <a:lnTo>
                  <a:pt x="4098666" y="2892621"/>
                </a:lnTo>
                <a:cubicBezTo>
                  <a:pt x="3707142" y="2669295"/>
                  <a:pt x="3263791" y="2552815"/>
                  <a:pt x="2813058" y="2554857"/>
                </a:cubicBezTo>
                <a:cubicBezTo>
                  <a:pt x="2779164" y="2554857"/>
                  <a:pt x="2745271" y="2560701"/>
                  <a:pt x="2711378" y="2560701"/>
                </a:cubicBezTo>
                <a:cubicBezTo>
                  <a:pt x="2104313" y="2587133"/>
                  <a:pt x="1525870" y="2826173"/>
                  <a:pt x="1077244" y="3236000"/>
                </a:cubicBezTo>
                <a:cubicBezTo>
                  <a:pt x="879233" y="3416887"/>
                  <a:pt x="715746" y="3621449"/>
                  <a:pt x="587157" y="3841410"/>
                </a:cubicBezTo>
                <a:lnTo>
                  <a:pt x="540246" y="3931584"/>
                </a:lnTo>
                <a:lnTo>
                  <a:pt x="0" y="3931584"/>
                </a:lnTo>
                <a:lnTo>
                  <a:pt x="0" y="843188"/>
                </a:lnTo>
                <a:lnTo>
                  <a:pt x="175496" y="732727"/>
                </a:lnTo>
                <a:cubicBezTo>
                  <a:pt x="901678" y="296363"/>
                  <a:pt x="1728821" y="44469"/>
                  <a:pt x="2583985" y="5852"/>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pic>
        <p:nvPicPr>
          <p:cNvPr id="28" name="Picture 27" descr="A picture containing drawing&#10;&#10;Description automatically generated">
            <a:extLst>
              <a:ext uri="{FF2B5EF4-FFF2-40B4-BE49-F238E27FC236}">
                <a16:creationId xmlns:a16="http://schemas.microsoft.com/office/drawing/2014/main" id="{63384FAA-0BD1-4674-8B50-840C319E8560}"/>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3" name="Text Placeholder 8">
            <a:extLst>
              <a:ext uri="{FF2B5EF4-FFF2-40B4-BE49-F238E27FC236}">
                <a16:creationId xmlns:a16="http://schemas.microsoft.com/office/drawing/2014/main" id="{E1A0A0C4-367D-4217-8C48-7FFAE1E61D6B}"/>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383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d Quarter 2">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2" name="Text Placeholder 8">
            <a:extLst>
              <a:ext uri="{FF2B5EF4-FFF2-40B4-BE49-F238E27FC236}">
                <a16:creationId xmlns:a16="http://schemas.microsoft.com/office/drawing/2014/main" id="{7F32759C-B66F-4F29-9C46-4EA2F62AA444}"/>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Freeform: Shape 25">
            <a:extLst>
              <a:ext uri="{FF2B5EF4-FFF2-40B4-BE49-F238E27FC236}">
                <a16:creationId xmlns:a16="http://schemas.microsoft.com/office/drawing/2014/main" id="{48937450-EF4E-473B-BD86-E7C0573B7524}"/>
              </a:ext>
            </a:extLst>
          </p:cNvPr>
          <p:cNvSpPr/>
          <p:nvPr/>
        </p:nvSpPr>
        <p:spPr>
          <a:xfrm>
            <a:off x="8441241" y="3"/>
            <a:ext cx="3750759" cy="3711753"/>
          </a:xfrm>
          <a:custGeom>
            <a:avLst/>
            <a:gdLst>
              <a:gd name="connsiteX0" fmla="*/ 0 w 3750759"/>
              <a:gd name="connsiteY0" fmla="*/ 0 h 3711753"/>
              <a:gd name="connsiteX1" fmla="*/ 2729841 w 3750759"/>
              <a:gd name="connsiteY1" fmla="*/ 0 h 3711753"/>
              <a:gd name="connsiteX2" fmla="*/ 2745828 w 3750759"/>
              <a:gd name="connsiteY2" fmla="*/ 30076 h 3711753"/>
              <a:gd name="connsiteX3" fmla="*/ 3064030 w 3750759"/>
              <a:gd name="connsiteY3" fmla="*/ 457664 h 3711753"/>
              <a:gd name="connsiteX4" fmla="*/ 3679125 w 3750759"/>
              <a:gd name="connsiteY4" fmla="*/ 955590 h 3711753"/>
              <a:gd name="connsiteX5" fmla="*/ 3750759 w 3750759"/>
              <a:gd name="connsiteY5" fmla="*/ 992856 h 3711753"/>
              <a:gd name="connsiteX6" fmla="*/ 3750759 w 3750759"/>
              <a:gd name="connsiteY6" fmla="*/ 3711753 h 3711753"/>
              <a:gd name="connsiteX7" fmla="*/ 3708516 w 3750759"/>
              <a:gd name="connsiteY7" fmla="*/ 3701708 h 3711753"/>
              <a:gd name="connsiteX8" fmla="*/ 1111540 w 3750759"/>
              <a:gd name="connsiteY8" fmla="*/ 2090965 h 3711753"/>
              <a:gd name="connsiteX9" fmla="*/ 80212 w 3750759"/>
              <a:gd name="connsiteY9" fmla="*/ 289545 h 371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759" h="3711753">
                <a:moveTo>
                  <a:pt x="0" y="0"/>
                </a:moveTo>
                <a:lnTo>
                  <a:pt x="2729841" y="0"/>
                </a:lnTo>
                <a:lnTo>
                  <a:pt x="2745828" y="30076"/>
                </a:lnTo>
                <a:cubicBezTo>
                  <a:pt x="2835480" y="180185"/>
                  <a:pt x="2941510" y="323545"/>
                  <a:pt x="3064030" y="457664"/>
                </a:cubicBezTo>
                <a:cubicBezTo>
                  <a:pt x="3247810" y="658842"/>
                  <a:pt x="3455645" y="824944"/>
                  <a:pt x="3679125" y="955590"/>
                </a:cubicBezTo>
                <a:lnTo>
                  <a:pt x="3750759" y="992856"/>
                </a:lnTo>
                <a:lnTo>
                  <a:pt x="3750759" y="3711753"/>
                </a:lnTo>
                <a:lnTo>
                  <a:pt x="3708516" y="3701708"/>
                </a:lnTo>
                <a:cubicBezTo>
                  <a:pt x="2734874" y="3445332"/>
                  <a:pt x="1824722" y="2905467"/>
                  <a:pt x="1111540" y="2090965"/>
                </a:cubicBezTo>
                <a:cubicBezTo>
                  <a:pt x="636085" y="1547964"/>
                  <a:pt x="293184" y="934307"/>
                  <a:pt x="80212" y="289545"/>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2396704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l Reverse 3">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4793064"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5765873" cy="1027904"/>
          </a:xfrm>
        </p:spPr>
        <p:txBody>
          <a:bodyPr/>
          <a:lstStyle>
            <a:lvl1pPr>
              <a:defRPr>
                <a:solidFill>
                  <a:schemeClr val="bg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7" y="1274098"/>
            <a:ext cx="5760478"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568756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White 7">
    <p:bg>
      <p:bgRef idx="1001">
        <a:schemeClr val="bg1"/>
      </p:bgRef>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1EED223-0898-461C-A5A2-CC8527942741}"/>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p:txBody>
          <a:bodyPr/>
          <a:lstStyle>
            <a:lvl1pPr>
              <a:defRPr>
                <a:solidFill>
                  <a:schemeClr val="accent1"/>
                </a:solidFill>
              </a:defRPr>
            </a:lvl1pPr>
          </a:lstStyle>
          <a:p>
            <a:r>
              <a:rPr lang="en-US"/>
              <a:t>Your main outtake goes here</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lvl1pPr>
              <a:defRPr>
                <a:solidFill>
                  <a:schemeClr val="tx2"/>
                </a:solidFill>
              </a:defRPr>
            </a:lvl1pPr>
          </a:lstStyle>
          <a:p>
            <a:endParaRPr lang="en-GB"/>
          </a:p>
        </p:txBody>
      </p:sp>
      <p:sp>
        <p:nvSpPr>
          <p:cNvPr id="26" name="Freeform: Shape 25">
            <a:extLst>
              <a:ext uri="{FF2B5EF4-FFF2-40B4-BE49-F238E27FC236}">
                <a16:creationId xmlns:a16="http://schemas.microsoft.com/office/drawing/2014/main" id="{510D18FA-F66E-450B-B6B8-D72FB1CE4367}"/>
              </a:ext>
            </a:extLst>
          </p:cNvPr>
          <p:cNvSpPr/>
          <p:nvPr/>
        </p:nvSpPr>
        <p:spPr>
          <a:xfrm>
            <a:off x="1" y="2926416"/>
            <a:ext cx="5184420" cy="3931584"/>
          </a:xfrm>
          <a:custGeom>
            <a:avLst/>
            <a:gdLst>
              <a:gd name="connsiteX0" fmla="*/ 2817732 w 5184420"/>
              <a:gd name="connsiteY0" fmla="*/ 7 h 3931584"/>
              <a:gd name="connsiteX1" fmla="*/ 5184420 w 5184420"/>
              <a:gd name="connsiteY1" fmla="*/ 573855 h 3931584"/>
              <a:gd name="connsiteX2" fmla="*/ 4098666 w 5184420"/>
              <a:gd name="connsiteY2" fmla="*/ 2892621 h 3931584"/>
              <a:gd name="connsiteX3" fmla="*/ 2813058 w 5184420"/>
              <a:gd name="connsiteY3" fmla="*/ 2554857 h 3931584"/>
              <a:gd name="connsiteX4" fmla="*/ 2711378 w 5184420"/>
              <a:gd name="connsiteY4" fmla="*/ 2560701 h 3931584"/>
              <a:gd name="connsiteX5" fmla="*/ 1077244 w 5184420"/>
              <a:gd name="connsiteY5" fmla="*/ 3236000 h 3931584"/>
              <a:gd name="connsiteX6" fmla="*/ 587157 w 5184420"/>
              <a:gd name="connsiteY6" fmla="*/ 3841410 h 3931584"/>
              <a:gd name="connsiteX7" fmla="*/ 540246 w 5184420"/>
              <a:gd name="connsiteY7" fmla="*/ 3931584 h 3931584"/>
              <a:gd name="connsiteX8" fmla="*/ 0 w 5184420"/>
              <a:gd name="connsiteY8" fmla="*/ 3931584 h 3931584"/>
              <a:gd name="connsiteX9" fmla="*/ 0 w 5184420"/>
              <a:gd name="connsiteY9" fmla="*/ 843188 h 3931584"/>
              <a:gd name="connsiteX10" fmla="*/ 175496 w 5184420"/>
              <a:gd name="connsiteY10" fmla="*/ 732727 h 3931584"/>
              <a:gd name="connsiteX11" fmla="*/ 2583985 w 5184420"/>
              <a:gd name="connsiteY11" fmla="*/ 5852 h 3931584"/>
              <a:gd name="connsiteX12" fmla="*/ 2817732 w 5184420"/>
              <a:gd name="connsiteY12" fmla="*/ 7 h 393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4">
                <a:moveTo>
                  <a:pt x="2817732" y="7"/>
                </a:moveTo>
                <a:cubicBezTo>
                  <a:pt x="3641239" y="-1325"/>
                  <a:pt x="4452977" y="195497"/>
                  <a:pt x="5184420" y="573855"/>
                </a:cubicBezTo>
                <a:lnTo>
                  <a:pt x="4098666" y="2892621"/>
                </a:lnTo>
                <a:cubicBezTo>
                  <a:pt x="3707142" y="2669295"/>
                  <a:pt x="3263791" y="2552815"/>
                  <a:pt x="2813058" y="2554857"/>
                </a:cubicBezTo>
                <a:cubicBezTo>
                  <a:pt x="2779164" y="2554857"/>
                  <a:pt x="2745271" y="2560701"/>
                  <a:pt x="2711378" y="2560701"/>
                </a:cubicBezTo>
                <a:cubicBezTo>
                  <a:pt x="2104313" y="2587133"/>
                  <a:pt x="1525870" y="2826173"/>
                  <a:pt x="1077244" y="3236000"/>
                </a:cubicBezTo>
                <a:cubicBezTo>
                  <a:pt x="879233" y="3416887"/>
                  <a:pt x="715746" y="3621449"/>
                  <a:pt x="587157" y="3841410"/>
                </a:cubicBezTo>
                <a:lnTo>
                  <a:pt x="540246" y="3931584"/>
                </a:lnTo>
                <a:lnTo>
                  <a:pt x="0" y="3931584"/>
                </a:lnTo>
                <a:lnTo>
                  <a:pt x="0" y="843188"/>
                </a:lnTo>
                <a:lnTo>
                  <a:pt x="175496" y="732727"/>
                </a:lnTo>
                <a:cubicBezTo>
                  <a:pt x="901678" y="296363"/>
                  <a:pt x="1728821" y="44469"/>
                  <a:pt x="2583985" y="5852"/>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9" name="Text Placeholder 8">
            <a:extLst>
              <a:ext uri="{FF2B5EF4-FFF2-40B4-BE49-F238E27FC236}">
                <a16:creationId xmlns:a16="http://schemas.microsoft.com/office/drawing/2014/main" id="{94087FC9-9029-49C7-9779-F4C50A11E766}"/>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pic>
        <p:nvPicPr>
          <p:cNvPr id="19" name="Graphic 18">
            <a:extLst>
              <a:ext uri="{FF2B5EF4-FFF2-40B4-BE49-F238E27FC236}">
                <a16:creationId xmlns:a16="http://schemas.microsoft.com/office/drawing/2014/main" id="{A1592532-2DC7-4109-8DB1-3F106DD727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1" name="Text Placeholder 8">
            <a:extLst>
              <a:ext uri="{FF2B5EF4-FFF2-40B4-BE49-F238E27FC236}">
                <a16:creationId xmlns:a16="http://schemas.microsoft.com/office/drawing/2014/main" id="{EB881F32-06B4-481B-9435-1599BA4B10A5}"/>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428453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l Reverse 3">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1" y="0"/>
            <a:ext cx="5429838"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5765873" cy="1027904"/>
          </a:xfrm>
        </p:spPr>
        <p:txBody>
          <a:bodyPr/>
          <a:lstStyle>
            <a:lvl1pPr>
              <a:defRPr>
                <a:solidFill>
                  <a:schemeClr val="bg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7" y="1274098"/>
            <a:ext cx="5760478"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89871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al Revers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9366552"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accent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accent2"/>
                </a:solidFill>
                <a:latin typeface="+mn-lt"/>
              </a:defRPr>
            </a:lvl1pPr>
            <a:lvl2pPr>
              <a:buClr>
                <a:schemeClr val="bg1"/>
              </a:buClr>
              <a:defRPr sz="2000">
                <a:solidFill>
                  <a:schemeClr val="accent2"/>
                </a:solidFill>
                <a:latin typeface="+mn-lt"/>
              </a:defRPr>
            </a:lvl2pPr>
            <a:lvl3pPr>
              <a:buClr>
                <a:schemeClr val="bg1"/>
              </a:buClr>
              <a:defRPr sz="1800">
                <a:solidFill>
                  <a:schemeClr val="accent2"/>
                </a:solidFill>
                <a:latin typeface="+mn-lt"/>
              </a:defRPr>
            </a:lvl3pPr>
            <a:lvl4pPr>
              <a:buClr>
                <a:schemeClr val="bg1"/>
              </a:buClr>
              <a:defRPr sz="1600">
                <a:solidFill>
                  <a:schemeClr val="accent2"/>
                </a:solidFill>
                <a:latin typeface="+mn-lt"/>
              </a:defRPr>
            </a:lvl4pPr>
            <a:lvl5pPr>
              <a:buClr>
                <a:schemeClr val="bg1"/>
              </a:buClr>
              <a:defRPr sz="1400">
                <a:solidFill>
                  <a:schemeClr val="accent2"/>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picture containing drawing&#10;&#10;Description automatically generated">
            <a:extLst>
              <a:ext uri="{FF2B5EF4-FFF2-40B4-BE49-F238E27FC236}">
                <a16:creationId xmlns:a16="http://schemas.microsoft.com/office/drawing/2014/main" id="{8C32E027-C135-4092-A381-93209EE27F67}"/>
              </a:ext>
            </a:extLst>
          </p:cNvPr>
          <p:cNvPicPr>
            <a:picLocks/>
          </p:cNvPicPr>
          <p:nvPr userDrawn="1"/>
        </p:nvPicPr>
        <p:blipFill rotWithShape="1">
          <a:blip r:embed="rId2" cstate="screen">
            <a:extLst>
              <a:ext uri="{28A0092B-C50C-407E-A947-70E740481C1C}">
                <a14:useLocalDpi xmlns:a14="http://schemas.microsoft.com/office/drawing/2010/main"/>
              </a:ext>
            </a:extLst>
          </a:blip>
          <a:srcRect l="4911" r="-1"/>
          <a:stretch/>
        </p:blipFill>
        <p:spPr>
          <a:xfrm>
            <a:off x="11727656" y="223840"/>
            <a:ext cx="230549" cy="276222"/>
          </a:xfrm>
          <a:prstGeom prst="rect">
            <a:avLst/>
          </a:prstGeom>
        </p:spPr>
      </p:pic>
    </p:spTree>
    <p:extLst>
      <p:ext uri="{BB962C8B-B14F-4D97-AF65-F5344CB8AC3E}">
        <p14:creationId xmlns:p14="http://schemas.microsoft.com/office/powerpoint/2010/main" val="253975975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Quarter 1">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8" name="Text Placeholder 8">
            <a:extLst>
              <a:ext uri="{FF2B5EF4-FFF2-40B4-BE49-F238E27FC236}">
                <a16:creationId xmlns:a16="http://schemas.microsoft.com/office/drawing/2014/main" id="{795B50E5-DDCC-492D-964A-6ED9ACA5230A}"/>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870739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Text">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70B19A4-8CA0-4D14-91C6-6A542D5D09E9}"/>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4" name="Text Placeholder 8">
            <a:extLst>
              <a:ext uri="{FF2B5EF4-FFF2-40B4-BE49-F238E27FC236}">
                <a16:creationId xmlns:a16="http://schemas.microsoft.com/office/drawing/2014/main" id="{C809AB6E-7277-4C16-AB91-767F97EAB93B}"/>
              </a:ext>
            </a:extLst>
          </p:cNvPr>
          <p:cNvSpPr>
            <a:spLocks noGrp="1"/>
          </p:cNvSpPr>
          <p:nvPr>
            <p:ph type="body" sz="quarter" idx="15" hasCustomPrompt="1"/>
          </p:nvPr>
        </p:nvSpPr>
        <p:spPr>
          <a:xfrm>
            <a:off x="186692" y="2099997"/>
            <a:ext cx="7036850" cy="4032225"/>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D9826187-A36E-4549-921D-8FC594982DD1}"/>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reeform: Shape 12">
            <a:extLst>
              <a:ext uri="{FF2B5EF4-FFF2-40B4-BE49-F238E27FC236}">
                <a16:creationId xmlns:a16="http://schemas.microsoft.com/office/drawing/2014/main" id="{D515F700-2351-44A2-ACB4-6D9C1C31E7F4}"/>
              </a:ext>
            </a:extLst>
          </p:cNvPr>
          <p:cNvSpPr/>
          <p:nvPr userDrawn="1"/>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73685905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ext">
    <p:bg>
      <p:bgRef idx="1001">
        <a:schemeClr val="bg1"/>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6871534-DF4B-4E1E-80D4-1DFF59746241}"/>
              </a:ext>
            </a:extLst>
          </p:cNvPr>
          <p:cNvSpPr/>
          <p:nvPr userDrawn="1"/>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4" name="Text Placeholder 8">
            <a:extLst>
              <a:ext uri="{FF2B5EF4-FFF2-40B4-BE49-F238E27FC236}">
                <a16:creationId xmlns:a16="http://schemas.microsoft.com/office/drawing/2014/main" id="{2714ED9A-F83E-4D2F-9C06-7A4A785EDA40}"/>
              </a:ext>
            </a:extLst>
          </p:cNvPr>
          <p:cNvSpPr>
            <a:spLocks noGrp="1"/>
          </p:cNvSpPr>
          <p:nvPr>
            <p:ph type="body" sz="quarter" idx="15" hasCustomPrompt="1"/>
          </p:nvPr>
        </p:nvSpPr>
        <p:spPr>
          <a:xfrm>
            <a:off x="186692" y="2131851"/>
            <a:ext cx="5369076" cy="4032225"/>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8">
            <a:extLst>
              <a:ext uri="{FF2B5EF4-FFF2-40B4-BE49-F238E27FC236}">
                <a16:creationId xmlns:a16="http://schemas.microsoft.com/office/drawing/2014/main" id="{31F7DEF8-058D-43A5-BEBB-699510578F4F}"/>
              </a:ext>
            </a:extLst>
          </p:cNvPr>
          <p:cNvSpPr>
            <a:spLocks noGrp="1"/>
          </p:cNvSpPr>
          <p:nvPr>
            <p:ph type="body" sz="quarter" idx="16" hasCustomPrompt="1"/>
          </p:nvPr>
        </p:nvSpPr>
        <p:spPr>
          <a:xfrm>
            <a:off x="5966012" y="2131851"/>
            <a:ext cx="5369076" cy="4032225"/>
          </a:xfrm>
        </p:spPr>
        <p:txBody>
          <a:bodyPr/>
          <a:lstStyle>
            <a:lvl1pPr>
              <a:defRPr sz="1400" b="0">
                <a:solidFill>
                  <a:schemeClr val="tx2"/>
                </a:solidFill>
                <a:latin typeface="+mn-lt"/>
              </a:defRPr>
            </a:lvl1pPr>
            <a:lvl2pPr>
              <a:defRPr sz="1400" b="0">
                <a:solidFill>
                  <a:schemeClr val="tx2"/>
                </a:solidFill>
                <a:latin typeface="+mn-lt"/>
              </a:defRPr>
            </a:lvl2pPr>
            <a:lvl3pPr>
              <a:defRPr sz="12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132C1FF0-84D5-40EF-89BB-FE348CF57369}"/>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reeform: Shape 13">
            <a:extLst>
              <a:ext uri="{FF2B5EF4-FFF2-40B4-BE49-F238E27FC236}">
                <a16:creationId xmlns:a16="http://schemas.microsoft.com/office/drawing/2014/main" id="{E5FB6497-B135-4828-9BBF-0B3E7C18CDA9}"/>
              </a:ext>
            </a:extLst>
          </p:cNvPr>
          <p:cNvSpPr/>
          <p:nvPr userDrawn="1"/>
        </p:nvSpPr>
        <p:spPr>
          <a:xfrm>
            <a:off x="1" y="2"/>
            <a:ext cx="5823588" cy="6103066"/>
          </a:xfrm>
          <a:custGeom>
            <a:avLst/>
            <a:gdLst>
              <a:gd name="connsiteX0" fmla="*/ 0 w 5823588"/>
              <a:gd name="connsiteY0" fmla="*/ 1966645 h 6103066"/>
              <a:gd name="connsiteX1" fmla="*/ 51679 w 5823588"/>
              <a:gd name="connsiteY1" fmla="*/ 2092594 h 6103066"/>
              <a:gd name="connsiteX2" fmla="*/ 485155 w 5823588"/>
              <a:gd name="connsiteY2" fmla="*/ 2739744 h 6103066"/>
              <a:gd name="connsiteX3" fmla="*/ 4144115 w 5823588"/>
              <a:gd name="connsiteY3" fmla="*/ 2905112 h 6103066"/>
              <a:gd name="connsiteX4" fmla="*/ 5823588 w 5823588"/>
              <a:gd name="connsiteY4" fmla="*/ 4828847 h 6103066"/>
              <a:gd name="connsiteX5" fmla="*/ 186879 w 5823588"/>
              <a:gd name="connsiteY5" fmla="*/ 5587686 h 6103066"/>
              <a:gd name="connsiteX6" fmla="*/ 0 w 5823588"/>
              <a:gd name="connsiteY6" fmla="*/ 5491331 h 6103066"/>
              <a:gd name="connsiteX7" fmla="*/ 0 w 5823588"/>
              <a:gd name="connsiteY7" fmla="*/ 0 h 6103066"/>
              <a:gd name="connsiteX8" fmla="*/ 7773 w 5823588"/>
              <a:gd name="connsiteY8" fmla="*/ 0 h 6103066"/>
              <a:gd name="connsiteX9" fmla="*/ 0 w 5823588"/>
              <a:gd name="connsiteY9" fmla="*/ 19370 h 610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588" h="6103066">
                <a:moveTo>
                  <a:pt x="0" y="1966645"/>
                </a:moveTo>
                <a:lnTo>
                  <a:pt x="51679" y="2092594"/>
                </a:lnTo>
                <a:cubicBezTo>
                  <a:pt x="159901" y="2323258"/>
                  <a:pt x="304269" y="2541733"/>
                  <a:pt x="485155" y="2739744"/>
                </a:cubicBezTo>
                <a:cubicBezTo>
                  <a:pt x="1449885" y="3795802"/>
                  <a:pt x="3088056" y="3869839"/>
                  <a:pt x="4144115" y="2905112"/>
                </a:cubicBezTo>
                <a:lnTo>
                  <a:pt x="5823588" y="4828847"/>
                </a:lnTo>
                <a:cubicBezTo>
                  <a:pt x="4220228" y="6232751"/>
                  <a:pt x="1990987" y="6462462"/>
                  <a:pt x="186879" y="5587686"/>
                </a:cubicBezTo>
                <a:lnTo>
                  <a:pt x="0" y="5491331"/>
                </a:lnTo>
                <a:close/>
                <a:moveTo>
                  <a:pt x="0" y="0"/>
                </a:moveTo>
                <a:lnTo>
                  <a:pt x="7773" y="0"/>
                </a:lnTo>
                <a:lnTo>
                  <a:pt x="0" y="19370"/>
                </a:ln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79665239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Text">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2">
                    <a:lumMod val="50000"/>
                  </a:schemeClr>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4" name="Text Placeholder 8">
            <a:extLst>
              <a:ext uri="{FF2B5EF4-FFF2-40B4-BE49-F238E27FC236}">
                <a16:creationId xmlns:a16="http://schemas.microsoft.com/office/drawing/2014/main" id="{271D5194-B531-49BD-8303-9AE3850D2131}"/>
              </a:ext>
            </a:extLst>
          </p:cNvPr>
          <p:cNvSpPr>
            <a:spLocks noGrp="1"/>
          </p:cNvSpPr>
          <p:nvPr>
            <p:ph type="body" sz="quarter" idx="15" hasCustomPrompt="1"/>
          </p:nvPr>
        </p:nvSpPr>
        <p:spPr>
          <a:xfrm>
            <a:off x="205740" y="2243845"/>
            <a:ext cx="3507557" cy="4032225"/>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8">
            <a:extLst>
              <a:ext uri="{FF2B5EF4-FFF2-40B4-BE49-F238E27FC236}">
                <a16:creationId xmlns:a16="http://schemas.microsoft.com/office/drawing/2014/main" id="{BD6DBE42-C197-4F8F-9455-D13574AA25E6}"/>
              </a:ext>
            </a:extLst>
          </p:cNvPr>
          <p:cNvSpPr>
            <a:spLocks noGrp="1"/>
          </p:cNvSpPr>
          <p:nvPr>
            <p:ph type="body" sz="quarter" idx="16" hasCustomPrompt="1"/>
          </p:nvPr>
        </p:nvSpPr>
        <p:spPr>
          <a:xfrm>
            <a:off x="4048889" y="2244752"/>
            <a:ext cx="3507557" cy="4032225"/>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8">
            <a:extLst>
              <a:ext uri="{FF2B5EF4-FFF2-40B4-BE49-F238E27FC236}">
                <a16:creationId xmlns:a16="http://schemas.microsoft.com/office/drawing/2014/main" id="{3C4A57F4-468A-4D25-BA3C-F1351CCF2501}"/>
              </a:ext>
            </a:extLst>
          </p:cNvPr>
          <p:cNvSpPr>
            <a:spLocks noGrp="1"/>
          </p:cNvSpPr>
          <p:nvPr>
            <p:ph type="body" sz="quarter" idx="17" hasCustomPrompt="1"/>
          </p:nvPr>
        </p:nvSpPr>
        <p:spPr>
          <a:xfrm>
            <a:off x="7903838" y="2244752"/>
            <a:ext cx="3507557" cy="4032225"/>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67B29A12-4BD4-40C7-AA93-C2571348A5A6}"/>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reeform: Shape 12">
            <a:extLst>
              <a:ext uri="{FF2B5EF4-FFF2-40B4-BE49-F238E27FC236}">
                <a16:creationId xmlns:a16="http://schemas.microsoft.com/office/drawing/2014/main" id="{AEF6E6D5-77CD-4628-A94C-71FF56D5ADC1}"/>
              </a:ext>
            </a:extLst>
          </p:cNvPr>
          <p:cNvSpPr/>
          <p:nvPr userDrawn="1"/>
        </p:nvSpPr>
        <p:spPr>
          <a:xfrm flipH="1">
            <a:off x="0"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14" name="Freeform: Shape 13">
            <a:extLst>
              <a:ext uri="{FF2B5EF4-FFF2-40B4-BE49-F238E27FC236}">
                <a16:creationId xmlns:a16="http://schemas.microsoft.com/office/drawing/2014/main" id="{3C307706-ED2E-4234-98C9-0B3DA1AFA418}"/>
              </a:ext>
            </a:extLst>
          </p:cNvPr>
          <p:cNvSpPr/>
          <p:nvPr userDrawn="1"/>
        </p:nvSpPr>
        <p:spPr>
          <a:xfrm>
            <a:off x="7683744" y="3545735"/>
            <a:ext cx="4508256" cy="3312265"/>
          </a:xfrm>
          <a:custGeom>
            <a:avLst/>
            <a:gdLst>
              <a:gd name="connsiteX0" fmla="*/ 4508256 w 4508256"/>
              <a:gd name="connsiteY0" fmla="*/ 0 h 3312265"/>
              <a:gd name="connsiteX1" fmla="*/ 4508256 w 4508256"/>
              <a:gd name="connsiteY1" fmla="*/ 2566824 h 3312265"/>
              <a:gd name="connsiteX2" fmla="*/ 4447718 w 4508256"/>
              <a:gd name="connsiteY2" fmla="*/ 2572124 h 3312265"/>
              <a:gd name="connsiteX3" fmla="*/ 3039695 w 4508256"/>
              <a:gd name="connsiteY3" fmla="*/ 3227627 h 3312265"/>
              <a:gd name="connsiteX4" fmla="*/ 2955947 w 4508256"/>
              <a:gd name="connsiteY4" fmla="*/ 3312265 h 3312265"/>
              <a:gd name="connsiteX5" fmla="*/ 0 w 4508256"/>
              <a:gd name="connsiteY5" fmla="*/ 3312265 h 3312265"/>
              <a:gd name="connsiteX6" fmla="*/ 193737 w 4508256"/>
              <a:gd name="connsiteY6" fmla="*/ 2857466 h 3312265"/>
              <a:gd name="connsiteX7" fmla="*/ 1434096 w 4508256"/>
              <a:gd name="connsiteY7" fmla="*/ 1233997 h 3312265"/>
              <a:gd name="connsiteX8" fmla="*/ 1448121 w 4508256"/>
              <a:gd name="connsiteY8" fmla="*/ 1221141 h 3312265"/>
              <a:gd name="connsiteX9" fmla="*/ 4333270 w 4508256"/>
              <a:gd name="connsiteY9" fmla="*/ 11559 h 331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256" h="3312265">
                <a:moveTo>
                  <a:pt x="4508256" y="0"/>
                </a:moveTo>
                <a:lnTo>
                  <a:pt x="4508256" y="2566824"/>
                </a:lnTo>
                <a:lnTo>
                  <a:pt x="4447718" y="2572124"/>
                </a:lnTo>
                <a:cubicBezTo>
                  <a:pt x="3924182" y="2641189"/>
                  <a:pt x="3432243" y="2869028"/>
                  <a:pt x="3039695" y="3227627"/>
                </a:cubicBezTo>
                <a:lnTo>
                  <a:pt x="2955947" y="3312265"/>
                </a:lnTo>
                <a:lnTo>
                  <a:pt x="0" y="3312265"/>
                </a:lnTo>
                <a:lnTo>
                  <a:pt x="193737" y="2857466"/>
                </a:lnTo>
                <a:cubicBezTo>
                  <a:pt x="485330" y="2256097"/>
                  <a:pt x="899643" y="1701965"/>
                  <a:pt x="1434096" y="1233997"/>
                </a:cubicBezTo>
                <a:lnTo>
                  <a:pt x="1448121" y="1221141"/>
                </a:lnTo>
                <a:cubicBezTo>
                  <a:pt x="2261583" y="525962"/>
                  <a:pt x="3270786" y="104013"/>
                  <a:pt x="4333270" y="11559"/>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9247502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White 3">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2ADBA4F-88A6-4D12-BE6F-39CAD5F6CA39}"/>
              </a:ext>
            </a:extLst>
          </p:cNvPr>
          <p:cNvSpPr/>
          <p:nvPr/>
        </p:nvSpPr>
        <p:spPr>
          <a:xfrm flipH="1">
            <a:off x="0"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3119801E-5DCB-4C82-AA11-09F414A0F212}"/>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D3E14344-40AF-460D-B009-798FCA3BC451}"/>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1D519F57-8F92-4307-85DF-FB37C1A9203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Freeform: Shape 25">
            <a:extLst>
              <a:ext uri="{FF2B5EF4-FFF2-40B4-BE49-F238E27FC236}">
                <a16:creationId xmlns:a16="http://schemas.microsoft.com/office/drawing/2014/main" id="{F4077264-B4F3-4002-9750-6D364D8B0A74}"/>
              </a:ext>
            </a:extLst>
          </p:cNvPr>
          <p:cNvSpPr/>
          <p:nvPr/>
        </p:nvSpPr>
        <p:spPr>
          <a:xfrm>
            <a:off x="7683744" y="3545735"/>
            <a:ext cx="4508256" cy="3312265"/>
          </a:xfrm>
          <a:custGeom>
            <a:avLst/>
            <a:gdLst>
              <a:gd name="connsiteX0" fmla="*/ 4508256 w 4508256"/>
              <a:gd name="connsiteY0" fmla="*/ 0 h 3312265"/>
              <a:gd name="connsiteX1" fmla="*/ 4508256 w 4508256"/>
              <a:gd name="connsiteY1" fmla="*/ 2566824 h 3312265"/>
              <a:gd name="connsiteX2" fmla="*/ 4447718 w 4508256"/>
              <a:gd name="connsiteY2" fmla="*/ 2572124 h 3312265"/>
              <a:gd name="connsiteX3" fmla="*/ 3039695 w 4508256"/>
              <a:gd name="connsiteY3" fmla="*/ 3227627 h 3312265"/>
              <a:gd name="connsiteX4" fmla="*/ 2955947 w 4508256"/>
              <a:gd name="connsiteY4" fmla="*/ 3312265 h 3312265"/>
              <a:gd name="connsiteX5" fmla="*/ 0 w 4508256"/>
              <a:gd name="connsiteY5" fmla="*/ 3312265 h 3312265"/>
              <a:gd name="connsiteX6" fmla="*/ 193737 w 4508256"/>
              <a:gd name="connsiteY6" fmla="*/ 2857466 h 3312265"/>
              <a:gd name="connsiteX7" fmla="*/ 1434096 w 4508256"/>
              <a:gd name="connsiteY7" fmla="*/ 1233997 h 3312265"/>
              <a:gd name="connsiteX8" fmla="*/ 1448121 w 4508256"/>
              <a:gd name="connsiteY8" fmla="*/ 1221141 h 3312265"/>
              <a:gd name="connsiteX9" fmla="*/ 4333270 w 4508256"/>
              <a:gd name="connsiteY9" fmla="*/ 11559 h 331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256" h="3312265">
                <a:moveTo>
                  <a:pt x="4508256" y="0"/>
                </a:moveTo>
                <a:lnTo>
                  <a:pt x="4508256" y="2566824"/>
                </a:lnTo>
                <a:lnTo>
                  <a:pt x="4447718" y="2572124"/>
                </a:lnTo>
                <a:cubicBezTo>
                  <a:pt x="3924182" y="2641189"/>
                  <a:pt x="3432243" y="2869028"/>
                  <a:pt x="3039695" y="3227627"/>
                </a:cubicBezTo>
                <a:lnTo>
                  <a:pt x="2955947" y="3312265"/>
                </a:lnTo>
                <a:lnTo>
                  <a:pt x="0" y="3312265"/>
                </a:lnTo>
                <a:lnTo>
                  <a:pt x="193737" y="2857466"/>
                </a:lnTo>
                <a:cubicBezTo>
                  <a:pt x="485330" y="2256097"/>
                  <a:pt x="899643" y="1701965"/>
                  <a:pt x="1434096" y="1233997"/>
                </a:cubicBezTo>
                <a:lnTo>
                  <a:pt x="1448121" y="1221141"/>
                </a:lnTo>
                <a:cubicBezTo>
                  <a:pt x="2261583" y="525962"/>
                  <a:pt x="3270786" y="104013"/>
                  <a:pt x="4333270" y="11559"/>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1" name="Text Placeholder 8">
            <a:extLst>
              <a:ext uri="{FF2B5EF4-FFF2-40B4-BE49-F238E27FC236}">
                <a16:creationId xmlns:a16="http://schemas.microsoft.com/office/drawing/2014/main" id="{E96685ED-BE07-4439-9E29-7E9F80A77673}"/>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679225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ext">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70B19A4-8CA0-4D14-91C6-6A542D5D09E9}"/>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CCADCAB4-D74B-4523-BD61-ADF8E5FBB2DD}"/>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Text Placeholder 8">
            <a:extLst>
              <a:ext uri="{FF2B5EF4-FFF2-40B4-BE49-F238E27FC236}">
                <a16:creationId xmlns:a16="http://schemas.microsoft.com/office/drawing/2014/main" id="{075032E5-4BF9-4878-952E-AC5340EC4026}"/>
              </a:ext>
            </a:extLst>
          </p:cNvPr>
          <p:cNvSpPr>
            <a:spLocks noGrp="1"/>
          </p:cNvSpPr>
          <p:nvPr>
            <p:ph type="body" sz="quarter" idx="15" hasCustomPrompt="1"/>
          </p:nvPr>
        </p:nvSpPr>
        <p:spPr>
          <a:xfrm>
            <a:off x="192086" y="2244753"/>
            <a:ext cx="5369076" cy="1663732"/>
          </a:xfrm>
        </p:spPr>
        <p:txBody>
          <a:bodyPr/>
          <a:lstStyle>
            <a:lvl1pPr>
              <a:defRPr sz="1800" b="0">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a:extLst>
              <a:ext uri="{FF2B5EF4-FFF2-40B4-BE49-F238E27FC236}">
                <a16:creationId xmlns:a16="http://schemas.microsoft.com/office/drawing/2014/main" id="{561D9E96-815E-4FF5-8A93-2422B8B4F97E}"/>
              </a:ext>
            </a:extLst>
          </p:cNvPr>
          <p:cNvSpPr>
            <a:spLocks noGrp="1"/>
          </p:cNvSpPr>
          <p:nvPr>
            <p:ph type="body" sz="quarter" idx="16" hasCustomPrompt="1"/>
          </p:nvPr>
        </p:nvSpPr>
        <p:spPr>
          <a:xfrm>
            <a:off x="6096000" y="2244753"/>
            <a:ext cx="5369076" cy="1663732"/>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a:extLst>
              <a:ext uri="{FF2B5EF4-FFF2-40B4-BE49-F238E27FC236}">
                <a16:creationId xmlns:a16="http://schemas.microsoft.com/office/drawing/2014/main" id="{3625A27B-8492-4739-9C2A-20B79C0E1026}"/>
              </a:ext>
            </a:extLst>
          </p:cNvPr>
          <p:cNvSpPr>
            <a:spLocks noGrp="1"/>
          </p:cNvSpPr>
          <p:nvPr>
            <p:ph type="body" sz="quarter" idx="17" hasCustomPrompt="1"/>
          </p:nvPr>
        </p:nvSpPr>
        <p:spPr>
          <a:xfrm>
            <a:off x="192086" y="4212594"/>
            <a:ext cx="5369076" cy="1663732"/>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a:extLst>
              <a:ext uri="{FF2B5EF4-FFF2-40B4-BE49-F238E27FC236}">
                <a16:creationId xmlns:a16="http://schemas.microsoft.com/office/drawing/2014/main" id="{3FDBFBBD-A058-4D7D-8121-28FE44F82B6E}"/>
              </a:ext>
            </a:extLst>
          </p:cNvPr>
          <p:cNvSpPr>
            <a:spLocks noGrp="1"/>
          </p:cNvSpPr>
          <p:nvPr>
            <p:ph type="body" sz="quarter" idx="18" hasCustomPrompt="1"/>
          </p:nvPr>
        </p:nvSpPr>
        <p:spPr>
          <a:xfrm>
            <a:off x="6096000" y="4212594"/>
            <a:ext cx="5369076" cy="1663732"/>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45274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Re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21" name="Text Placeholder 20">
            <a:extLst>
              <a:ext uri="{FF2B5EF4-FFF2-40B4-BE49-F238E27FC236}">
                <a16:creationId xmlns:a16="http://schemas.microsoft.com/office/drawing/2014/main" id="{AD6DAF30-921A-4876-A9C6-96D73C69672F}"/>
              </a:ext>
            </a:extLst>
          </p:cNvPr>
          <p:cNvSpPr>
            <a:spLocks noGrp="1"/>
          </p:cNvSpPr>
          <p:nvPr>
            <p:ph type="body" sz="quarter" idx="13"/>
          </p:nvPr>
        </p:nvSpPr>
        <p:spPr>
          <a:xfrm>
            <a:off x="4167505" y="859473"/>
            <a:ext cx="7902575" cy="5265737"/>
          </a:xfrm>
        </p:spPr>
        <p:txBody>
          <a:bodyPr numCol="2" spcCol="360000"/>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2" name="Text Placeholder 8">
            <a:extLst>
              <a:ext uri="{FF2B5EF4-FFF2-40B4-BE49-F238E27FC236}">
                <a16:creationId xmlns:a16="http://schemas.microsoft.com/office/drawing/2014/main" id="{7F32759C-B66F-4F29-9C46-4EA2F62AA444}"/>
              </a:ext>
            </a:extLst>
          </p:cNvPr>
          <p:cNvSpPr>
            <a:spLocks noGrp="1"/>
          </p:cNvSpPr>
          <p:nvPr>
            <p:ph type="body" sz="quarter" idx="14" hasCustomPrompt="1"/>
          </p:nvPr>
        </p:nvSpPr>
        <p:spPr>
          <a:xfrm>
            <a:off x="192087" y="1274098"/>
            <a:ext cx="3598863" cy="785816"/>
          </a:xfrm>
        </p:spPr>
        <p:txBody>
          <a:bodyPr/>
          <a:lstStyle>
            <a:lvl1pPr>
              <a:lnSpc>
                <a:spcPct val="100000"/>
              </a:lnSpc>
              <a:defRPr sz="2000">
                <a:solidFill>
                  <a:schemeClr val="bg1"/>
                </a:solidFill>
                <a:latin typeface="+mn-lt"/>
              </a:defRPr>
            </a:lvl1pPr>
            <a:lvl2pPr>
              <a:lnSpc>
                <a:spcPct val="100000"/>
              </a:lnSpc>
              <a:buClr>
                <a:schemeClr val="bg1"/>
              </a:buClr>
              <a:defRPr sz="2000">
                <a:solidFill>
                  <a:schemeClr val="bg1"/>
                </a:solidFill>
                <a:latin typeface="+mn-lt"/>
              </a:defRPr>
            </a:lvl2pPr>
            <a:lvl3pPr>
              <a:lnSpc>
                <a:spcPct val="100000"/>
              </a:lnSpc>
              <a:buClr>
                <a:schemeClr val="bg1"/>
              </a:buClr>
              <a:defRPr sz="1800">
                <a:solidFill>
                  <a:schemeClr val="bg1"/>
                </a:solidFill>
                <a:latin typeface="+mn-lt"/>
              </a:defRPr>
            </a:lvl3pPr>
            <a:lvl4pPr>
              <a:lnSpc>
                <a:spcPct val="100000"/>
              </a:lnSpc>
              <a:buClr>
                <a:schemeClr val="bg1"/>
              </a:buClr>
              <a:defRPr sz="1600">
                <a:solidFill>
                  <a:schemeClr val="bg1"/>
                </a:solidFill>
                <a:latin typeface="+mn-lt"/>
              </a:defRPr>
            </a:lvl4pPr>
            <a:lvl5pPr>
              <a:lnSpc>
                <a:spcPct val="100000"/>
              </a:lnSpc>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Freeform: Shape 29">
            <a:extLst>
              <a:ext uri="{FF2B5EF4-FFF2-40B4-BE49-F238E27FC236}">
                <a16:creationId xmlns:a16="http://schemas.microsoft.com/office/drawing/2014/main" id="{16A32D2E-13C9-4A0D-A88A-46B678BABB7B}"/>
              </a:ext>
            </a:extLst>
          </p:cNvPr>
          <p:cNvSpPr/>
          <p:nvPr/>
        </p:nvSpPr>
        <p:spPr>
          <a:xfrm>
            <a:off x="8436037" y="1"/>
            <a:ext cx="3755963" cy="3711755"/>
          </a:xfrm>
          <a:custGeom>
            <a:avLst/>
            <a:gdLst>
              <a:gd name="connsiteX0" fmla="*/ 0 w 3755963"/>
              <a:gd name="connsiteY0" fmla="*/ 0 h 3711755"/>
              <a:gd name="connsiteX1" fmla="*/ 2735045 w 3755963"/>
              <a:gd name="connsiteY1" fmla="*/ 0 h 3711755"/>
              <a:gd name="connsiteX2" fmla="*/ 2751032 w 3755963"/>
              <a:gd name="connsiteY2" fmla="*/ 30078 h 3711755"/>
              <a:gd name="connsiteX3" fmla="*/ 3069234 w 3755963"/>
              <a:gd name="connsiteY3" fmla="*/ 457666 h 3711755"/>
              <a:gd name="connsiteX4" fmla="*/ 3684330 w 3755963"/>
              <a:gd name="connsiteY4" fmla="*/ 955592 h 3711755"/>
              <a:gd name="connsiteX5" fmla="*/ 3755963 w 3755963"/>
              <a:gd name="connsiteY5" fmla="*/ 992858 h 3711755"/>
              <a:gd name="connsiteX6" fmla="*/ 3755963 w 3755963"/>
              <a:gd name="connsiteY6" fmla="*/ 3711755 h 3711755"/>
              <a:gd name="connsiteX7" fmla="*/ 3713720 w 3755963"/>
              <a:gd name="connsiteY7" fmla="*/ 3701709 h 3711755"/>
              <a:gd name="connsiteX8" fmla="*/ 1116744 w 3755963"/>
              <a:gd name="connsiteY8" fmla="*/ 2090968 h 3711755"/>
              <a:gd name="connsiteX9" fmla="*/ 11637 w 3755963"/>
              <a:gd name="connsiteY9" fmla="*/ 46380 h 371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5963" h="3711755">
                <a:moveTo>
                  <a:pt x="0" y="0"/>
                </a:moveTo>
                <a:lnTo>
                  <a:pt x="2735045" y="0"/>
                </a:lnTo>
                <a:lnTo>
                  <a:pt x="2751032" y="30078"/>
                </a:lnTo>
                <a:cubicBezTo>
                  <a:pt x="2840684" y="180187"/>
                  <a:pt x="2946714" y="323547"/>
                  <a:pt x="3069234" y="457666"/>
                </a:cubicBezTo>
                <a:cubicBezTo>
                  <a:pt x="3253014" y="658844"/>
                  <a:pt x="3460849" y="824946"/>
                  <a:pt x="3684330" y="955592"/>
                </a:cubicBezTo>
                <a:lnTo>
                  <a:pt x="3755963" y="992858"/>
                </a:lnTo>
                <a:lnTo>
                  <a:pt x="3755963" y="3711755"/>
                </a:lnTo>
                <a:lnTo>
                  <a:pt x="3713720" y="3701709"/>
                </a:lnTo>
                <a:cubicBezTo>
                  <a:pt x="2740078" y="3445334"/>
                  <a:pt x="1829927" y="2905469"/>
                  <a:pt x="1116744" y="2090968"/>
                </a:cubicBezTo>
                <a:cubicBezTo>
                  <a:pt x="581857" y="1480091"/>
                  <a:pt x="214733" y="779791"/>
                  <a:pt x="11637" y="46380"/>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25" name="Text Placeholder 8">
            <a:extLst>
              <a:ext uri="{FF2B5EF4-FFF2-40B4-BE49-F238E27FC236}">
                <a16:creationId xmlns:a16="http://schemas.microsoft.com/office/drawing/2014/main" id="{AACA1D54-2B8D-40E4-86FC-6205B6EBECC2}"/>
              </a:ext>
            </a:extLst>
          </p:cNvPr>
          <p:cNvSpPr>
            <a:spLocks noGrp="1"/>
          </p:cNvSpPr>
          <p:nvPr>
            <p:ph type="body" sz="quarter" idx="15" hasCustomPrompt="1"/>
          </p:nvPr>
        </p:nvSpPr>
        <p:spPr>
          <a:xfrm>
            <a:off x="4167505" y="267941"/>
            <a:ext cx="6868048" cy="591532"/>
          </a:xfrm>
        </p:spPr>
        <p:txBody>
          <a:bodyPr/>
          <a:lstStyle>
            <a:lvl1pPr>
              <a:defRPr sz="1800" b="1">
                <a:solidFill>
                  <a:schemeClr val="tx2"/>
                </a:solidFill>
                <a:latin typeface="+mn-lt"/>
              </a:defRPr>
            </a:lvl1pPr>
            <a:lvl2pPr>
              <a:buClr>
                <a:schemeClr val="accent1"/>
              </a:buClr>
              <a:defRPr sz="1800" b="0">
                <a:solidFill>
                  <a:schemeClr val="tx2"/>
                </a:solidFill>
                <a:latin typeface="+mn-lt"/>
              </a:defRPr>
            </a:lvl2pPr>
            <a:lvl3pPr>
              <a:buClr>
                <a:schemeClr val="accent1"/>
              </a:buClr>
              <a:defRPr sz="1600" b="0">
                <a:solidFill>
                  <a:schemeClr val="tx2"/>
                </a:solidFill>
                <a:latin typeface="+mn-lt"/>
              </a:defRPr>
            </a:lvl3pPr>
            <a:lvl4pPr>
              <a:buClr>
                <a:schemeClr val="accent1"/>
              </a:buClr>
              <a:defRPr sz="1400" b="0">
                <a:solidFill>
                  <a:schemeClr val="tx2"/>
                </a:solidFill>
                <a:latin typeface="+mn-lt"/>
              </a:defRPr>
            </a:lvl4pPr>
            <a:lvl5pPr>
              <a:buClr>
                <a:schemeClr val="accent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02119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al">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2A8AC2C-F206-4793-8790-24B4E4BE36DF}"/>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21" name="Text Placeholder 20">
            <a:extLst>
              <a:ext uri="{FF2B5EF4-FFF2-40B4-BE49-F238E27FC236}">
                <a16:creationId xmlns:a16="http://schemas.microsoft.com/office/drawing/2014/main" id="{AD6DAF30-921A-4876-A9C6-96D73C69672F}"/>
              </a:ext>
            </a:extLst>
          </p:cNvPr>
          <p:cNvSpPr>
            <a:spLocks noGrp="1"/>
          </p:cNvSpPr>
          <p:nvPr>
            <p:ph type="body" sz="quarter" idx="13"/>
          </p:nvPr>
        </p:nvSpPr>
        <p:spPr>
          <a:xfrm>
            <a:off x="4167505" y="859473"/>
            <a:ext cx="7902575" cy="5265737"/>
          </a:xfrm>
        </p:spPr>
        <p:txBody>
          <a:bodyPr numCol="2" spcCol="360000"/>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2" name="Text Placeholder 8">
            <a:extLst>
              <a:ext uri="{FF2B5EF4-FFF2-40B4-BE49-F238E27FC236}">
                <a16:creationId xmlns:a16="http://schemas.microsoft.com/office/drawing/2014/main" id="{7F32759C-B66F-4F29-9C46-4EA2F62AA444}"/>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lnSpc>
                <a:spcPct val="100000"/>
              </a:lnSpc>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Freeform: Shape 30">
            <a:extLst>
              <a:ext uri="{FF2B5EF4-FFF2-40B4-BE49-F238E27FC236}">
                <a16:creationId xmlns:a16="http://schemas.microsoft.com/office/drawing/2014/main" id="{3A3721A6-21DA-4CAC-8DD8-AEFC14364A74}"/>
              </a:ext>
            </a:extLst>
          </p:cNvPr>
          <p:cNvSpPr/>
          <p:nvPr/>
        </p:nvSpPr>
        <p:spPr>
          <a:xfrm>
            <a:off x="8436037" y="1"/>
            <a:ext cx="3755963" cy="3711755"/>
          </a:xfrm>
          <a:custGeom>
            <a:avLst/>
            <a:gdLst>
              <a:gd name="connsiteX0" fmla="*/ 0 w 3755963"/>
              <a:gd name="connsiteY0" fmla="*/ 0 h 3711755"/>
              <a:gd name="connsiteX1" fmla="*/ 2735045 w 3755963"/>
              <a:gd name="connsiteY1" fmla="*/ 0 h 3711755"/>
              <a:gd name="connsiteX2" fmla="*/ 2751032 w 3755963"/>
              <a:gd name="connsiteY2" fmla="*/ 30078 h 3711755"/>
              <a:gd name="connsiteX3" fmla="*/ 3069234 w 3755963"/>
              <a:gd name="connsiteY3" fmla="*/ 457666 h 3711755"/>
              <a:gd name="connsiteX4" fmla="*/ 3684330 w 3755963"/>
              <a:gd name="connsiteY4" fmla="*/ 955592 h 3711755"/>
              <a:gd name="connsiteX5" fmla="*/ 3755963 w 3755963"/>
              <a:gd name="connsiteY5" fmla="*/ 992858 h 3711755"/>
              <a:gd name="connsiteX6" fmla="*/ 3755963 w 3755963"/>
              <a:gd name="connsiteY6" fmla="*/ 3711755 h 3711755"/>
              <a:gd name="connsiteX7" fmla="*/ 3713720 w 3755963"/>
              <a:gd name="connsiteY7" fmla="*/ 3701709 h 3711755"/>
              <a:gd name="connsiteX8" fmla="*/ 1116744 w 3755963"/>
              <a:gd name="connsiteY8" fmla="*/ 2090968 h 3711755"/>
              <a:gd name="connsiteX9" fmla="*/ 11637 w 3755963"/>
              <a:gd name="connsiteY9" fmla="*/ 46380 h 371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5963" h="3711755">
                <a:moveTo>
                  <a:pt x="0" y="0"/>
                </a:moveTo>
                <a:lnTo>
                  <a:pt x="2735045" y="0"/>
                </a:lnTo>
                <a:lnTo>
                  <a:pt x="2751032" y="30078"/>
                </a:lnTo>
                <a:cubicBezTo>
                  <a:pt x="2840684" y="180187"/>
                  <a:pt x="2946714" y="323547"/>
                  <a:pt x="3069234" y="457666"/>
                </a:cubicBezTo>
                <a:cubicBezTo>
                  <a:pt x="3253014" y="658844"/>
                  <a:pt x="3460849" y="824946"/>
                  <a:pt x="3684330" y="955592"/>
                </a:cubicBezTo>
                <a:lnTo>
                  <a:pt x="3755963" y="992858"/>
                </a:lnTo>
                <a:lnTo>
                  <a:pt x="3755963" y="3711755"/>
                </a:lnTo>
                <a:lnTo>
                  <a:pt x="3713720" y="3701709"/>
                </a:lnTo>
                <a:cubicBezTo>
                  <a:pt x="2740078" y="3445334"/>
                  <a:pt x="1829927" y="2905469"/>
                  <a:pt x="1116744" y="2090968"/>
                </a:cubicBezTo>
                <a:cubicBezTo>
                  <a:pt x="581857" y="1480091"/>
                  <a:pt x="214733" y="779791"/>
                  <a:pt x="11637" y="46380"/>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25" name="Text Placeholder 8">
            <a:extLst>
              <a:ext uri="{FF2B5EF4-FFF2-40B4-BE49-F238E27FC236}">
                <a16:creationId xmlns:a16="http://schemas.microsoft.com/office/drawing/2014/main" id="{AACA1D54-2B8D-40E4-86FC-6205B6EBECC2}"/>
              </a:ext>
            </a:extLst>
          </p:cNvPr>
          <p:cNvSpPr>
            <a:spLocks noGrp="1"/>
          </p:cNvSpPr>
          <p:nvPr>
            <p:ph type="body" sz="quarter" idx="15" hasCustomPrompt="1"/>
          </p:nvPr>
        </p:nvSpPr>
        <p:spPr>
          <a:xfrm>
            <a:off x="4167505" y="267941"/>
            <a:ext cx="6791848" cy="591532"/>
          </a:xfrm>
        </p:spPr>
        <p:txBody>
          <a:bodyPr/>
          <a:lstStyle>
            <a:lvl1pPr>
              <a:defRPr sz="1800" b="1">
                <a:solidFill>
                  <a:schemeClr val="tx2"/>
                </a:solidFill>
                <a:latin typeface="+mn-lt"/>
              </a:defRPr>
            </a:lvl1pPr>
            <a:lvl2pPr>
              <a:buClr>
                <a:schemeClr val="accent1"/>
              </a:buClr>
              <a:defRPr sz="1800" b="0">
                <a:solidFill>
                  <a:schemeClr val="tx2"/>
                </a:solidFill>
                <a:latin typeface="+mn-lt"/>
              </a:defRPr>
            </a:lvl2pPr>
            <a:lvl3pPr>
              <a:buClr>
                <a:schemeClr val="accent1"/>
              </a:buClr>
              <a:defRPr sz="1600" b="0">
                <a:solidFill>
                  <a:schemeClr val="tx2"/>
                </a:solidFill>
                <a:latin typeface="+mn-lt"/>
              </a:defRPr>
            </a:lvl3pPr>
            <a:lvl4pPr>
              <a:buClr>
                <a:schemeClr val="accent1"/>
              </a:buClr>
              <a:defRPr sz="1400" b="0">
                <a:solidFill>
                  <a:schemeClr val="tx2"/>
                </a:solidFill>
                <a:latin typeface="+mn-lt"/>
              </a:defRPr>
            </a:lvl4pPr>
            <a:lvl5pPr>
              <a:buClr>
                <a:schemeClr val="accent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56834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 Revers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7239B63-4A66-42AA-B2C5-982F64534355}"/>
              </a:ext>
            </a:extLst>
          </p:cNvPr>
          <p:cNvSpPr/>
          <p:nvPr/>
        </p:nvSpPr>
        <p:spPr>
          <a:xfrm>
            <a:off x="9867900" y="6184899"/>
            <a:ext cx="2333624" cy="673101"/>
          </a:xfrm>
          <a:custGeom>
            <a:avLst/>
            <a:gdLst>
              <a:gd name="connsiteX0" fmla="*/ 3479939 w 3479939"/>
              <a:gd name="connsiteY0" fmla="*/ 0 h 791942"/>
              <a:gd name="connsiteX1" fmla="*/ 3479939 w 3479939"/>
              <a:gd name="connsiteY1" fmla="*/ 791942 h 791942"/>
              <a:gd name="connsiteX2" fmla="*/ 0 w 3479939"/>
              <a:gd name="connsiteY2" fmla="*/ 791942 h 791942"/>
              <a:gd name="connsiteX3" fmla="*/ 303288 w 3479939"/>
              <a:gd name="connsiteY3" fmla="*/ 658994 h 791942"/>
              <a:gd name="connsiteX4" fmla="*/ 3227740 w 3479939"/>
              <a:gd name="connsiteY4" fmla="*/ 6378 h 79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39" h="791942">
                <a:moveTo>
                  <a:pt x="3479939" y="0"/>
                </a:moveTo>
                <a:lnTo>
                  <a:pt x="3479939" y="791942"/>
                </a:lnTo>
                <a:lnTo>
                  <a:pt x="0" y="791942"/>
                </a:lnTo>
                <a:lnTo>
                  <a:pt x="303288" y="658994"/>
                </a:lnTo>
                <a:cubicBezTo>
                  <a:pt x="1212520" y="285869"/>
                  <a:pt x="2197045" y="58624"/>
                  <a:pt x="3227740" y="6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8" name="Freeform: Shape 7">
            <a:extLst>
              <a:ext uri="{FF2B5EF4-FFF2-40B4-BE49-F238E27FC236}">
                <a16:creationId xmlns:a16="http://schemas.microsoft.com/office/drawing/2014/main" id="{91AC5ECD-A107-419E-A269-F8216D26CEC5}"/>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tx1"/>
              </a:solidFill>
            </a:endParaRPr>
          </a:p>
        </p:txBody>
      </p:sp>
      <p:sp>
        <p:nvSpPr>
          <p:cNvPr id="9" name="Title 1">
            <a:extLst>
              <a:ext uri="{FF2B5EF4-FFF2-40B4-BE49-F238E27FC236}">
                <a16:creationId xmlns:a16="http://schemas.microsoft.com/office/drawing/2014/main" id="{977C1A37-A345-4F47-B778-3B3F3CACC8F1}"/>
              </a:ext>
            </a:extLst>
          </p:cNvPr>
          <p:cNvSpPr>
            <a:spLocks noGrp="1"/>
          </p:cNvSpPr>
          <p:nvPr>
            <p:ph type="title" hasCustomPrompt="1"/>
          </p:nvPr>
        </p:nvSpPr>
        <p:spPr>
          <a:xfrm>
            <a:off x="186692" y="124621"/>
            <a:ext cx="3385183" cy="1027904"/>
          </a:xfrm>
        </p:spPr>
        <p:txBody>
          <a:bodyPr/>
          <a:lstStyle>
            <a:lvl1pPr>
              <a:defRPr>
                <a:solidFill>
                  <a:schemeClr val="accent1"/>
                </a:solidFill>
              </a:defRPr>
            </a:lvl1pPr>
          </a:lstStyle>
          <a:p>
            <a:r>
              <a:rPr lang="en-US"/>
              <a:t>Your main outtake goes here</a:t>
            </a:r>
            <a:endParaRPr lang="en-GB"/>
          </a:p>
        </p:txBody>
      </p:sp>
      <p:sp>
        <p:nvSpPr>
          <p:cNvPr id="10" name="Text Placeholder 8">
            <a:extLst>
              <a:ext uri="{FF2B5EF4-FFF2-40B4-BE49-F238E27FC236}">
                <a16:creationId xmlns:a16="http://schemas.microsoft.com/office/drawing/2014/main" id="{23A213EE-B20E-4FF8-B225-E0D8E8E5EB10}"/>
              </a:ext>
            </a:extLst>
          </p:cNvPr>
          <p:cNvSpPr>
            <a:spLocks noGrp="1"/>
          </p:cNvSpPr>
          <p:nvPr>
            <p:ph type="body" sz="quarter" idx="14" hasCustomPrompt="1"/>
          </p:nvPr>
        </p:nvSpPr>
        <p:spPr>
          <a:xfrm>
            <a:off x="192087" y="1274098"/>
            <a:ext cx="3598863" cy="785816"/>
          </a:xfrm>
        </p:spPr>
        <p:txBody>
          <a:bodyPr/>
          <a:lstStyle>
            <a:lvl1pPr>
              <a:lnSpc>
                <a:spcPct val="100000"/>
              </a:lnSpc>
              <a:defRPr sz="2000">
                <a:solidFill>
                  <a:schemeClr val="bg2"/>
                </a:solidFill>
                <a:latin typeface="+mn-lt"/>
              </a:defRPr>
            </a:lvl1pPr>
            <a:lvl2pPr>
              <a:lnSpc>
                <a:spcPct val="100000"/>
              </a:lnSpc>
              <a:buClr>
                <a:schemeClr val="accent1"/>
              </a:buClr>
              <a:defRPr sz="2000">
                <a:solidFill>
                  <a:schemeClr val="bg2"/>
                </a:solidFill>
                <a:latin typeface="+mn-lt"/>
              </a:defRPr>
            </a:lvl2pPr>
            <a:lvl3pPr>
              <a:lnSpc>
                <a:spcPct val="100000"/>
              </a:lnSpc>
              <a:buClr>
                <a:schemeClr val="accent1"/>
              </a:buClr>
              <a:defRPr sz="1800">
                <a:solidFill>
                  <a:schemeClr val="bg2"/>
                </a:solidFill>
                <a:latin typeface="+mn-lt"/>
              </a:defRPr>
            </a:lvl3pPr>
            <a:lvl4pPr>
              <a:lnSpc>
                <a:spcPct val="100000"/>
              </a:lnSpc>
              <a:buClr>
                <a:schemeClr val="accent1"/>
              </a:buClr>
              <a:defRPr sz="1600">
                <a:solidFill>
                  <a:schemeClr val="bg2"/>
                </a:solidFill>
                <a:latin typeface="+mn-lt"/>
              </a:defRPr>
            </a:lvl4pPr>
            <a:lvl5pPr>
              <a:lnSpc>
                <a:spcPct val="100000"/>
              </a:lnSpc>
              <a:buClr>
                <a:schemeClr val="accent1"/>
              </a:buClr>
              <a:defRPr sz="1400">
                <a:solidFill>
                  <a:schemeClr val="bg2"/>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0">
            <a:extLst>
              <a:ext uri="{FF2B5EF4-FFF2-40B4-BE49-F238E27FC236}">
                <a16:creationId xmlns:a16="http://schemas.microsoft.com/office/drawing/2014/main" id="{843D6E55-EE7B-4726-BEE1-34A27D66C824}"/>
              </a:ext>
            </a:extLst>
          </p:cNvPr>
          <p:cNvSpPr>
            <a:spLocks noGrp="1"/>
          </p:cNvSpPr>
          <p:nvPr>
            <p:ph type="body" sz="quarter" idx="13"/>
          </p:nvPr>
        </p:nvSpPr>
        <p:spPr>
          <a:xfrm>
            <a:off x="4167505" y="859473"/>
            <a:ext cx="7902575" cy="5265737"/>
          </a:xfrm>
        </p:spPr>
        <p:txBody>
          <a:bodyPr numCol="2" spcCol="360000"/>
          <a:lstStyle>
            <a:lvl1pPr>
              <a:defRPr>
                <a:solidFill>
                  <a:schemeClr val="tx2"/>
                </a:solidFill>
                <a:latin typeface="+mn-lt"/>
              </a:defRPr>
            </a:lvl1pPr>
            <a:lvl2pPr>
              <a:buClr>
                <a:schemeClr val="tx1"/>
              </a:buClr>
              <a:defRPr>
                <a:solidFill>
                  <a:schemeClr val="tx2"/>
                </a:solidFill>
                <a:latin typeface="+mn-lt"/>
              </a:defRPr>
            </a:lvl2pPr>
            <a:lvl3pPr>
              <a:buClr>
                <a:schemeClr val="tx1"/>
              </a:buClr>
              <a:defRPr>
                <a:solidFill>
                  <a:schemeClr val="tx2"/>
                </a:solidFill>
                <a:latin typeface="+mn-lt"/>
              </a:defRPr>
            </a:lvl3pPr>
            <a:lvl4pPr>
              <a:buClr>
                <a:schemeClr val="tx1"/>
              </a:buClr>
              <a:defRPr>
                <a:solidFill>
                  <a:schemeClr val="tx2"/>
                </a:solidFill>
                <a:latin typeface="+mn-lt"/>
              </a:defRPr>
            </a:lvl4pPr>
            <a:lvl5pPr>
              <a:buClr>
                <a:schemeClr val="tx1"/>
              </a:buClr>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Freeform: Shape 29">
            <a:extLst>
              <a:ext uri="{FF2B5EF4-FFF2-40B4-BE49-F238E27FC236}">
                <a16:creationId xmlns:a16="http://schemas.microsoft.com/office/drawing/2014/main" id="{AF77B83F-843A-4D49-BC01-C65F4AE795ED}"/>
              </a:ext>
            </a:extLst>
          </p:cNvPr>
          <p:cNvSpPr/>
          <p:nvPr/>
        </p:nvSpPr>
        <p:spPr>
          <a:xfrm>
            <a:off x="8436037" y="1"/>
            <a:ext cx="3755963" cy="3711755"/>
          </a:xfrm>
          <a:custGeom>
            <a:avLst/>
            <a:gdLst>
              <a:gd name="connsiteX0" fmla="*/ 0 w 3755963"/>
              <a:gd name="connsiteY0" fmla="*/ 0 h 3711755"/>
              <a:gd name="connsiteX1" fmla="*/ 2735045 w 3755963"/>
              <a:gd name="connsiteY1" fmla="*/ 0 h 3711755"/>
              <a:gd name="connsiteX2" fmla="*/ 2751032 w 3755963"/>
              <a:gd name="connsiteY2" fmla="*/ 30078 h 3711755"/>
              <a:gd name="connsiteX3" fmla="*/ 3069234 w 3755963"/>
              <a:gd name="connsiteY3" fmla="*/ 457666 h 3711755"/>
              <a:gd name="connsiteX4" fmla="*/ 3684330 w 3755963"/>
              <a:gd name="connsiteY4" fmla="*/ 955592 h 3711755"/>
              <a:gd name="connsiteX5" fmla="*/ 3755963 w 3755963"/>
              <a:gd name="connsiteY5" fmla="*/ 992858 h 3711755"/>
              <a:gd name="connsiteX6" fmla="*/ 3755963 w 3755963"/>
              <a:gd name="connsiteY6" fmla="*/ 3711755 h 3711755"/>
              <a:gd name="connsiteX7" fmla="*/ 3713720 w 3755963"/>
              <a:gd name="connsiteY7" fmla="*/ 3701709 h 3711755"/>
              <a:gd name="connsiteX8" fmla="*/ 1116744 w 3755963"/>
              <a:gd name="connsiteY8" fmla="*/ 2090968 h 3711755"/>
              <a:gd name="connsiteX9" fmla="*/ 11637 w 3755963"/>
              <a:gd name="connsiteY9" fmla="*/ 46380 h 371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5963" h="3711755">
                <a:moveTo>
                  <a:pt x="0" y="0"/>
                </a:moveTo>
                <a:lnTo>
                  <a:pt x="2735045" y="0"/>
                </a:lnTo>
                <a:lnTo>
                  <a:pt x="2751032" y="30078"/>
                </a:lnTo>
                <a:cubicBezTo>
                  <a:pt x="2840684" y="180187"/>
                  <a:pt x="2946714" y="323547"/>
                  <a:pt x="3069234" y="457666"/>
                </a:cubicBezTo>
                <a:cubicBezTo>
                  <a:pt x="3253014" y="658844"/>
                  <a:pt x="3460849" y="824946"/>
                  <a:pt x="3684330" y="955592"/>
                </a:cubicBezTo>
                <a:lnTo>
                  <a:pt x="3755963" y="992858"/>
                </a:lnTo>
                <a:lnTo>
                  <a:pt x="3755963" y="3711755"/>
                </a:lnTo>
                <a:lnTo>
                  <a:pt x="3713720" y="3701709"/>
                </a:lnTo>
                <a:cubicBezTo>
                  <a:pt x="2740078" y="3445334"/>
                  <a:pt x="1829927" y="2905469"/>
                  <a:pt x="1116744" y="2090968"/>
                </a:cubicBezTo>
                <a:cubicBezTo>
                  <a:pt x="581857" y="1480091"/>
                  <a:pt x="214733" y="779791"/>
                  <a:pt x="11637" y="46380"/>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13" name="Text Placeholder 8">
            <a:extLst>
              <a:ext uri="{FF2B5EF4-FFF2-40B4-BE49-F238E27FC236}">
                <a16:creationId xmlns:a16="http://schemas.microsoft.com/office/drawing/2014/main" id="{47B09036-2312-4487-861B-FDE3FAF0B25F}"/>
              </a:ext>
            </a:extLst>
          </p:cNvPr>
          <p:cNvSpPr>
            <a:spLocks noGrp="1"/>
          </p:cNvSpPr>
          <p:nvPr>
            <p:ph type="body" sz="quarter" idx="15" hasCustomPrompt="1"/>
          </p:nvPr>
        </p:nvSpPr>
        <p:spPr>
          <a:xfrm>
            <a:off x="4167505" y="267941"/>
            <a:ext cx="5018088" cy="591532"/>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2"/>
              </a:buClr>
              <a:defRPr sz="1600" b="0">
                <a:solidFill>
                  <a:schemeClr val="tx2"/>
                </a:solidFill>
                <a:latin typeface="+mn-lt"/>
              </a:defRPr>
            </a:lvl3pPr>
            <a:lvl4pPr>
              <a:buClr>
                <a:schemeClr val="tx2"/>
              </a:buClr>
              <a:defRPr sz="1400" b="0">
                <a:solidFill>
                  <a:schemeClr val="tx2"/>
                </a:solidFill>
                <a:latin typeface="+mn-lt"/>
              </a:defRPr>
            </a:lvl4pPr>
            <a:lvl5pPr>
              <a:buClr>
                <a:schemeClr val="tx2"/>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083560" cy="365125"/>
          </a:xfrm>
        </p:spPr>
        <p:txBody>
          <a:bodyPr/>
          <a:lstStyle>
            <a:lvl1pPr>
              <a:defRPr>
                <a:solidFill>
                  <a:schemeClr val="bg2"/>
                </a:solidFill>
              </a:defRPr>
            </a:lvl1pPr>
          </a:lstStyle>
          <a:p>
            <a:endParaRPr lang="en-GB"/>
          </a:p>
        </p:txBody>
      </p:sp>
      <p:pic>
        <p:nvPicPr>
          <p:cNvPr id="29" name="Picture 28" descr="A picture containing drawing&#10;&#10;Description automatically generated">
            <a:extLst>
              <a:ext uri="{FF2B5EF4-FFF2-40B4-BE49-F238E27FC236}">
                <a16:creationId xmlns:a16="http://schemas.microsoft.com/office/drawing/2014/main" id="{C9E2537A-4A6D-4402-B76E-81011355EE09}"/>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3043509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amp; Half">
    <p:bg>
      <p:bgRef idx="1001">
        <a:schemeClr val="bg1"/>
      </p:bgRef>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757AED3-5978-4C7A-A26F-9735EA1EA13C}"/>
              </a:ext>
            </a:extLst>
          </p:cNvPr>
          <p:cNvSpPr/>
          <p:nvPr/>
        </p:nvSpPr>
        <p:spPr>
          <a:xfrm>
            <a:off x="8721585" y="6066059"/>
            <a:ext cx="3479939" cy="791942"/>
          </a:xfrm>
          <a:custGeom>
            <a:avLst/>
            <a:gdLst>
              <a:gd name="connsiteX0" fmla="*/ 3479939 w 3479939"/>
              <a:gd name="connsiteY0" fmla="*/ 0 h 791942"/>
              <a:gd name="connsiteX1" fmla="*/ 3479939 w 3479939"/>
              <a:gd name="connsiteY1" fmla="*/ 791942 h 791942"/>
              <a:gd name="connsiteX2" fmla="*/ 0 w 3479939"/>
              <a:gd name="connsiteY2" fmla="*/ 791942 h 791942"/>
              <a:gd name="connsiteX3" fmla="*/ 303288 w 3479939"/>
              <a:gd name="connsiteY3" fmla="*/ 658994 h 791942"/>
              <a:gd name="connsiteX4" fmla="*/ 3227740 w 3479939"/>
              <a:gd name="connsiteY4" fmla="*/ 6378 h 79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39" h="791942">
                <a:moveTo>
                  <a:pt x="3479939" y="0"/>
                </a:moveTo>
                <a:lnTo>
                  <a:pt x="3479939" y="791942"/>
                </a:lnTo>
                <a:lnTo>
                  <a:pt x="0" y="791942"/>
                </a:lnTo>
                <a:lnTo>
                  <a:pt x="303288" y="658994"/>
                </a:lnTo>
                <a:cubicBezTo>
                  <a:pt x="1212520" y="285869"/>
                  <a:pt x="2197045" y="58624"/>
                  <a:pt x="3227740" y="6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5699759" cy="484980"/>
          </a:xfrm>
        </p:spPr>
        <p:txBody>
          <a:bodyPr/>
          <a:lstStyle>
            <a:lvl1pPr>
              <a:defRPr>
                <a:solidFill>
                  <a:schemeClr val="accent1"/>
                </a:solidFill>
              </a:defRPr>
            </a:lvl1pPr>
          </a:lstStyle>
          <a:p>
            <a:r>
              <a:rPr lang="en-US"/>
              <a:t>Your main outtake goes here</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23" name="Picture Placeholder 22">
            <a:extLst>
              <a:ext uri="{FF2B5EF4-FFF2-40B4-BE49-F238E27FC236}">
                <a16:creationId xmlns:a16="http://schemas.microsoft.com/office/drawing/2014/main" id="{70F2162C-7B8D-4810-9124-7FB08E5D392B}"/>
              </a:ext>
            </a:extLst>
          </p:cNvPr>
          <p:cNvSpPr>
            <a:spLocks noGrp="1"/>
          </p:cNvSpPr>
          <p:nvPr>
            <p:ph type="pic" sz="quarter" idx="13" hasCustomPrompt="1"/>
          </p:nvPr>
        </p:nvSpPr>
        <p:spPr>
          <a:xfrm>
            <a:off x="6305550" y="0"/>
            <a:ext cx="5886450" cy="6858000"/>
          </a:xfrm>
          <a:custGeom>
            <a:avLst/>
            <a:gdLst>
              <a:gd name="connsiteX0" fmla="*/ 446446 w 5886450"/>
              <a:gd name="connsiteY0" fmla="*/ 0 h 6858000"/>
              <a:gd name="connsiteX1" fmla="*/ 3174291 w 5886450"/>
              <a:gd name="connsiteY1" fmla="*/ 0 h 6858000"/>
              <a:gd name="connsiteX2" fmla="*/ 3961880 w 5886450"/>
              <a:gd name="connsiteY2" fmla="*/ 0 h 6858000"/>
              <a:gd name="connsiteX3" fmla="*/ 5886450 w 5886450"/>
              <a:gd name="connsiteY3" fmla="*/ 0 h 6858000"/>
              <a:gd name="connsiteX4" fmla="*/ 5886450 w 5886450"/>
              <a:gd name="connsiteY4" fmla="*/ 6066300 h 6858000"/>
              <a:gd name="connsiteX5" fmla="*/ 5643775 w 5886450"/>
              <a:gd name="connsiteY5" fmla="*/ 6072437 h 6858000"/>
              <a:gd name="connsiteX6" fmla="*/ 2719323 w 5886450"/>
              <a:gd name="connsiteY6" fmla="*/ 6725053 h 6858000"/>
              <a:gd name="connsiteX7" fmla="*/ 2416037 w 5886450"/>
              <a:gd name="connsiteY7" fmla="*/ 6858000 h 6858000"/>
              <a:gd name="connsiteX8" fmla="*/ 579372 w 5886450"/>
              <a:gd name="connsiteY8" fmla="*/ 6858000 h 6858000"/>
              <a:gd name="connsiteX9" fmla="*/ 466055 w 5886450"/>
              <a:gd name="connsiteY9" fmla="*/ 6530422 h 6858000"/>
              <a:gd name="connsiteX10" fmla="*/ 0 w 5886450"/>
              <a:gd name="connsiteY10" fmla="*/ 3232151 h 6858000"/>
              <a:gd name="connsiteX11" fmla="*/ 395073 w 5886450"/>
              <a:gd name="connsiteY11" fmla="*/ 1732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86450" h="6858000">
                <a:moveTo>
                  <a:pt x="446446" y="0"/>
                </a:moveTo>
                <a:lnTo>
                  <a:pt x="3174291" y="0"/>
                </a:lnTo>
                <a:lnTo>
                  <a:pt x="3961880" y="0"/>
                </a:lnTo>
                <a:lnTo>
                  <a:pt x="5886450" y="0"/>
                </a:lnTo>
                <a:lnTo>
                  <a:pt x="5886450" y="6066300"/>
                </a:lnTo>
                <a:lnTo>
                  <a:pt x="5643775" y="6072437"/>
                </a:lnTo>
                <a:cubicBezTo>
                  <a:pt x="4613080" y="6124683"/>
                  <a:pt x="3628555" y="6351928"/>
                  <a:pt x="2719323" y="6725053"/>
                </a:cubicBezTo>
                <a:lnTo>
                  <a:pt x="2416037" y="6858000"/>
                </a:lnTo>
                <a:lnTo>
                  <a:pt x="579372" y="6858000"/>
                </a:lnTo>
                <a:lnTo>
                  <a:pt x="466055" y="6530422"/>
                </a:lnTo>
                <a:cubicBezTo>
                  <a:pt x="171812" y="5588912"/>
                  <a:pt x="0" y="4453905"/>
                  <a:pt x="0" y="3232151"/>
                </a:cubicBezTo>
                <a:cubicBezTo>
                  <a:pt x="0" y="2112210"/>
                  <a:pt x="144370" y="1065161"/>
                  <a:pt x="395073" y="173227"/>
                </a:cubicBezTo>
                <a:close/>
              </a:path>
            </a:pathLst>
          </a:custGeom>
        </p:spPr>
        <p:txBody>
          <a:bodyPr wrap="square" anchor="ctr">
            <a:noAutofit/>
          </a:bodyPr>
          <a:lstStyle>
            <a:lvl1pPr algn="ctr">
              <a:defRPr/>
            </a:lvl1pPr>
          </a:lstStyle>
          <a:p>
            <a:r>
              <a:rPr lang="en-GB"/>
              <a:t>Click to insert image</a:t>
            </a:r>
          </a:p>
        </p:txBody>
      </p:sp>
      <p:sp>
        <p:nvSpPr>
          <p:cNvPr id="13" name="Text Placeholder 8">
            <a:extLst>
              <a:ext uri="{FF2B5EF4-FFF2-40B4-BE49-F238E27FC236}">
                <a16:creationId xmlns:a16="http://schemas.microsoft.com/office/drawing/2014/main" id="{3D728DDA-5D0C-4BF8-B3DA-714D848C1CA2}"/>
              </a:ext>
            </a:extLst>
          </p:cNvPr>
          <p:cNvSpPr>
            <a:spLocks noGrp="1"/>
          </p:cNvSpPr>
          <p:nvPr>
            <p:ph type="body" sz="quarter" idx="14" hasCustomPrompt="1"/>
          </p:nvPr>
        </p:nvSpPr>
        <p:spPr>
          <a:xfrm>
            <a:off x="192087" y="581022"/>
            <a:ext cx="5694364" cy="785816"/>
          </a:xfrm>
        </p:spPr>
        <p:txBody>
          <a:bodyPr/>
          <a:lstStyle>
            <a:lvl1pPr>
              <a:defRPr sz="2000">
                <a:solidFill>
                  <a:schemeClr val="tx2"/>
                </a:solidFill>
                <a:latin typeface="+mn-lt"/>
              </a:defRPr>
            </a:lvl1pPr>
            <a:lvl2pPr>
              <a:buClr>
                <a:schemeClr val="tx1"/>
              </a:buClr>
              <a:defRPr sz="2000">
                <a:solidFill>
                  <a:schemeClr val="tx2"/>
                </a:solidFill>
                <a:latin typeface="+mn-lt"/>
              </a:defRPr>
            </a:lvl2pPr>
            <a:lvl3pPr>
              <a:buClr>
                <a:schemeClr val="tx1"/>
              </a:buClr>
              <a:defRPr sz="1800">
                <a:solidFill>
                  <a:schemeClr val="tx2"/>
                </a:solidFill>
                <a:latin typeface="+mn-lt"/>
              </a:defRPr>
            </a:lvl3pPr>
            <a:lvl4pPr>
              <a:buClr>
                <a:schemeClr val="tx1"/>
              </a:buClr>
              <a:defRPr sz="1600">
                <a:solidFill>
                  <a:schemeClr val="tx2"/>
                </a:solidFill>
                <a:latin typeface="+mn-lt"/>
              </a:defRPr>
            </a:lvl4pPr>
            <a:lvl5pPr>
              <a:buClr>
                <a:schemeClr val="tx1"/>
              </a:buCl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F5C95178-6B33-4D81-BC44-E1E461A5A9EF}"/>
              </a:ext>
            </a:extLst>
          </p:cNvPr>
          <p:cNvSpPr>
            <a:spLocks noGrp="1"/>
          </p:cNvSpPr>
          <p:nvPr>
            <p:ph type="body" sz="quarter" idx="16"/>
          </p:nvPr>
        </p:nvSpPr>
        <p:spPr>
          <a:xfrm>
            <a:off x="201610" y="1779586"/>
            <a:ext cx="5694363" cy="4597403"/>
          </a:xfrm>
        </p:spPr>
        <p:txBody>
          <a:bodyPr/>
          <a:lstStyle>
            <a:lvl1pPr>
              <a:defRPr>
                <a:solidFill>
                  <a:schemeClr val="accent2"/>
                </a:solidFill>
                <a:latin typeface="+mj-lt"/>
              </a:defRPr>
            </a:lvl1pPr>
            <a:lvl2pPr>
              <a:defRPr>
                <a:solidFill>
                  <a:schemeClr val="accent2"/>
                </a:solidFill>
                <a:latin typeface="+mj-lt"/>
              </a:defRPr>
            </a:lvl2pPr>
            <a:lvl3pPr>
              <a:defRPr>
                <a:solidFill>
                  <a:schemeClr val="accent2"/>
                </a:solidFill>
                <a:latin typeface="+mj-lt"/>
              </a:defRPr>
            </a:lvl3pPr>
            <a:lvl4pPr>
              <a:defRPr>
                <a:solidFill>
                  <a:schemeClr val="accent2"/>
                </a:solidFill>
                <a:latin typeface="+mj-lt"/>
              </a:defRPr>
            </a:lvl4pPr>
            <a:lvl5pPr>
              <a:defRPr>
                <a:solidFill>
                  <a:schemeClr val="accent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B36D5DA5-EAF0-41EF-B7F4-822764501D25}"/>
              </a:ext>
            </a:extLst>
          </p:cNvPr>
          <p:cNvSpPr>
            <a:spLocks noGrp="1"/>
          </p:cNvSpPr>
          <p:nvPr>
            <p:ph type="body" sz="quarter" idx="15" hasCustomPrompt="1"/>
          </p:nvPr>
        </p:nvSpPr>
        <p:spPr>
          <a:xfrm>
            <a:off x="192087" y="1314181"/>
            <a:ext cx="5694364" cy="365125"/>
          </a:xfrm>
        </p:spPr>
        <p:txBody>
          <a:bodyPr/>
          <a:lstStyle>
            <a:lvl1pPr>
              <a:defRPr sz="1800" b="1">
                <a:solidFill>
                  <a:schemeClr val="tx2"/>
                </a:solidFill>
                <a:latin typeface="+mn-lt"/>
              </a:defRPr>
            </a:lvl1pPr>
            <a:lvl2pPr>
              <a:buClr>
                <a:schemeClr val="accent1"/>
              </a:buClr>
              <a:defRPr sz="1800" b="0">
                <a:solidFill>
                  <a:schemeClr val="tx2"/>
                </a:solidFill>
                <a:latin typeface="+mn-lt"/>
              </a:defRPr>
            </a:lvl2pPr>
            <a:lvl3pPr>
              <a:buClr>
                <a:schemeClr val="accent1"/>
              </a:buClr>
              <a:defRPr sz="1600" b="0">
                <a:solidFill>
                  <a:schemeClr val="tx2"/>
                </a:solidFill>
                <a:latin typeface="+mn-lt"/>
              </a:defRPr>
            </a:lvl3pPr>
            <a:lvl4pPr>
              <a:buClr>
                <a:schemeClr val="accent1"/>
              </a:buClr>
              <a:defRPr sz="1400" b="0">
                <a:solidFill>
                  <a:schemeClr val="tx2"/>
                </a:solidFill>
                <a:latin typeface="+mn-lt"/>
              </a:defRPr>
            </a:lvl4pPr>
            <a:lvl5pPr>
              <a:buClr>
                <a:schemeClr val="accent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930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mp; Image">
    <p:bg>
      <p:bgRef idx="1001">
        <a:schemeClr val="bg1"/>
      </p:bgRef>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57D0FD0C-DF82-4109-8FDB-D8E587E87228}"/>
              </a:ext>
            </a:extLst>
          </p:cNvPr>
          <p:cNvSpPr/>
          <p:nvPr/>
        </p:nvSpPr>
        <p:spPr>
          <a:xfrm>
            <a:off x="7289806" y="5969001"/>
            <a:ext cx="4902195" cy="888998"/>
          </a:xfrm>
          <a:custGeom>
            <a:avLst/>
            <a:gdLst>
              <a:gd name="connsiteX0" fmla="*/ 3041646 w 4902195"/>
              <a:gd name="connsiteY0" fmla="*/ 0 h 888998"/>
              <a:gd name="connsiteX1" fmla="*/ 4616331 w 4902195"/>
              <a:gd name="connsiteY1" fmla="*/ 225369 h 888998"/>
              <a:gd name="connsiteX2" fmla="*/ 4902195 w 4902195"/>
              <a:gd name="connsiteY2" fmla="*/ 319772 h 888998"/>
              <a:gd name="connsiteX3" fmla="*/ 4902195 w 4902195"/>
              <a:gd name="connsiteY3" fmla="*/ 888998 h 888998"/>
              <a:gd name="connsiteX4" fmla="*/ 0 w 4902195"/>
              <a:gd name="connsiteY4" fmla="*/ 888998 h 888998"/>
              <a:gd name="connsiteX5" fmla="*/ 38279 w 4902195"/>
              <a:gd name="connsiteY5" fmla="*/ 863992 h 888998"/>
              <a:gd name="connsiteX6" fmla="*/ 3041646 w 4902195"/>
              <a:gd name="connsiteY6" fmla="*/ 0 h 88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2195" h="888998">
                <a:moveTo>
                  <a:pt x="3041646" y="0"/>
                </a:moveTo>
                <a:cubicBezTo>
                  <a:pt x="3585376" y="0"/>
                  <a:pt x="4113020" y="78247"/>
                  <a:pt x="4616331" y="225369"/>
                </a:cubicBezTo>
                <a:lnTo>
                  <a:pt x="4902195" y="319772"/>
                </a:lnTo>
                <a:lnTo>
                  <a:pt x="4902195" y="888998"/>
                </a:lnTo>
                <a:lnTo>
                  <a:pt x="0" y="888998"/>
                </a:lnTo>
                <a:lnTo>
                  <a:pt x="38279" y="863992"/>
                </a:lnTo>
                <a:cubicBezTo>
                  <a:pt x="931070" y="312986"/>
                  <a:pt x="1954186" y="0"/>
                  <a:pt x="30416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39" y="6453983"/>
            <a:ext cx="5680711" cy="365125"/>
          </a:xfrm>
        </p:spPr>
        <p:txBody>
          <a:bodyPr/>
          <a:lstStyle>
            <a:lvl1pPr>
              <a:defRPr>
                <a:solidFill>
                  <a:schemeClr val="accent2"/>
                </a:solidFill>
              </a:defRPr>
            </a:lvl1pPr>
          </a:lstStyle>
          <a:p>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2"/>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E77EC516-8707-44F6-96A6-6B77AB6BE964}"/>
              </a:ext>
            </a:extLst>
          </p:cNvPr>
          <p:cNvSpPr>
            <a:spLocks noGrp="1"/>
          </p:cNvSpPr>
          <p:nvPr>
            <p:ph type="title" hasCustomPrompt="1"/>
          </p:nvPr>
        </p:nvSpPr>
        <p:spPr>
          <a:xfrm>
            <a:off x="186692" y="124621"/>
            <a:ext cx="5699759"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B18F3C9E-90B1-40A5-A6E1-E7B90298CAD0}"/>
              </a:ext>
            </a:extLst>
          </p:cNvPr>
          <p:cNvSpPr>
            <a:spLocks noGrp="1"/>
          </p:cNvSpPr>
          <p:nvPr>
            <p:ph type="body" sz="quarter" idx="14" hasCustomPrompt="1"/>
          </p:nvPr>
        </p:nvSpPr>
        <p:spPr>
          <a:xfrm>
            <a:off x="192087" y="581022"/>
            <a:ext cx="5694364" cy="785816"/>
          </a:xfrm>
        </p:spPr>
        <p:txBody>
          <a:bodyPr/>
          <a:lstStyle>
            <a:lvl1pPr>
              <a:defRPr sz="2000">
                <a:solidFill>
                  <a:schemeClr val="tx2"/>
                </a:solidFill>
                <a:latin typeface="+mn-lt"/>
              </a:defRPr>
            </a:lvl1pPr>
            <a:lvl2pPr>
              <a:buClr>
                <a:schemeClr val="tx1"/>
              </a:buClr>
              <a:defRPr sz="2000">
                <a:solidFill>
                  <a:schemeClr val="tx2"/>
                </a:solidFill>
                <a:latin typeface="+mn-lt"/>
              </a:defRPr>
            </a:lvl2pPr>
            <a:lvl3pPr>
              <a:buClr>
                <a:schemeClr val="tx1"/>
              </a:buClr>
              <a:defRPr sz="1800">
                <a:solidFill>
                  <a:schemeClr val="tx2"/>
                </a:solidFill>
                <a:latin typeface="+mn-lt"/>
              </a:defRPr>
            </a:lvl3pPr>
            <a:lvl4pPr>
              <a:buClr>
                <a:schemeClr val="tx1"/>
              </a:buClr>
              <a:defRPr sz="1600">
                <a:solidFill>
                  <a:schemeClr val="tx2"/>
                </a:solidFill>
                <a:latin typeface="+mn-lt"/>
              </a:defRPr>
            </a:lvl4pPr>
            <a:lvl5pPr>
              <a:buClr>
                <a:schemeClr val="tx1"/>
              </a:buCl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9E03832-022E-45CB-A873-1EF358CF1E8F}"/>
              </a:ext>
            </a:extLst>
          </p:cNvPr>
          <p:cNvSpPr>
            <a:spLocks noGrp="1"/>
          </p:cNvSpPr>
          <p:nvPr>
            <p:ph type="body" sz="quarter" idx="15" hasCustomPrompt="1"/>
          </p:nvPr>
        </p:nvSpPr>
        <p:spPr>
          <a:xfrm>
            <a:off x="192087" y="1314181"/>
            <a:ext cx="5694364" cy="365125"/>
          </a:xfrm>
        </p:spPr>
        <p:txBody>
          <a:bodyPr/>
          <a:lstStyle>
            <a:lvl1pPr>
              <a:defRPr sz="1800" b="1">
                <a:solidFill>
                  <a:schemeClr val="tx2"/>
                </a:solidFill>
                <a:latin typeface="+mn-lt"/>
              </a:defRPr>
            </a:lvl1pPr>
            <a:lvl2pPr>
              <a:buClr>
                <a:schemeClr val="accent1"/>
              </a:buClr>
              <a:defRPr sz="1800" b="0">
                <a:solidFill>
                  <a:schemeClr val="tx2"/>
                </a:solidFill>
                <a:latin typeface="+mn-lt"/>
              </a:defRPr>
            </a:lvl2pPr>
            <a:lvl3pPr>
              <a:buClr>
                <a:schemeClr val="accent1"/>
              </a:buClr>
              <a:defRPr sz="1600" b="0">
                <a:solidFill>
                  <a:schemeClr val="tx2"/>
                </a:solidFill>
                <a:latin typeface="+mn-lt"/>
              </a:defRPr>
            </a:lvl3pPr>
            <a:lvl4pPr>
              <a:buClr>
                <a:schemeClr val="accent1"/>
              </a:buClr>
              <a:defRPr sz="1400" b="0">
                <a:solidFill>
                  <a:schemeClr val="tx2"/>
                </a:solidFill>
                <a:latin typeface="+mn-lt"/>
              </a:defRPr>
            </a:lvl4pPr>
            <a:lvl5pPr>
              <a:buClr>
                <a:schemeClr val="accent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5">
            <a:extLst>
              <a:ext uri="{FF2B5EF4-FFF2-40B4-BE49-F238E27FC236}">
                <a16:creationId xmlns:a16="http://schemas.microsoft.com/office/drawing/2014/main" id="{8CCFCC03-085B-43FC-A216-A54EC138D2AC}"/>
              </a:ext>
            </a:extLst>
          </p:cNvPr>
          <p:cNvSpPr>
            <a:spLocks noGrp="1"/>
          </p:cNvSpPr>
          <p:nvPr>
            <p:ph type="body" sz="quarter" idx="16"/>
          </p:nvPr>
        </p:nvSpPr>
        <p:spPr>
          <a:xfrm>
            <a:off x="201610" y="1779586"/>
            <a:ext cx="5694363" cy="4597403"/>
          </a:xfrm>
        </p:spPr>
        <p:txBody>
          <a:bodyPr/>
          <a:lstStyle>
            <a:lvl1pPr>
              <a:defRPr>
                <a:solidFill>
                  <a:schemeClr val="accent2"/>
                </a:solidFill>
                <a:latin typeface="+mj-lt"/>
              </a:defRPr>
            </a:lvl1pPr>
            <a:lvl2pPr>
              <a:defRPr>
                <a:solidFill>
                  <a:schemeClr val="accent2"/>
                </a:solidFill>
                <a:latin typeface="+mj-lt"/>
              </a:defRPr>
            </a:lvl2pPr>
            <a:lvl3pPr>
              <a:defRPr>
                <a:solidFill>
                  <a:schemeClr val="accent2"/>
                </a:solidFill>
                <a:latin typeface="+mj-lt"/>
              </a:defRPr>
            </a:lvl3pPr>
            <a:lvl4pPr>
              <a:defRPr>
                <a:solidFill>
                  <a:schemeClr val="accent2"/>
                </a:solidFill>
                <a:latin typeface="+mj-lt"/>
              </a:defRPr>
            </a:lvl4pPr>
            <a:lvl5pPr>
              <a:defRPr>
                <a:solidFill>
                  <a:schemeClr val="accent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17">
            <a:extLst>
              <a:ext uri="{FF2B5EF4-FFF2-40B4-BE49-F238E27FC236}">
                <a16:creationId xmlns:a16="http://schemas.microsoft.com/office/drawing/2014/main" id="{3C523FD2-32AB-4C7F-99A8-DC4202E972C9}"/>
              </a:ext>
            </a:extLst>
          </p:cNvPr>
          <p:cNvSpPr>
            <a:spLocks noGrp="1"/>
          </p:cNvSpPr>
          <p:nvPr>
            <p:ph type="pic" sz="quarter" idx="17" hasCustomPrompt="1"/>
          </p:nvPr>
        </p:nvSpPr>
        <p:spPr>
          <a:xfrm>
            <a:off x="8515528" y="1"/>
            <a:ext cx="3676472" cy="6288773"/>
          </a:xfrm>
          <a:custGeom>
            <a:avLst/>
            <a:gdLst>
              <a:gd name="connsiteX0" fmla="*/ 1283726 w 3676472"/>
              <a:gd name="connsiteY0" fmla="*/ 0 h 6288773"/>
              <a:gd name="connsiteX1" fmla="*/ 3676472 w 3676472"/>
              <a:gd name="connsiteY1" fmla="*/ 0 h 6288773"/>
              <a:gd name="connsiteX2" fmla="*/ 3676472 w 3676472"/>
              <a:gd name="connsiteY2" fmla="*/ 1275428 h 6288773"/>
              <a:gd name="connsiteX3" fmla="*/ 3673327 w 3676472"/>
              <a:gd name="connsiteY3" fmla="*/ 1277353 h 6288773"/>
              <a:gd name="connsiteX4" fmla="*/ 3361339 w 3676472"/>
              <a:gd name="connsiteY4" fmla="*/ 1521346 h 6288773"/>
              <a:gd name="connsiteX5" fmla="*/ 3195969 w 3676472"/>
              <a:gd name="connsiteY5" fmla="*/ 5180301 h 6288773"/>
              <a:gd name="connsiteX6" fmla="*/ 3586858 w 3676472"/>
              <a:gd name="connsiteY6" fmla="*/ 5530180 h 6288773"/>
              <a:gd name="connsiteX7" fmla="*/ 3676472 w 3676472"/>
              <a:gd name="connsiteY7" fmla="*/ 5588750 h 6288773"/>
              <a:gd name="connsiteX8" fmla="*/ 3676472 w 3676472"/>
              <a:gd name="connsiteY8" fmla="*/ 6288773 h 6288773"/>
              <a:gd name="connsiteX9" fmla="*/ 3390608 w 3676472"/>
              <a:gd name="connsiteY9" fmla="*/ 6194370 h 6288773"/>
              <a:gd name="connsiteX10" fmla="*/ 1815923 w 3676472"/>
              <a:gd name="connsiteY10" fmla="*/ 5969001 h 6288773"/>
              <a:gd name="connsiteX11" fmla="*/ 1013423 w 3676472"/>
              <a:gd name="connsiteY11" fmla="*/ 6026515 h 6288773"/>
              <a:gd name="connsiteX12" fmla="*/ 750650 w 3676472"/>
              <a:gd name="connsiteY12" fmla="*/ 6074033 h 6288773"/>
              <a:gd name="connsiteX13" fmla="*/ 718199 w 3676472"/>
              <a:gd name="connsiteY13" fmla="*/ 6022151 h 6288773"/>
              <a:gd name="connsiteX14" fmla="*/ 1205301 w 3676472"/>
              <a:gd name="connsiteY14" fmla="*/ 88479 h 628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6472" h="6288773">
                <a:moveTo>
                  <a:pt x="1283726" y="0"/>
                </a:moveTo>
                <a:lnTo>
                  <a:pt x="3676472" y="0"/>
                </a:lnTo>
                <a:lnTo>
                  <a:pt x="3676472" y="1275428"/>
                </a:lnTo>
                <a:lnTo>
                  <a:pt x="3673327" y="1277353"/>
                </a:lnTo>
                <a:cubicBezTo>
                  <a:pt x="3563825" y="1350220"/>
                  <a:pt x="3459476" y="1431697"/>
                  <a:pt x="3361339" y="1521346"/>
                </a:cubicBezTo>
                <a:cubicBezTo>
                  <a:pt x="2305279" y="2486075"/>
                  <a:pt x="2231241" y="4124243"/>
                  <a:pt x="3195969" y="5180301"/>
                </a:cubicBezTo>
                <a:cubicBezTo>
                  <a:pt x="3316560" y="5312308"/>
                  <a:pt x="3447674" y="5428972"/>
                  <a:pt x="3586858" y="5530180"/>
                </a:cubicBezTo>
                <a:lnTo>
                  <a:pt x="3676472" y="5588750"/>
                </a:lnTo>
                <a:lnTo>
                  <a:pt x="3676472" y="6288773"/>
                </a:lnTo>
                <a:lnTo>
                  <a:pt x="3390608" y="6194370"/>
                </a:lnTo>
                <a:cubicBezTo>
                  <a:pt x="2887297" y="6047248"/>
                  <a:pt x="2359653" y="5969001"/>
                  <a:pt x="1815923" y="5969001"/>
                </a:cubicBezTo>
                <a:cubicBezTo>
                  <a:pt x="1544058" y="5969001"/>
                  <a:pt x="1276214" y="5988563"/>
                  <a:pt x="1013423" y="6026515"/>
                </a:cubicBezTo>
                <a:lnTo>
                  <a:pt x="750650" y="6074033"/>
                </a:lnTo>
                <a:lnTo>
                  <a:pt x="718199" y="6022151"/>
                </a:lnTo>
                <a:cubicBezTo>
                  <a:pt x="-392794" y="4152387"/>
                  <a:pt x="-202965" y="1760427"/>
                  <a:pt x="1205301" y="88479"/>
                </a:cubicBezTo>
                <a:close/>
              </a:path>
            </a:pathLst>
          </a:custGeom>
          <a:noFill/>
        </p:spPr>
        <p:txBody>
          <a:bodyPr wrap="square" anchor="ctr">
            <a:noAutofit/>
          </a:bodyPr>
          <a:lstStyle>
            <a:lvl1pPr algn="ctr">
              <a:defRPr/>
            </a:lvl1pPr>
          </a:lstStyle>
          <a:p>
            <a:r>
              <a:rPr lang="en-GB"/>
              <a:t>Click to insert image</a:t>
            </a:r>
          </a:p>
        </p:txBody>
      </p:sp>
    </p:spTree>
    <p:extLst>
      <p:ext uri="{BB962C8B-B14F-4D97-AF65-F5344CB8AC3E}">
        <p14:creationId xmlns:p14="http://schemas.microsoft.com/office/powerpoint/2010/main" val="411330260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loyee">
    <p:bg>
      <p:bgPr>
        <a:solidFill>
          <a:schemeClr val="accent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AC5ECD-A107-419E-A269-F8216D26CEC5}"/>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tx1"/>
              </a:solidFill>
            </a:endParaRPr>
          </a:p>
        </p:txBody>
      </p:sp>
      <p:sp>
        <p:nvSpPr>
          <p:cNvPr id="14" name="Freeform: Shape 13">
            <a:extLst>
              <a:ext uri="{FF2B5EF4-FFF2-40B4-BE49-F238E27FC236}">
                <a16:creationId xmlns:a16="http://schemas.microsoft.com/office/drawing/2014/main" id="{E7239B63-4A66-42AA-B2C5-982F64534355}"/>
              </a:ext>
            </a:extLst>
          </p:cNvPr>
          <p:cNvSpPr/>
          <p:nvPr/>
        </p:nvSpPr>
        <p:spPr>
          <a:xfrm flipH="1">
            <a:off x="0" y="6108701"/>
            <a:ext cx="4724400" cy="749300"/>
          </a:xfrm>
          <a:custGeom>
            <a:avLst/>
            <a:gdLst>
              <a:gd name="connsiteX0" fmla="*/ 3479939 w 3479939"/>
              <a:gd name="connsiteY0" fmla="*/ 0 h 791942"/>
              <a:gd name="connsiteX1" fmla="*/ 3479939 w 3479939"/>
              <a:gd name="connsiteY1" fmla="*/ 791942 h 791942"/>
              <a:gd name="connsiteX2" fmla="*/ 0 w 3479939"/>
              <a:gd name="connsiteY2" fmla="*/ 791942 h 791942"/>
              <a:gd name="connsiteX3" fmla="*/ 303288 w 3479939"/>
              <a:gd name="connsiteY3" fmla="*/ 658994 h 791942"/>
              <a:gd name="connsiteX4" fmla="*/ 3227740 w 3479939"/>
              <a:gd name="connsiteY4" fmla="*/ 6378 h 79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39" h="791942">
                <a:moveTo>
                  <a:pt x="3479939" y="0"/>
                </a:moveTo>
                <a:lnTo>
                  <a:pt x="3479939" y="791942"/>
                </a:lnTo>
                <a:lnTo>
                  <a:pt x="0" y="791942"/>
                </a:lnTo>
                <a:lnTo>
                  <a:pt x="303288" y="658994"/>
                </a:lnTo>
                <a:cubicBezTo>
                  <a:pt x="1212520" y="285869"/>
                  <a:pt x="2197045" y="58624"/>
                  <a:pt x="3227740" y="6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9" name="Title 1">
            <a:extLst>
              <a:ext uri="{FF2B5EF4-FFF2-40B4-BE49-F238E27FC236}">
                <a16:creationId xmlns:a16="http://schemas.microsoft.com/office/drawing/2014/main" id="{977C1A37-A345-4F47-B778-3B3F3CACC8F1}"/>
              </a:ext>
            </a:extLst>
          </p:cNvPr>
          <p:cNvSpPr>
            <a:spLocks noGrp="1"/>
          </p:cNvSpPr>
          <p:nvPr>
            <p:ph type="title" hasCustomPrompt="1"/>
          </p:nvPr>
        </p:nvSpPr>
        <p:spPr>
          <a:xfrm>
            <a:off x="186692" y="124621"/>
            <a:ext cx="3385183" cy="1027904"/>
          </a:xfrm>
        </p:spPr>
        <p:txBody>
          <a:bodyPr/>
          <a:lstStyle>
            <a:lvl1pPr>
              <a:defRPr>
                <a:solidFill>
                  <a:schemeClr val="accent1"/>
                </a:solidFill>
              </a:defRPr>
            </a:lvl1pPr>
          </a:lstStyle>
          <a:p>
            <a:r>
              <a:rPr lang="en-US"/>
              <a:t>Your main outtake goes here</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083560" cy="365125"/>
          </a:xfrm>
        </p:spPr>
        <p:txBody>
          <a:bodyPr/>
          <a:lstStyle>
            <a:lvl1pPr>
              <a:defRPr>
                <a:solidFill>
                  <a:schemeClr val="tx1"/>
                </a:solidFill>
              </a:defRPr>
            </a:lvl1pPr>
          </a:lstStyle>
          <a:p>
            <a:endParaRPr lang="en-GB"/>
          </a:p>
        </p:txBody>
      </p:sp>
      <p:sp>
        <p:nvSpPr>
          <p:cNvPr id="3" name="Text Placeholder 2">
            <a:extLst>
              <a:ext uri="{FF2B5EF4-FFF2-40B4-BE49-F238E27FC236}">
                <a16:creationId xmlns:a16="http://schemas.microsoft.com/office/drawing/2014/main" id="{6A27B62D-9A2C-42BB-94FB-7107D4D7D9AD}"/>
              </a:ext>
            </a:extLst>
          </p:cNvPr>
          <p:cNvSpPr>
            <a:spLocks noGrp="1"/>
          </p:cNvSpPr>
          <p:nvPr>
            <p:ph type="body" sz="quarter" idx="13"/>
          </p:nvPr>
        </p:nvSpPr>
        <p:spPr>
          <a:xfrm>
            <a:off x="7035800" y="520700"/>
            <a:ext cx="4267200" cy="1257300"/>
          </a:xfrm>
        </p:spPr>
        <p:txBody>
          <a:bodyPr anchor="ctr"/>
          <a:lstStyle>
            <a:lvl1pPr>
              <a:defRPr>
                <a:latin typeface="+mn-lt"/>
              </a:defRPr>
            </a:lvl1pPr>
            <a:lvl2pPr>
              <a:buClr>
                <a:schemeClr val="tx2"/>
              </a:buClr>
              <a:defRPr>
                <a:latin typeface="+mn-lt"/>
              </a:defRPr>
            </a:lvl2pPr>
            <a:lvl3pPr>
              <a:buClr>
                <a:schemeClr val="tx2"/>
              </a:buClr>
              <a:defRPr>
                <a:latin typeface="+mn-lt"/>
              </a:defRPr>
            </a:lvl3pPr>
            <a:lvl4pPr>
              <a:buClr>
                <a:schemeClr val="tx2"/>
              </a:buClr>
              <a:defRPr>
                <a:latin typeface="+mn-lt"/>
              </a:defRPr>
            </a:lvl4pPr>
            <a:lvl5pPr>
              <a:buClr>
                <a:schemeClr val="tx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5F413BA9-CCE2-4C04-ACC0-01313EF9EFF2}"/>
              </a:ext>
            </a:extLst>
          </p:cNvPr>
          <p:cNvSpPr>
            <a:spLocks noGrp="1"/>
          </p:cNvSpPr>
          <p:nvPr>
            <p:ph type="body" sz="quarter" idx="14"/>
          </p:nvPr>
        </p:nvSpPr>
        <p:spPr>
          <a:xfrm>
            <a:off x="7035800" y="2008209"/>
            <a:ext cx="4267200" cy="1257300"/>
          </a:xfrm>
        </p:spPr>
        <p:txBody>
          <a:bodyPr anchor="ctr"/>
          <a:lstStyle>
            <a:lvl1pPr>
              <a:defRPr>
                <a:latin typeface="+mn-lt"/>
              </a:defRPr>
            </a:lvl1pPr>
            <a:lvl2pPr>
              <a:buClr>
                <a:schemeClr val="tx2"/>
              </a:buClr>
              <a:defRPr>
                <a:latin typeface="+mn-lt"/>
              </a:defRPr>
            </a:lvl2pPr>
            <a:lvl3pPr>
              <a:buClr>
                <a:schemeClr val="tx2"/>
              </a:buClr>
              <a:defRPr>
                <a:latin typeface="+mn-lt"/>
              </a:defRPr>
            </a:lvl3pPr>
            <a:lvl4pPr>
              <a:buClr>
                <a:schemeClr val="tx2"/>
              </a:buClr>
              <a:defRPr>
                <a:latin typeface="+mn-lt"/>
              </a:defRPr>
            </a:lvl4pPr>
            <a:lvl5pPr>
              <a:buClr>
                <a:schemeClr val="tx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a:extLst>
              <a:ext uri="{FF2B5EF4-FFF2-40B4-BE49-F238E27FC236}">
                <a16:creationId xmlns:a16="http://schemas.microsoft.com/office/drawing/2014/main" id="{F074AF80-FB16-40E8-9B3E-08278D5C5662}"/>
              </a:ext>
            </a:extLst>
          </p:cNvPr>
          <p:cNvSpPr>
            <a:spLocks noGrp="1"/>
          </p:cNvSpPr>
          <p:nvPr>
            <p:ph type="body" sz="quarter" idx="15"/>
          </p:nvPr>
        </p:nvSpPr>
        <p:spPr>
          <a:xfrm>
            <a:off x="7035800" y="3495718"/>
            <a:ext cx="4267200" cy="1257300"/>
          </a:xfrm>
        </p:spPr>
        <p:txBody>
          <a:bodyPr anchor="ctr"/>
          <a:lstStyle>
            <a:lvl1pPr>
              <a:defRPr>
                <a:latin typeface="+mn-lt"/>
              </a:defRPr>
            </a:lvl1pPr>
            <a:lvl2pPr>
              <a:buClr>
                <a:schemeClr val="tx2"/>
              </a:buClr>
              <a:defRPr>
                <a:latin typeface="+mn-lt"/>
              </a:defRPr>
            </a:lvl2pPr>
            <a:lvl3pPr>
              <a:buClr>
                <a:schemeClr val="tx2"/>
              </a:buClr>
              <a:defRPr>
                <a:latin typeface="+mn-lt"/>
              </a:defRPr>
            </a:lvl3pPr>
            <a:lvl4pPr>
              <a:buClr>
                <a:schemeClr val="tx2"/>
              </a:buClr>
              <a:defRPr>
                <a:latin typeface="+mn-lt"/>
              </a:defRPr>
            </a:lvl4pPr>
            <a:lvl5pPr>
              <a:buClr>
                <a:schemeClr val="tx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1550E4D0-1B3C-42DB-8272-A2342624D31F}"/>
              </a:ext>
            </a:extLst>
          </p:cNvPr>
          <p:cNvSpPr>
            <a:spLocks noGrp="1"/>
          </p:cNvSpPr>
          <p:nvPr>
            <p:ph type="body" sz="quarter" idx="16"/>
          </p:nvPr>
        </p:nvSpPr>
        <p:spPr>
          <a:xfrm>
            <a:off x="7035800" y="4983226"/>
            <a:ext cx="4267200" cy="1257300"/>
          </a:xfrm>
        </p:spPr>
        <p:txBody>
          <a:bodyPr anchor="ctr"/>
          <a:lstStyle>
            <a:lvl1pPr>
              <a:defRPr>
                <a:latin typeface="+mn-lt"/>
              </a:defRPr>
            </a:lvl1pPr>
            <a:lvl2pPr>
              <a:buClr>
                <a:schemeClr val="tx2"/>
              </a:buClr>
              <a:defRPr>
                <a:latin typeface="+mn-lt"/>
              </a:defRPr>
            </a:lvl2pPr>
            <a:lvl3pPr>
              <a:buClr>
                <a:schemeClr val="tx2"/>
              </a:buClr>
              <a:defRPr>
                <a:latin typeface="+mn-lt"/>
              </a:defRPr>
            </a:lvl3pPr>
            <a:lvl4pPr>
              <a:buClr>
                <a:schemeClr val="tx2"/>
              </a:buClr>
              <a:defRPr>
                <a:latin typeface="+mn-lt"/>
              </a:defRPr>
            </a:lvl4pPr>
            <a:lvl5pPr>
              <a:buClr>
                <a:schemeClr val="tx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2DF8EA81-6BA7-46D5-9298-6510B4398E2D}"/>
              </a:ext>
            </a:extLst>
          </p:cNvPr>
          <p:cNvSpPr>
            <a:spLocks noGrp="1"/>
          </p:cNvSpPr>
          <p:nvPr>
            <p:ph type="body" sz="quarter" idx="17" hasCustomPrompt="1"/>
          </p:nvPr>
        </p:nvSpPr>
        <p:spPr>
          <a:xfrm>
            <a:off x="4979194" y="726282"/>
            <a:ext cx="1625600" cy="514350"/>
          </a:xfrm>
        </p:spPr>
        <p:txBody>
          <a:bodyPr anchor="b"/>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employee name</a:t>
            </a:r>
            <a:endParaRPr lang="en-GB"/>
          </a:p>
        </p:txBody>
      </p:sp>
      <p:sp>
        <p:nvSpPr>
          <p:cNvPr id="17" name="Text Placeholder 16">
            <a:extLst>
              <a:ext uri="{FF2B5EF4-FFF2-40B4-BE49-F238E27FC236}">
                <a16:creationId xmlns:a16="http://schemas.microsoft.com/office/drawing/2014/main" id="{CAFA6226-84D4-44CC-A769-882632025AAD}"/>
              </a:ext>
            </a:extLst>
          </p:cNvPr>
          <p:cNvSpPr>
            <a:spLocks noGrp="1"/>
          </p:cNvSpPr>
          <p:nvPr>
            <p:ph type="body" sz="quarter" idx="18" hasCustomPrompt="1"/>
          </p:nvPr>
        </p:nvSpPr>
        <p:spPr>
          <a:xfrm>
            <a:off x="4973638" y="1204913"/>
            <a:ext cx="1635125" cy="277813"/>
          </a:xfrm>
        </p:spPr>
        <p:txBody>
          <a:bodyPr/>
          <a:lstStyle>
            <a:lvl1pPr>
              <a:defRPr>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insert job title</a:t>
            </a:r>
            <a:endParaRPr lang="en-GB"/>
          </a:p>
        </p:txBody>
      </p:sp>
      <p:sp>
        <p:nvSpPr>
          <p:cNvPr id="18" name="Text Placeholder 6">
            <a:extLst>
              <a:ext uri="{FF2B5EF4-FFF2-40B4-BE49-F238E27FC236}">
                <a16:creationId xmlns:a16="http://schemas.microsoft.com/office/drawing/2014/main" id="{98BC525F-2BFD-460B-BAD3-6010185798EE}"/>
              </a:ext>
            </a:extLst>
          </p:cNvPr>
          <p:cNvSpPr>
            <a:spLocks noGrp="1"/>
          </p:cNvSpPr>
          <p:nvPr>
            <p:ph type="body" sz="quarter" idx="19" hasCustomPrompt="1"/>
          </p:nvPr>
        </p:nvSpPr>
        <p:spPr>
          <a:xfrm>
            <a:off x="5161757" y="2205960"/>
            <a:ext cx="1625600" cy="514350"/>
          </a:xfrm>
        </p:spPr>
        <p:txBody>
          <a:bodyPr anchor="b"/>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employee name</a:t>
            </a:r>
            <a:endParaRPr lang="en-GB"/>
          </a:p>
        </p:txBody>
      </p:sp>
      <p:sp>
        <p:nvSpPr>
          <p:cNvPr id="19" name="Text Placeholder 16">
            <a:extLst>
              <a:ext uri="{FF2B5EF4-FFF2-40B4-BE49-F238E27FC236}">
                <a16:creationId xmlns:a16="http://schemas.microsoft.com/office/drawing/2014/main" id="{F4AC9546-B3F1-4068-9215-F0AE36A2629F}"/>
              </a:ext>
            </a:extLst>
          </p:cNvPr>
          <p:cNvSpPr>
            <a:spLocks noGrp="1"/>
          </p:cNvSpPr>
          <p:nvPr>
            <p:ph type="body" sz="quarter" idx="20" hasCustomPrompt="1"/>
          </p:nvPr>
        </p:nvSpPr>
        <p:spPr>
          <a:xfrm>
            <a:off x="5156201" y="2684591"/>
            <a:ext cx="1635125" cy="277813"/>
          </a:xfrm>
        </p:spPr>
        <p:txBody>
          <a:bodyPr/>
          <a:lstStyle>
            <a:lvl1pPr>
              <a:defRPr>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insert job title</a:t>
            </a:r>
            <a:endParaRPr lang="en-GB"/>
          </a:p>
        </p:txBody>
      </p:sp>
      <p:sp>
        <p:nvSpPr>
          <p:cNvPr id="20" name="Text Placeholder 6">
            <a:extLst>
              <a:ext uri="{FF2B5EF4-FFF2-40B4-BE49-F238E27FC236}">
                <a16:creationId xmlns:a16="http://schemas.microsoft.com/office/drawing/2014/main" id="{CD03A230-7613-4A23-AF6A-ED41BE34F4C5}"/>
              </a:ext>
            </a:extLst>
          </p:cNvPr>
          <p:cNvSpPr>
            <a:spLocks noGrp="1"/>
          </p:cNvSpPr>
          <p:nvPr>
            <p:ph type="body" sz="quarter" idx="21" hasCustomPrompt="1"/>
          </p:nvPr>
        </p:nvSpPr>
        <p:spPr>
          <a:xfrm>
            <a:off x="5161757" y="3698466"/>
            <a:ext cx="1625600" cy="514350"/>
          </a:xfrm>
        </p:spPr>
        <p:txBody>
          <a:bodyPr anchor="b"/>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employee name</a:t>
            </a:r>
            <a:endParaRPr lang="en-GB"/>
          </a:p>
        </p:txBody>
      </p:sp>
      <p:sp>
        <p:nvSpPr>
          <p:cNvPr id="21" name="Text Placeholder 16">
            <a:extLst>
              <a:ext uri="{FF2B5EF4-FFF2-40B4-BE49-F238E27FC236}">
                <a16:creationId xmlns:a16="http://schemas.microsoft.com/office/drawing/2014/main" id="{9CB754A6-37B3-4840-8C68-CD32793A52F4}"/>
              </a:ext>
            </a:extLst>
          </p:cNvPr>
          <p:cNvSpPr>
            <a:spLocks noGrp="1"/>
          </p:cNvSpPr>
          <p:nvPr>
            <p:ph type="body" sz="quarter" idx="22" hasCustomPrompt="1"/>
          </p:nvPr>
        </p:nvSpPr>
        <p:spPr>
          <a:xfrm>
            <a:off x="5156201" y="4177097"/>
            <a:ext cx="1635125" cy="277813"/>
          </a:xfrm>
        </p:spPr>
        <p:txBody>
          <a:bodyPr/>
          <a:lstStyle>
            <a:lvl1pPr>
              <a:defRPr>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insert job title</a:t>
            </a:r>
            <a:endParaRPr lang="en-GB"/>
          </a:p>
        </p:txBody>
      </p:sp>
      <p:sp>
        <p:nvSpPr>
          <p:cNvPr id="22" name="Text Placeholder 6">
            <a:extLst>
              <a:ext uri="{FF2B5EF4-FFF2-40B4-BE49-F238E27FC236}">
                <a16:creationId xmlns:a16="http://schemas.microsoft.com/office/drawing/2014/main" id="{B387E941-E061-4200-BD85-BF644280CF6C}"/>
              </a:ext>
            </a:extLst>
          </p:cNvPr>
          <p:cNvSpPr>
            <a:spLocks noGrp="1"/>
          </p:cNvSpPr>
          <p:nvPr>
            <p:ph type="body" sz="quarter" idx="23" hasCustomPrompt="1"/>
          </p:nvPr>
        </p:nvSpPr>
        <p:spPr>
          <a:xfrm>
            <a:off x="4979194" y="5183982"/>
            <a:ext cx="1625600" cy="514350"/>
          </a:xfrm>
        </p:spPr>
        <p:txBody>
          <a:bodyPr anchor="b"/>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employee name</a:t>
            </a:r>
            <a:endParaRPr lang="en-GB"/>
          </a:p>
        </p:txBody>
      </p:sp>
      <p:sp>
        <p:nvSpPr>
          <p:cNvPr id="23" name="Text Placeholder 16">
            <a:extLst>
              <a:ext uri="{FF2B5EF4-FFF2-40B4-BE49-F238E27FC236}">
                <a16:creationId xmlns:a16="http://schemas.microsoft.com/office/drawing/2014/main" id="{AF8088AE-8342-42BD-9C23-3EE683DAE4A0}"/>
              </a:ext>
            </a:extLst>
          </p:cNvPr>
          <p:cNvSpPr>
            <a:spLocks noGrp="1"/>
          </p:cNvSpPr>
          <p:nvPr>
            <p:ph type="body" sz="quarter" idx="24" hasCustomPrompt="1"/>
          </p:nvPr>
        </p:nvSpPr>
        <p:spPr>
          <a:xfrm>
            <a:off x="4973638" y="5662613"/>
            <a:ext cx="1635125" cy="277813"/>
          </a:xfrm>
        </p:spPr>
        <p:txBody>
          <a:bodyPr/>
          <a:lstStyle>
            <a:lvl1pPr>
              <a:defRPr>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insert job title</a:t>
            </a:r>
            <a:endParaRPr lang="en-GB"/>
          </a:p>
        </p:txBody>
      </p:sp>
      <p:sp>
        <p:nvSpPr>
          <p:cNvPr id="25" name="Picture Placeholder 24">
            <a:extLst>
              <a:ext uri="{FF2B5EF4-FFF2-40B4-BE49-F238E27FC236}">
                <a16:creationId xmlns:a16="http://schemas.microsoft.com/office/drawing/2014/main" id="{D9CE04E0-BFF2-442B-8CB1-DE1BE52B396F}"/>
              </a:ext>
            </a:extLst>
          </p:cNvPr>
          <p:cNvSpPr>
            <a:spLocks noGrp="1"/>
          </p:cNvSpPr>
          <p:nvPr>
            <p:ph type="pic" sz="quarter" idx="25" hasCustomPrompt="1"/>
          </p:nvPr>
        </p:nvSpPr>
        <p:spPr>
          <a:xfrm>
            <a:off x="3539823" y="483255"/>
            <a:ext cx="1276350" cy="1276350"/>
          </a:xfrm>
          <a:prstGeom prst="ellipse">
            <a:avLst/>
          </a:prstGeom>
        </p:spPr>
        <p:txBody>
          <a:bodyPr anchor="ctr"/>
          <a:lstStyle>
            <a:lvl1pPr algn="ctr">
              <a:defRPr/>
            </a:lvl1pPr>
          </a:lstStyle>
          <a:p>
            <a:r>
              <a:rPr lang="en-GB"/>
              <a:t>Click to insert image</a:t>
            </a:r>
          </a:p>
        </p:txBody>
      </p:sp>
      <p:sp>
        <p:nvSpPr>
          <p:cNvPr id="26" name="Picture Placeholder 24">
            <a:extLst>
              <a:ext uri="{FF2B5EF4-FFF2-40B4-BE49-F238E27FC236}">
                <a16:creationId xmlns:a16="http://schemas.microsoft.com/office/drawing/2014/main" id="{DF72EC94-D1C4-44EF-92E9-7A889CC60FE9}"/>
              </a:ext>
            </a:extLst>
          </p:cNvPr>
          <p:cNvSpPr>
            <a:spLocks noGrp="1"/>
          </p:cNvSpPr>
          <p:nvPr>
            <p:ph type="pic" sz="quarter" idx="26" hasCustomPrompt="1"/>
          </p:nvPr>
        </p:nvSpPr>
        <p:spPr>
          <a:xfrm>
            <a:off x="3714327" y="1956067"/>
            <a:ext cx="1276350" cy="1276350"/>
          </a:xfrm>
          <a:prstGeom prst="ellipse">
            <a:avLst/>
          </a:prstGeom>
        </p:spPr>
        <p:txBody>
          <a:bodyPr anchor="ctr"/>
          <a:lstStyle>
            <a:lvl1pPr algn="ctr">
              <a:defRPr/>
            </a:lvl1pPr>
          </a:lstStyle>
          <a:p>
            <a:r>
              <a:rPr lang="en-GB"/>
              <a:t>Click to insert image</a:t>
            </a:r>
          </a:p>
        </p:txBody>
      </p:sp>
      <p:sp>
        <p:nvSpPr>
          <p:cNvPr id="27" name="Picture Placeholder 24">
            <a:extLst>
              <a:ext uri="{FF2B5EF4-FFF2-40B4-BE49-F238E27FC236}">
                <a16:creationId xmlns:a16="http://schemas.microsoft.com/office/drawing/2014/main" id="{ECDFD30F-7F9C-4F79-B1FD-EACA5D7AD994}"/>
              </a:ext>
            </a:extLst>
          </p:cNvPr>
          <p:cNvSpPr>
            <a:spLocks noGrp="1"/>
          </p:cNvSpPr>
          <p:nvPr>
            <p:ph type="pic" sz="quarter" idx="27" hasCustomPrompt="1"/>
          </p:nvPr>
        </p:nvSpPr>
        <p:spPr>
          <a:xfrm>
            <a:off x="3714327" y="3428879"/>
            <a:ext cx="1276350" cy="1276350"/>
          </a:xfrm>
          <a:prstGeom prst="ellipse">
            <a:avLst/>
          </a:prstGeom>
        </p:spPr>
        <p:txBody>
          <a:bodyPr anchor="ctr"/>
          <a:lstStyle>
            <a:lvl1pPr algn="ctr">
              <a:defRPr/>
            </a:lvl1pPr>
          </a:lstStyle>
          <a:p>
            <a:r>
              <a:rPr lang="en-GB"/>
              <a:t>Click to insert image</a:t>
            </a:r>
          </a:p>
        </p:txBody>
      </p:sp>
      <p:sp>
        <p:nvSpPr>
          <p:cNvPr id="28" name="Picture Placeholder 24">
            <a:extLst>
              <a:ext uri="{FF2B5EF4-FFF2-40B4-BE49-F238E27FC236}">
                <a16:creationId xmlns:a16="http://schemas.microsoft.com/office/drawing/2014/main" id="{0F10E640-5E12-467F-8459-84DA3591F715}"/>
              </a:ext>
            </a:extLst>
          </p:cNvPr>
          <p:cNvSpPr>
            <a:spLocks noGrp="1"/>
          </p:cNvSpPr>
          <p:nvPr>
            <p:ph type="pic" sz="quarter" idx="28" hasCustomPrompt="1"/>
          </p:nvPr>
        </p:nvSpPr>
        <p:spPr>
          <a:xfrm>
            <a:off x="3539823" y="4922632"/>
            <a:ext cx="1276350" cy="1276350"/>
          </a:xfrm>
          <a:prstGeom prst="ellipse">
            <a:avLst/>
          </a:prstGeom>
        </p:spPr>
        <p:txBody>
          <a:bodyPr anchor="ctr"/>
          <a:lstStyle>
            <a:lvl1pPr algn="ctr">
              <a:defRPr/>
            </a:lvl1pPr>
          </a:lstStyle>
          <a:p>
            <a:r>
              <a:rPr lang="en-GB"/>
              <a:t>Click to insert image</a:t>
            </a:r>
          </a:p>
        </p:txBody>
      </p:sp>
      <p:sp>
        <p:nvSpPr>
          <p:cNvPr id="29" name="Text Placeholder 33">
            <a:extLst>
              <a:ext uri="{FF2B5EF4-FFF2-40B4-BE49-F238E27FC236}">
                <a16:creationId xmlns:a16="http://schemas.microsoft.com/office/drawing/2014/main" id="{B7CFC30D-11B7-4014-B37C-839C1918B348}"/>
              </a:ext>
            </a:extLst>
          </p:cNvPr>
          <p:cNvSpPr>
            <a:spLocks noGrp="1"/>
          </p:cNvSpPr>
          <p:nvPr>
            <p:ph type="body" sz="quarter" idx="34" hasCustomPrompt="1"/>
          </p:nvPr>
        </p:nvSpPr>
        <p:spPr>
          <a:xfrm>
            <a:off x="6846633" y="519350"/>
            <a:ext cx="7200" cy="1260000"/>
          </a:xfrm>
          <a:solidFill>
            <a:schemeClr val="tx1"/>
          </a:solidFill>
        </p:spPr>
        <p:txBody>
          <a:bodyPr/>
          <a:lstStyle>
            <a:lvl1pPr>
              <a:defRPr/>
            </a:lvl1pPr>
          </a:lstStyle>
          <a:p>
            <a:pPr lvl="0"/>
            <a:r>
              <a:rPr lang="en-GB"/>
              <a:t> </a:t>
            </a:r>
          </a:p>
        </p:txBody>
      </p:sp>
      <p:sp>
        <p:nvSpPr>
          <p:cNvPr id="30" name="Text Placeholder 33">
            <a:extLst>
              <a:ext uri="{FF2B5EF4-FFF2-40B4-BE49-F238E27FC236}">
                <a16:creationId xmlns:a16="http://schemas.microsoft.com/office/drawing/2014/main" id="{D1DB5FA0-755C-4CC0-9606-4CFD222C48F1}"/>
              </a:ext>
            </a:extLst>
          </p:cNvPr>
          <p:cNvSpPr>
            <a:spLocks noGrp="1"/>
          </p:cNvSpPr>
          <p:nvPr>
            <p:ph type="body" sz="quarter" idx="35" hasCustomPrompt="1"/>
          </p:nvPr>
        </p:nvSpPr>
        <p:spPr>
          <a:xfrm>
            <a:off x="6846633" y="2006859"/>
            <a:ext cx="7200" cy="1260000"/>
          </a:xfrm>
          <a:solidFill>
            <a:schemeClr val="tx1"/>
          </a:solidFill>
        </p:spPr>
        <p:txBody>
          <a:bodyPr/>
          <a:lstStyle>
            <a:lvl1pPr>
              <a:defRPr/>
            </a:lvl1pPr>
          </a:lstStyle>
          <a:p>
            <a:pPr lvl="0"/>
            <a:r>
              <a:rPr lang="en-GB"/>
              <a:t> </a:t>
            </a:r>
          </a:p>
        </p:txBody>
      </p:sp>
      <p:sp>
        <p:nvSpPr>
          <p:cNvPr id="31" name="Text Placeholder 33">
            <a:extLst>
              <a:ext uri="{FF2B5EF4-FFF2-40B4-BE49-F238E27FC236}">
                <a16:creationId xmlns:a16="http://schemas.microsoft.com/office/drawing/2014/main" id="{6BAF7F4A-0DA7-4168-8B17-3C68060A979C}"/>
              </a:ext>
            </a:extLst>
          </p:cNvPr>
          <p:cNvSpPr>
            <a:spLocks noGrp="1"/>
          </p:cNvSpPr>
          <p:nvPr>
            <p:ph type="body" sz="quarter" idx="36" hasCustomPrompt="1"/>
          </p:nvPr>
        </p:nvSpPr>
        <p:spPr>
          <a:xfrm>
            <a:off x="6846633" y="3494368"/>
            <a:ext cx="7200" cy="1260000"/>
          </a:xfrm>
          <a:solidFill>
            <a:schemeClr val="tx1"/>
          </a:solidFill>
        </p:spPr>
        <p:txBody>
          <a:bodyPr/>
          <a:lstStyle>
            <a:lvl1pPr>
              <a:defRPr/>
            </a:lvl1pPr>
          </a:lstStyle>
          <a:p>
            <a:pPr lvl="0"/>
            <a:r>
              <a:rPr lang="en-GB"/>
              <a:t> </a:t>
            </a:r>
          </a:p>
        </p:txBody>
      </p:sp>
      <p:sp>
        <p:nvSpPr>
          <p:cNvPr id="32" name="Text Placeholder 33">
            <a:extLst>
              <a:ext uri="{FF2B5EF4-FFF2-40B4-BE49-F238E27FC236}">
                <a16:creationId xmlns:a16="http://schemas.microsoft.com/office/drawing/2014/main" id="{EDF51C4C-A49D-4255-890C-04A2A7094794}"/>
              </a:ext>
            </a:extLst>
          </p:cNvPr>
          <p:cNvSpPr>
            <a:spLocks noGrp="1"/>
          </p:cNvSpPr>
          <p:nvPr>
            <p:ph type="body" sz="quarter" idx="37" hasCustomPrompt="1"/>
          </p:nvPr>
        </p:nvSpPr>
        <p:spPr>
          <a:xfrm>
            <a:off x="6846633" y="4981876"/>
            <a:ext cx="7200" cy="1260000"/>
          </a:xfrm>
          <a:solidFill>
            <a:schemeClr val="tx1"/>
          </a:solidFill>
        </p:spPr>
        <p:txBody>
          <a:bodyPr/>
          <a:lstStyle>
            <a:lvl1pPr>
              <a:defRPr/>
            </a:lvl1pPr>
          </a:lstStyle>
          <a:p>
            <a:pPr lvl="0"/>
            <a:r>
              <a:rPr lang="en-GB"/>
              <a:t> </a:t>
            </a:r>
          </a:p>
        </p:txBody>
      </p:sp>
      <p:pic>
        <p:nvPicPr>
          <p:cNvPr id="56" name="Picture 55" descr="A picture containing drawing&#10;&#10;Description automatically generated">
            <a:extLst>
              <a:ext uri="{FF2B5EF4-FFF2-40B4-BE49-F238E27FC236}">
                <a16:creationId xmlns:a16="http://schemas.microsoft.com/office/drawing/2014/main" id="{ED80A305-62F0-422C-ACB3-01219C18B1FA}"/>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1996209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oint &amp;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D5CC-0596-460C-B9B3-B3D2EFBB9BDA}"/>
              </a:ext>
            </a:extLst>
          </p:cNvPr>
          <p:cNvSpPr>
            <a:spLocks noGrp="1"/>
          </p:cNvSpPr>
          <p:nvPr>
            <p:ph type="title" hasCustomPrompt="1"/>
          </p:nvPr>
        </p:nvSpPr>
        <p:spPr>
          <a:xfrm>
            <a:off x="467287" y="733004"/>
            <a:ext cx="7791448" cy="751679"/>
          </a:xfrm>
        </p:spPr>
        <p:txBody>
          <a:bodyPr/>
          <a:lstStyle>
            <a:lvl1pPr>
              <a:defRPr sz="4800" b="0">
                <a:latin typeface="+mj-lt"/>
              </a:defRPr>
            </a:lvl1pPr>
          </a:lstStyle>
          <a:p>
            <a:r>
              <a:rPr lang="en-GB"/>
              <a:t>Your main outtake goes here</a:t>
            </a:r>
          </a:p>
        </p:txBody>
      </p:sp>
      <p:sp>
        <p:nvSpPr>
          <p:cNvPr id="4" name="Footer Placeholder 3">
            <a:extLst>
              <a:ext uri="{FF2B5EF4-FFF2-40B4-BE49-F238E27FC236}">
                <a16:creationId xmlns:a16="http://schemas.microsoft.com/office/drawing/2014/main" id="{405B3A63-F691-487C-9F52-1F0588FBA809}"/>
              </a:ext>
            </a:extLst>
          </p:cNvPr>
          <p:cNvSpPr>
            <a:spLocks noGrp="1"/>
          </p:cNvSpPr>
          <p:nvPr>
            <p:ph type="ftr" sz="quarter" idx="11"/>
          </p:nvPr>
        </p:nvSpPr>
        <p:spPr/>
        <p:txBody>
          <a:bodyPr/>
          <a:lstStyle/>
          <a:p>
            <a:endParaRPr lang="en-GB"/>
          </a:p>
        </p:txBody>
      </p:sp>
      <p:sp>
        <p:nvSpPr>
          <p:cNvPr id="8" name="Text Placeholder 2">
            <a:extLst>
              <a:ext uri="{FF2B5EF4-FFF2-40B4-BE49-F238E27FC236}">
                <a16:creationId xmlns:a16="http://schemas.microsoft.com/office/drawing/2014/main" id="{80FC173B-F920-43CB-A097-39996E1BA53E}"/>
              </a:ext>
            </a:extLst>
          </p:cNvPr>
          <p:cNvSpPr>
            <a:spLocks noGrp="1"/>
          </p:cNvSpPr>
          <p:nvPr>
            <p:ph type="body" sz="quarter" idx="13" hasCustomPrompt="1"/>
          </p:nvPr>
        </p:nvSpPr>
        <p:spPr>
          <a:xfrm>
            <a:off x="563329" y="4148106"/>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AA958C2D-1AF3-43E3-B749-006495D1D164}"/>
              </a:ext>
            </a:extLst>
          </p:cNvPr>
          <p:cNvSpPr>
            <a:spLocks noGrp="1"/>
          </p:cNvSpPr>
          <p:nvPr>
            <p:ph type="body" sz="quarter" idx="17" hasCustomPrompt="1"/>
          </p:nvPr>
        </p:nvSpPr>
        <p:spPr>
          <a:xfrm>
            <a:off x="563329" y="3606769"/>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0" name="Picture Placeholder 24">
            <a:extLst>
              <a:ext uri="{FF2B5EF4-FFF2-40B4-BE49-F238E27FC236}">
                <a16:creationId xmlns:a16="http://schemas.microsoft.com/office/drawing/2014/main" id="{A9319CCA-FA22-4588-9913-C76675346470}"/>
              </a:ext>
            </a:extLst>
          </p:cNvPr>
          <p:cNvSpPr>
            <a:spLocks noGrp="1"/>
          </p:cNvSpPr>
          <p:nvPr>
            <p:ph type="pic" sz="quarter" idx="25" hasCustomPrompt="1"/>
          </p:nvPr>
        </p:nvSpPr>
        <p:spPr>
          <a:xfrm>
            <a:off x="631781" y="1969615"/>
            <a:ext cx="1473804" cy="1473804"/>
          </a:xfrm>
          <a:prstGeom prst="ellipse">
            <a:avLst/>
          </a:prstGeom>
        </p:spPr>
        <p:txBody>
          <a:bodyPr anchor="ctr"/>
          <a:lstStyle>
            <a:lvl1pPr algn="ctr">
              <a:defRPr/>
            </a:lvl1pPr>
          </a:lstStyle>
          <a:p>
            <a:r>
              <a:rPr lang="en-GB"/>
              <a:t>Click to insert image</a:t>
            </a:r>
          </a:p>
        </p:txBody>
      </p:sp>
      <p:sp>
        <p:nvSpPr>
          <p:cNvPr id="11" name="Text Placeholder 2">
            <a:extLst>
              <a:ext uri="{FF2B5EF4-FFF2-40B4-BE49-F238E27FC236}">
                <a16:creationId xmlns:a16="http://schemas.microsoft.com/office/drawing/2014/main" id="{2B3E639A-15A9-4AFC-A5AD-4AA6EFA583B5}"/>
              </a:ext>
            </a:extLst>
          </p:cNvPr>
          <p:cNvSpPr>
            <a:spLocks noGrp="1"/>
          </p:cNvSpPr>
          <p:nvPr>
            <p:ph type="body" sz="quarter" idx="26" hasCustomPrompt="1"/>
          </p:nvPr>
        </p:nvSpPr>
        <p:spPr>
          <a:xfrm>
            <a:off x="3264648" y="4148106"/>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9F256502-CB9F-4CCF-AE7A-588CABC360B4}"/>
              </a:ext>
            </a:extLst>
          </p:cNvPr>
          <p:cNvSpPr>
            <a:spLocks noGrp="1"/>
          </p:cNvSpPr>
          <p:nvPr>
            <p:ph type="body" sz="quarter" idx="27" hasCustomPrompt="1"/>
          </p:nvPr>
        </p:nvSpPr>
        <p:spPr>
          <a:xfrm>
            <a:off x="3264648" y="3606769"/>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3" name="Picture Placeholder 24">
            <a:extLst>
              <a:ext uri="{FF2B5EF4-FFF2-40B4-BE49-F238E27FC236}">
                <a16:creationId xmlns:a16="http://schemas.microsoft.com/office/drawing/2014/main" id="{AD32BA33-0C79-4C8D-810B-B1368AD31028}"/>
              </a:ext>
            </a:extLst>
          </p:cNvPr>
          <p:cNvSpPr>
            <a:spLocks noGrp="1"/>
          </p:cNvSpPr>
          <p:nvPr>
            <p:ph type="pic" sz="quarter" idx="28" hasCustomPrompt="1"/>
          </p:nvPr>
        </p:nvSpPr>
        <p:spPr>
          <a:xfrm>
            <a:off x="3333100" y="1969615"/>
            <a:ext cx="1473804" cy="1473804"/>
          </a:xfrm>
          <a:prstGeom prst="ellipse">
            <a:avLst/>
          </a:prstGeom>
        </p:spPr>
        <p:txBody>
          <a:bodyPr anchor="ctr"/>
          <a:lstStyle>
            <a:lvl1pPr algn="ctr">
              <a:defRPr/>
            </a:lvl1pPr>
          </a:lstStyle>
          <a:p>
            <a:r>
              <a:rPr lang="en-GB"/>
              <a:t>Click to insert image</a:t>
            </a:r>
          </a:p>
        </p:txBody>
      </p:sp>
      <p:sp>
        <p:nvSpPr>
          <p:cNvPr id="14" name="Text Placeholder 2">
            <a:extLst>
              <a:ext uri="{FF2B5EF4-FFF2-40B4-BE49-F238E27FC236}">
                <a16:creationId xmlns:a16="http://schemas.microsoft.com/office/drawing/2014/main" id="{16FFE04F-FCA2-40E3-A1A8-0B4A8BB4488F}"/>
              </a:ext>
            </a:extLst>
          </p:cNvPr>
          <p:cNvSpPr>
            <a:spLocks noGrp="1"/>
          </p:cNvSpPr>
          <p:nvPr>
            <p:ph type="body" sz="quarter" idx="29" hasCustomPrompt="1"/>
          </p:nvPr>
        </p:nvSpPr>
        <p:spPr>
          <a:xfrm>
            <a:off x="5965967" y="4148106"/>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D3BEAE02-692C-467B-8ED5-81B9C639D600}"/>
              </a:ext>
            </a:extLst>
          </p:cNvPr>
          <p:cNvSpPr>
            <a:spLocks noGrp="1"/>
          </p:cNvSpPr>
          <p:nvPr>
            <p:ph type="body" sz="quarter" idx="30" hasCustomPrompt="1"/>
          </p:nvPr>
        </p:nvSpPr>
        <p:spPr>
          <a:xfrm>
            <a:off x="5965967" y="3606769"/>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6" name="Picture Placeholder 24">
            <a:extLst>
              <a:ext uri="{FF2B5EF4-FFF2-40B4-BE49-F238E27FC236}">
                <a16:creationId xmlns:a16="http://schemas.microsoft.com/office/drawing/2014/main" id="{8FD76114-E041-4E1F-A927-A8D685C43AEA}"/>
              </a:ext>
            </a:extLst>
          </p:cNvPr>
          <p:cNvSpPr>
            <a:spLocks noGrp="1"/>
          </p:cNvSpPr>
          <p:nvPr>
            <p:ph type="pic" sz="quarter" idx="31" hasCustomPrompt="1"/>
          </p:nvPr>
        </p:nvSpPr>
        <p:spPr>
          <a:xfrm>
            <a:off x="6034419" y="1969615"/>
            <a:ext cx="1473804" cy="1473804"/>
          </a:xfrm>
          <a:prstGeom prst="ellipse">
            <a:avLst/>
          </a:prstGeom>
        </p:spPr>
        <p:txBody>
          <a:bodyPr anchor="ctr"/>
          <a:lstStyle>
            <a:lvl1pPr algn="ctr">
              <a:defRPr/>
            </a:lvl1pPr>
          </a:lstStyle>
          <a:p>
            <a:r>
              <a:rPr lang="en-GB"/>
              <a:t>Click to insert image</a:t>
            </a:r>
          </a:p>
        </p:txBody>
      </p:sp>
      <p:sp>
        <p:nvSpPr>
          <p:cNvPr id="41" name="Picture Placeholder 40">
            <a:extLst>
              <a:ext uri="{FF2B5EF4-FFF2-40B4-BE49-F238E27FC236}">
                <a16:creationId xmlns:a16="http://schemas.microsoft.com/office/drawing/2014/main" id="{B5455DF4-1EDA-4AA0-89CB-AEBC7ED8677C}"/>
              </a:ext>
            </a:extLst>
          </p:cNvPr>
          <p:cNvSpPr>
            <a:spLocks noGrp="1"/>
          </p:cNvSpPr>
          <p:nvPr>
            <p:ph type="pic" sz="quarter" idx="32" hasCustomPrompt="1"/>
          </p:nvPr>
        </p:nvSpPr>
        <p:spPr>
          <a:xfrm>
            <a:off x="8519508" y="0"/>
            <a:ext cx="3672492" cy="6857999"/>
          </a:xfrm>
          <a:custGeom>
            <a:avLst/>
            <a:gdLst>
              <a:gd name="connsiteX0" fmla="*/ 2845170 w 3672492"/>
              <a:gd name="connsiteY0" fmla="*/ 0 h 6857999"/>
              <a:gd name="connsiteX1" fmla="*/ 3672492 w 3672492"/>
              <a:gd name="connsiteY1" fmla="*/ 0 h 6857999"/>
              <a:gd name="connsiteX2" fmla="*/ 3672492 w 3672492"/>
              <a:gd name="connsiteY2" fmla="*/ 1282577 h 6857999"/>
              <a:gd name="connsiteX3" fmla="*/ 3535461 w 3672492"/>
              <a:gd name="connsiteY3" fmla="*/ 1378145 h 6857999"/>
              <a:gd name="connsiteX4" fmla="*/ 3361339 w 3672492"/>
              <a:gd name="connsiteY4" fmla="*/ 1523742 h 6857999"/>
              <a:gd name="connsiteX5" fmla="*/ 3195970 w 3672492"/>
              <a:gd name="connsiteY5" fmla="*/ 5182697 h 6857999"/>
              <a:gd name="connsiteX6" fmla="*/ 3586859 w 3672492"/>
              <a:gd name="connsiteY6" fmla="*/ 5532576 h 6857999"/>
              <a:gd name="connsiteX7" fmla="*/ 3672492 w 3672492"/>
              <a:gd name="connsiteY7" fmla="*/ 5588544 h 6857999"/>
              <a:gd name="connsiteX8" fmla="*/ 3672492 w 3672492"/>
              <a:gd name="connsiteY8" fmla="*/ 6857999 h 6857999"/>
              <a:gd name="connsiteX9" fmla="*/ 1337802 w 3672492"/>
              <a:gd name="connsiteY9" fmla="*/ 6857999 h 6857999"/>
              <a:gd name="connsiteX10" fmla="*/ 1274221 w 3672492"/>
              <a:gd name="connsiteY10" fmla="*/ 6790282 h 6857999"/>
              <a:gd name="connsiteX11" fmla="*/ 630476 w 3672492"/>
              <a:gd name="connsiteY11" fmla="*/ 930359 h 6857999"/>
              <a:gd name="connsiteX12" fmla="*/ 749336 w 3672492"/>
              <a:gd name="connsiteY12" fmla="*/ 725320 h 6857999"/>
              <a:gd name="connsiteX13" fmla="*/ 1076250 w 3672492"/>
              <a:gd name="connsiteY13" fmla="*/ 670843 h 6857999"/>
              <a:gd name="connsiteX14" fmla="*/ 2808550 w 3672492"/>
              <a:gd name="connsiteY14" fmla="*/ 220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2492" h="6857999">
                <a:moveTo>
                  <a:pt x="2845170" y="0"/>
                </a:moveTo>
                <a:lnTo>
                  <a:pt x="3672492" y="0"/>
                </a:lnTo>
                <a:lnTo>
                  <a:pt x="3672492" y="1282577"/>
                </a:lnTo>
                <a:lnTo>
                  <a:pt x="3535461" y="1378145"/>
                </a:lnTo>
                <a:cubicBezTo>
                  <a:pt x="3475524" y="1423955"/>
                  <a:pt x="3417417" y="1472514"/>
                  <a:pt x="3361339" y="1523742"/>
                </a:cubicBezTo>
                <a:cubicBezTo>
                  <a:pt x="2305280" y="2488470"/>
                  <a:pt x="2231241" y="4126640"/>
                  <a:pt x="3195970" y="5182697"/>
                </a:cubicBezTo>
                <a:cubicBezTo>
                  <a:pt x="3316561" y="5314704"/>
                  <a:pt x="3447675" y="5431368"/>
                  <a:pt x="3586859" y="5532576"/>
                </a:cubicBezTo>
                <a:lnTo>
                  <a:pt x="3672492" y="5588544"/>
                </a:lnTo>
                <a:lnTo>
                  <a:pt x="3672492" y="6857999"/>
                </a:lnTo>
                <a:lnTo>
                  <a:pt x="1337802" y="6857999"/>
                </a:lnTo>
                <a:lnTo>
                  <a:pt x="1274221" y="6790282"/>
                </a:lnTo>
                <a:cubicBezTo>
                  <a:pt x="-188181" y="5120120"/>
                  <a:pt x="-376500" y="2770831"/>
                  <a:pt x="630476" y="930359"/>
                </a:cubicBezTo>
                <a:lnTo>
                  <a:pt x="749336" y="725320"/>
                </a:lnTo>
                <a:lnTo>
                  <a:pt x="1076250" y="670843"/>
                </a:lnTo>
                <a:cubicBezTo>
                  <a:pt x="1692115" y="547305"/>
                  <a:pt x="2274686" y="325661"/>
                  <a:pt x="2808550" y="22044"/>
                </a:cubicBezTo>
                <a:close/>
              </a:path>
            </a:pathLst>
          </a:custGeom>
        </p:spPr>
        <p:txBody>
          <a:bodyPr wrap="square" anchor="ctr">
            <a:noAutofit/>
          </a:bodyPr>
          <a:lstStyle>
            <a:lvl1pPr algn="ctr">
              <a:defRPr/>
            </a:lvl1pPr>
          </a:lstStyle>
          <a:p>
            <a:r>
              <a:rPr lang="en-GB"/>
              <a:t>Click to insert image</a:t>
            </a:r>
          </a:p>
        </p:txBody>
      </p:sp>
      <p:sp>
        <p:nvSpPr>
          <p:cNvPr id="5" name="Slide Number Placeholder 4">
            <a:extLst>
              <a:ext uri="{FF2B5EF4-FFF2-40B4-BE49-F238E27FC236}">
                <a16:creationId xmlns:a16="http://schemas.microsoft.com/office/drawing/2014/main" id="{3A43D922-24C8-4357-8A3C-D9C42B601ECC}"/>
              </a:ext>
            </a:extLst>
          </p:cNvPr>
          <p:cNvSpPr>
            <a:spLocks noGrp="1"/>
          </p:cNvSpPr>
          <p:nvPr>
            <p:ph type="sldNum" sz="quarter" idx="12"/>
          </p:nvPr>
        </p:nvSpPr>
        <p:spPr/>
        <p:txBody>
          <a:bodyPr/>
          <a:lstStyle/>
          <a:p>
            <a:fld id="{21F79131-C817-4EAF-B3BC-6511779B5E04}" type="slidenum">
              <a:rPr lang="en-GB" smtClean="0"/>
              <a:pPr/>
              <a:t>‹#›</a:t>
            </a:fld>
            <a:endParaRPr lang="en-GB"/>
          </a:p>
        </p:txBody>
      </p:sp>
      <p:sp>
        <p:nvSpPr>
          <p:cNvPr id="29" name="Freeform: Shape 28">
            <a:extLst>
              <a:ext uri="{FF2B5EF4-FFF2-40B4-BE49-F238E27FC236}">
                <a16:creationId xmlns:a16="http://schemas.microsoft.com/office/drawing/2014/main" id="{CAA65EA2-2D19-4354-8946-42BAC22E0454}"/>
              </a:ext>
            </a:extLst>
          </p:cNvPr>
          <p:cNvSpPr/>
          <p:nvPr/>
        </p:nvSpPr>
        <p:spPr>
          <a:xfrm rot="10800000">
            <a:off x="5544457" y="-4"/>
            <a:ext cx="5820228" cy="783773"/>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Tree>
    <p:extLst>
      <p:ext uri="{BB962C8B-B14F-4D97-AF65-F5344CB8AC3E}">
        <p14:creationId xmlns:p14="http://schemas.microsoft.com/office/powerpoint/2010/main" val="406850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oint Teal 1">
    <p:bg>
      <p:bgPr>
        <a:solidFill>
          <a:schemeClr val="accent2"/>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3CF1860D-89E9-4443-BDCB-9276B41B438C}"/>
              </a:ext>
            </a:extLst>
          </p:cNvPr>
          <p:cNvSpPr/>
          <p:nvPr/>
        </p:nvSpPr>
        <p:spPr>
          <a:xfrm>
            <a:off x="8520398" y="0"/>
            <a:ext cx="3671602" cy="6857999"/>
          </a:xfrm>
          <a:custGeom>
            <a:avLst/>
            <a:gdLst>
              <a:gd name="connsiteX0" fmla="*/ 1289484 w 3671602"/>
              <a:gd name="connsiteY0" fmla="*/ 0 h 6857999"/>
              <a:gd name="connsiteX1" fmla="*/ 3671602 w 3671602"/>
              <a:gd name="connsiteY1" fmla="*/ 0 h 6857999"/>
              <a:gd name="connsiteX2" fmla="*/ 3671602 w 3671602"/>
              <a:gd name="connsiteY2" fmla="*/ 1282578 h 6857999"/>
              <a:gd name="connsiteX3" fmla="*/ 3534572 w 3671602"/>
              <a:gd name="connsiteY3" fmla="*/ 1378145 h 6857999"/>
              <a:gd name="connsiteX4" fmla="*/ 3360450 w 3671602"/>
              <a:gd name="connsiteY4" fmla="*/ 1523742 h 6857999"/>
              <a:gd name="connsiteX5" fmla="*/ 3195081 w 3671602"/>
              <a:gd name="connsiteY5" fmla="*/ 5182697 h 6857999"/>
              <a:gd name="connsiteX6" fmla="*/ 3585970 w 3671602"/>
              <a:gd name="connsiteY6" fmla="*/ 5532576 h 6857999"/>
              <a:gd name="connsiteX7" fmla="*/ 3671602 w 3671602"/>
              <a:gd name="connsiteY7" fmla="*/ 5588544 h 6857999"/>
              <a:gd name="connsiteX8" fmla="*/ 3671602 w 3671602"/>
              <a:gd name="connsiteY8" fmla="*/ 6857999 h 6857999"/>
              <a:gd name="connsiteX9" fmla="*/ 1336913 w 3671602"/>
              <a:gd name="connsiteY9" fmla="*/ 6857999 h 6857999"/>
              <a:gd name="connsiteX10" fmla="*/ 1273332 w 3671602"/>
              <a:gd name="connsiteY10" fmla="*/ 6790282 h 6857999"/>
              <a:gd name="connsiteX11" fmla="*/ 1103954 w 3671602"/>
              <a:gd name="connsiteY11" fmla="*/ 6586679 h 6857999"/>
              <a:gd name="connsiteX12" fmla="*/ 1042161 w 3671602"/>
              <a:gd name="connsiteY12" fmla="*/ 6504249 h 6857999"/>
              <a:gd name="connsiteX13" fmla="*/ 1014043 w 3671602"/>
              <a:gd name="connsiteY13" fmla="*/ 6469458 h 6857999"/>
              <a:gd name="connsiteX14" fmla="*/ 992387 w 3671602"/>
              <a:gd name="connsiteY14" fmla="*/ 6437854 h 6857999"/>
              <a:gd name="connsiteX15" fmla="*/ 946778 w 3671602"/>
              <a:gd name="connsiteY15" fmla="*/ 6377012 h 6857999"/>
              <a:gd name="connsiteX16" fmla="*/ 801772 w 3671602"/>
              <a:gd name="connsiteY16" fmla="*/ 6161738 h 6857999"/>
              <a:gd name="connsiteX17" fmla="*/ 791380 w 3671602"/>
              <a:gd name="connsiteY17" fmla="*/ 6144499 h 6857999"/>
              <a:gd name="connsiteX18" fmla="*/ 784500 w 3671602"/>
              <a:gd name="connsiteY18" fmla="*/ 6134458 h 6857999"/>
              <a:gd name="connsiteX19" fmla="*/ 767104 w 3671602"/>
              <a:gd name="connsiteY19" fmla="*/ 6104225 h 6857999"/>
              <a:gd name="connsiteX20" fmla="*/ 668906 w 3671602"/>
              <a:gd name="connsiteY20" fmla="*/ 5941313 h 6857999"/>
              <a:gd name="connsiteX21" fmla="*/ 607539 w 3671602"/>
              <a:gd name="connsiteY21" fmla="*/ 5826909 h 6857999"/>
              <a:gd name="connsiteX22" fmla="*/ 584588 w 3671602"/>
              <a:gd name="connsiteY22" fmla="*/ 5787020 h 6857999"/>
              <a:gd name="connsiteX23" fmla="*/ 572380 w 3671602"/>
              <a:gd name="connsiteY23" fmla="*/ 5761363 h 6857999"/>
              <a:gd name="connsiteX24" fmla="*/ 548151 w 3671602"/>
              <a:gd name="connsiteY24" fmla="*/ 5716193 h 6857999"/>
              <a:gd name="connsiteX25" fmla="*/ 439475 w 3671602"/>
              <a:gd name="connsiteY25" fmla="*/ 5486834 h 6857999"/>
              <a:gd name="connsiteX26" fmla="*/ 424029 w 3671602"/>
              <a:gd name="connsiteY26" fmla="*/ 5449564 h 6857999"/>
              <a:gd name="connsiteX27" fmla="*/ 414190 w 3671602"/>
              <a:gd name="connsiteY27" fmla="*/ 5428886 h 6857999"/>
              <a:gd name="connsiteX28" fmla="*/ 398141 w 3671602"/>
              <a:gd name="connsiteY28" fmla="*/ 5387102 h 6857999"/>
              <a:gd name="connsiteX29" fmla="*/ 342849 w 3671602"/>
              <a:gd name="connsiteY29" fmla="*/ 5253693 h 6857999"/>
              <a:gd name="connsiteX30" fmla="*/ 287760 w 3671602"/>
              <a:gd name="connsiteY30" fmla="*/ 5099723 h 6857999"/>
              <a:gd name="connsiteX31" fmla="*/ 273192 w 3671602"/>
              <a:gd name="connsiteY31" fmla="*/ 5061796 h 6857999"/>
              <a:gd name="connsiteX32" fmla="*/ 268175 w 3671602"/>
              <a:gd name="connsiteY32" fmla="*/ 5044984 h 6857999"/>
              <a:gd name="connsiteX33" fmla="*/ 258243 w 3671602"/>
              <a:gd name="connsiteY33" fmla="*/ 5017225 h 6857999"/>
              <a:gd name="connsiteX34" fmla="*/ 185626 w 3671602"/>
              <a:gd name="connsiteY34" fmla="*/ 4777887 h 6857999"/>
              <a:gd name="connsiteX35" fmla="*/ 170675 w 3671602"/>
              <a:gd name="connsiteY35" fmla="*/ 4718302 h 6857999"/>
              <a:gd name="connsiteX36" fmla="*/ 161479 w 3671602"/>
              <a:gd name="connsiteY36" fmla="*/ 4687489 h 6857999"/>
              <a:gd name="connsiteX37" fmla="*/ 151992 w 3671602"/>
              <a:gd name="connsiteY37" fmla="*/ 4643842 h 6857999"/>
              <a:gd name="connsiteX38" fmla="*/ 124967 w 3671602"/>
              <a:gd name="connsiteY38" fmla="*/ 4536135 h 6857999"/>
              <a:gd name="connsiteX39" fmla="*/ 83417 w 3671602"/>
              <a:gd name="connsiteY39" fmla="*/ 4328332 h 6857999"/>
              <a:gd name="connsiteX40" fmla="*/ 78934 w 3671602"/>
              <a:gd name="connsiteY40" fmla="*/ 4307706 h 6857999"/>
              <a:gd name="connsiteX41" fmla="*/ 78106 w 3671602"/>
              <a:gd name="connsiteY41" fmla="*/ 4301772 h 6857999"/>
              <a:gd name="connsiteX42" fmla="*/ 76237 w 3671602"/>
              <a:gd name="connsiteY42" fmla="*/ 4292425 h 6857999"/>
              <a:gd name="connsiteX43" fmla="*/ 39406 w 3671602"/>
              <a:gd name="connsiteY43" fmla="*/ 4047213 h 6857999"/>
              <a:gd name="connsiteX44" fmla="*/ 30905 w 3671602"/>
              <a:gd name="connsiteY44" fmla="*/ 3963347 h 6857999"/>
              <a:gd name="connsiteX45" fmla="*/ 25443 w 3671602"/>
              <a:gd name="connsiteY45" fmla="*/ 3924187 h 6857999"/>
              <a:gd name="connsiteX46" fmla="*/ 22921 w 3671602"/>
              <a:gd name="connsiteY46" fmla="*/ 3884587 h 6857999"/>
              <a:gd name="connsiteX47" fmla="*/ 14443 w 3671602"/>
              <a:gd name="connsiteY47" fmla="*/ 3800955 h 6857999"/>
              <a:gd name="connsiteX48" fmla="*/ 1318 w 3671602"/>
              <a:gd name="connsiteY48" fmla="*/ 3554109 h 6857999"/>
              <a:gd name="connsiteX49" fmla="*/ 1267 w 3671602"/>
              <a:gd name="connsiteY49" fmla="*/ 3544596 h 6857999"/>
              <a:gd name="connsiteX50" fmla="*/ 890 w 3671602"/>
              <a:gd name="connsiteY50" fmla="*/ 3538672 h 6857999"/>
              <a:gd name="connsiteX51" fmla="*/ 1123 w 3671602"/>
              <a:gd name="connsiteY51" fmla="*/ 3517596 h 6857999"/>
              <a:gd name="connsiteX52" fmla="*/ 0 w 3671602"/>
              <a:gd name="connsiteY52" fmla="*/ 3307129 h 6857999"/>
              <a:gd name="connsiteX53" fmla="*/ 4671 w 3671602"/>
              <a:gd name="connsiteY53" fmla="*/ 3196973 h 6857999"/>
              <a:gd name="connsiteX54" fmla="*/ 5159 w 3671602"/>
              <a:gd name="connsiteY54" fmla="*/ 3152903 h 6857999"/>
              <a:gd name="connsiteX55" fmla="*/ 7889 w 3671602"/>
              <a:gd name="connsiteY55" fmla="*/ 3121083 h 6857999"/>
              <a:gd name="connsiteX56" fmla="*/ 10460 w 3671602"/>
              <a:gd name="connsiteY56" fmla="*/ 3060473 h 6857999"/>
              <a:gd name="connsiteX57" fmla="*/ 32666 w 3671602"/>
              <a:gd name="connsiteY57" fmla="*/ 2814595 h 6857999"/>
              <a:gd name="connsiteX58" fmla="*/ 36664 w 3671602"/>
              <a:gd name="connsiteY58" fmla="*/ 2785769 h 6857999"/>
              <a:gd name="connsiteX59" fmla="*/ 38136 w 3671602"/>
              <a:gd name="connsiteY59" fmla="*/ 2768616 h 6857999"/>
              <a:gd name="connsiteX60" fmla="*/ 44530 w 3671602"/>
              <a:gd name="connsiteY60" fmla="*/ 2729037 h 6857999"/>
              <a:gd name="connsiteX61" fmla="*/ 66590 w 3671602"/>
              <a:gd name="connsiteY61" fmla="*/ 2569952 h 6857999"/>
              <a:gd name="connsiteX62" fmla="*/ 92736 w 3671602"/>
              <a:gd name="connsiteY62" fmla="*/ 2430683 h 6857999"/>
              <a:gd name="connsiteX63" fmla="*/ 99704 w 3671602"/>
              <a:gd name="connsiteY63" fmla="*/ 2387554 h 6857999"/>
              <a:gd name="connsiteX64" fmla="*/ 104931 w 3671602"/>
              <a:gd name="connsiteY64" fmla="*/ 2365722 h 6857999"/>
              <a:gd name="connsiteX65" fmla="*/ 112201 w 3671602"/>
              <a:gd name="connsiteY65" fmla="*/ 2327000 h 6857999"/>
              <a:gd name="connsiteX66" fmla="*/ 169467 w 3671602"/>
              <a:gd name="connsiteY66" fmla="*/ 2086196 h 6857999"/>
              <a:gd name="connsiteX67" fmla="*/ 183333 w 3671602"/>
              <a:gd name="connsiteY67" fmla="*/ 2038253 h 6857999"/>
              <a:gd name="connsiteX68" fmla="*/ 189749 w 3671602"/>
              <a:gd name="connsiteY68" fmla="*/ 2011458 h 6857999"/>
              <a:gd name="connsiteX69" fmla="*/ 203407 w 3671602"/>
              <a:gd name="connsiteY69" fmla="*/ 1968849 h 6857999"/>
              <a:gd name="connsiteX70" fmla="*/ 238360 w 3671602"/>
              <a:gd name="connsiteY70" fmla="*/ 1847996 h 6857999"/>
              <a:gd name="connsiteX71" fmla="*/ 297907 w 3671602"/>
              <a:gd name="connsiteY71" fmla="*/ 1674034 h 6857999"/>
              <a:gd name="connsiteX72" fmla="*/ 308154 w 3671602"/>
              <a:gd name="connsiteY72" fmla="*/ 1642067 h 6857999"/>
              <a:gd name="connsiteX73" fmla="*/ 312571 w 3671602"/>
              <a:gd name="connsiteY73" fmla="*/ 1631197 h 6857999"/>
              <a:gd name="connsiteX74" fmla="*/ 318849 w 3671602"/>
              <a:gd name="connsiteY74" fmla="*/ 1612856 h 6857999"/>
              <a:gd name="connsiteX75" fmla="*/ 410903 w 3671602"/>
              <a:gd name="connsiteY75" fmla="*/ 1381232 h 6857999"/>
              <a:gd name="connsiteX76" fmla="*/ 441034 w 3671602"/>
              <a:gd name="connsiteY76" fmla="*/ 1315016 h 6857999"/>
              <a:gd name="connsiteX77" fmla="*/ 454806 w 3671602"/>
              <a:gd name="connsiteY77" fmla="*/ 1281120 h 6857999"/>
              <a:gd name="connsiteX78" fmla="*/ 473837 w 3671602"/>
              <a:gd name="connsiteY78" fmla="*/ 1242926 h 6857999"/>
              <a:gd name="connsiteX79" fmla="*/ 514492 w 3671602"/>
              <a:gd name="connsiteY79" fmla="*/ 1153581 h 6857999"/>
              <a:gd name="connsiteX80" fmla="*/ 1043599 w 3671602"/>
              <a:gd name="connsiteY80" fmla="*/ 29182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671602" h="6857999">
                <a:moveTo>
                  <a:pt x="1289484" y="0"/>
                </a:moveTo>
                <a:lnTo>
                  <a:pt x="3671602" y="0"/>
                </a:lnTo>
                <a:lnTo>
                  <a:pt x="3671602" y="1282578"/>
                </a:lnTo>
                <a:lnTo>
                  <a:pt x="3534572" y="1378145"/>
                </a:lnTo>
                <a:cubicBezTo>
                  <a:pt x="3474635" y="1423955"/>
                  <a:pt x="3416528" y="1472514"/>
                  <a:pt x="3360450" y="1523742"/>
                </a:cubicBezTo>
                <a:cubicBezTo>
                  <a:pt x="2304391" y="2488470"/>
                  <a:pt x="2230352" y="4126640"/>
                  <a:pt x="3195081" y="5182697"/>
                </a:cubicBezTo>
                <a:cubicBezTo>
                  <a:pt x="3315672" y="5314704"/>
                  <a:pt x="3446786" y="5431368"/>
                  <a:pt x="3585970" y="5532576"/>
                </a:cubicBezTo>
                <a:lnTo>
                  <a:pt x="3671602" y="5588544"/>
                </a:lnTo>
                <a:lnTo>
                  <a:pt x="3671602" y="6857999"/>
                </a:lnTo>
                <a:lnTo>
                  <a:pt x="1336913" y="6857999"/>
                </a:lnTo>
                <a:lnTo>
                  <a:pt x="1273332" y="6790282"/>
                </a:lnTo>
                <a:cubicBezTo>
                  <a:pt x="1214836" y="6723476"/>
                  <a:pt x="1158378" y="6655583"/>
                  <a:pt x="1103954" y="6586679"/>
                </a:cubicBezTo>
                <a:lnTo>
                  <a:pt x="1042161" y="6504249"/>
                </a:lnTo>
                <a:lnTo>
                  <a:pt x="1014043" y="6469458"/>
                </a:lnTo>
                <a:lnTo>
                  <a:pt x="992387" y="6437854"/>
                </a:lnTo>
                <a:lnTo>
                  <a:pt x="946778" y="6377012"/>
                </a:lnTo>
                <a:cubicBezTo>
                  <a:pt x="896416" y="6306163"/>
                  <a:pt x="848082" y="6234380"/>
                  <a:pt x="801772" y="6161738"/>
                </a:cubicBezTo>
                <a:lnTo>
                  <a:pt x="791380" y="6144499"/>
                </a:lnTo>
                <a:lnTo>
                  <a:pt x="784500" y="6134458"/>
                </a:lnTo>
                <a:lnTo>
                  <a:pt x="767104" y="6104225"/>
                </a:lnTo>
                <a:lnTo>
                  <a:pt x="668906" y="5941313"/>
                </a:lnTo>
                <a:lnTo>
                  <a:pt x="607539" y="5826909"/>
                </a:lnTo>
                <a:lnTo>
                  <a:pt x="584588" y="5787020"/>
                </a:lnTo>
                <a:lnTo>
                  <a:pt x="572380" y="5761363"/>
                </a:lnTo>
                <a:lnTo>
                  <a:pt x="548151" y="5716193"/>
                </a:lnTo>
                <a:cubicBezTo>
                  <a:pt x="509914" y="5640421"/>
                  <a:pt x="473690" y="5563943"/>
                  <a:pt x="439475" y="5486834"/>
                </a:cubicBezTo>
                <a:lnTo>
                  <a:pt x="424029" y="5449564"/>
                </a:lnTo>
                <a:lnTo>
                  <a:pt x="414190" y="5428886"/>
                </a:lnTo>
                <a:lnTo>
                  <a:pt x="398141" y="5387102"/>
                </a:lnTo>
                <a:lnTo>
                  <a:pt x="342849" y="5253693"/>
                </a:lnTo>
                <a:lnTo>
                  <a:pt x="287760" y="5099723"/>
                </a:lnTo>
                <a:lnTo>
                  <a:pt x="273192" y="5061796"/>
                </a:lnTo>
                <a:lnTo>
                  <a:pt x="268175" y="5044984"/>
                </a:lnTo>
                <a:lnTo>
                  <a:pt x="258243" y="5017225"/>
                </a:lnTo>
                <a:cubicBezTo>
                  <a:pt x="232041" y="4937899"/>
                  <a:pt x="207837" y="4858094"/>
                  <a:pt x="185626" y="4777887"/>
                </a:cubicBezTo>
                <a:lnTo>
                  <a:pt x="170675" y="4718302"/>
                </a:lnTo>
                <a:lnTo>
                  <a:pt x="161479" y="4687489"/>
                </a:lnTo>
                <a:lnTo>
                  <a:pt x="151992" y="4643842"/>
                </a:lnTo>
                <a:lnTo>
                  <a:pt x="124967" y="4536135"/>
                </a:lnTo>
                <a:lnTo>
                  <a:pt x="83417" y="4328332"/>
                </a:lnTo>
                <a:lnTo>
                  <a:pt x="78934" y="4307706"/>
                </a:lnTo>
                <a:lnTo>
                  <a:pt x="78106" y="4301772"/>
                </a:lnTo>
                <a:lnTo>
                  <a:pt x="76237" y="4292425"/>
                </a:lnTo>
                <a:cubicBezTo>
                  <a:pt x="61979" y="4210912"/>
                  <a:pt x="49704" y="4129150"/>
                  <a:pt x="39406" y="4047213"/>
                </a:cubicBezTo>
                <a:lnTo>
                  <a:pt x="30905" y="3963347"/>
                </a:lnTo>
                <a:lnTo>
                  <a:pt x="25443" y="3924187"/>
                </a:lnTo>
                <a:lnTo>
                  <a:pt x="22921" y="3884587"/>
                </a:lnTo>
                <a:lnTo>
                  <a:pt x="14443" y="3800955"/>
                </a:lnTo>
                <a:cubicBezTo>
                  <a:pt x="8097" y="3718746"/>
                  <a:pt x="3723" y="3636438"/>
                  <a:pt x="1318" y="3554109"/>
                </a:cubicBezTo>
                <a:lnTo>
                  <a:pt x="1267" y="3544596"/>
                </a:lnTo>
                <a:lnTo>
                  <a:pt x="890" y="3538672"/>
                </a:lnTo>
                <a:lnTo>
                  <a:pt x="1123" y="3517596"/>
                </a:lnTo>
                <a:lnTo>
                  <a:pt x="0" y="3307129"/>
                </a:lnTo>
                <a:lnTo>
                  <a:pt x="4671" y="3196973"/>
                </a:lnTo>
                <a:lnTo>
                  <a:pt x="5159" y="3152903"/>
                </a:lnTo>
                <a:lnTo>
                  <a:pt x="7889" y="3121083"/>
                </a:lnTo>
                <a:lnTo>
                  <a:pt x="10460" y="3060473"/>
                </a:lnTo>
                <a:cubicBezTo>
                  <a:pt x="15906" y="2978357"/>
                  <a:pt x="23310" y="2896372"/>
                  <a:pt x="32666" y="2814595"/>
                </a:cubicBezTo>
                <a:lnTo>
                  <a:pt x="36664" y="2785769"/>
                </a:lnTo>
                <a:lnTo>
                  <a:pt x="38136" y="2768616"/>
                </a:lnTo>
                <a:lnTo>
                  <a:pt x="44530" y="2729037"/>
                </a:lnTo>
                <a:lnTo>
                  <a:pt x="66590" y="2569952"/>
                </a:lnTo>
                <a:lnTo>
                  <a:pt x="92736" y="2430683"/>
                </a:lnTo>
                <a:lnTo>
                  <a:pt x="99704" y="2387554"/>
                </a:lnTo>
                <a:lnTo>
                  <a:pt x="104931" y="2365722"/>
                </a:lnTo>
                <a:lnTo>
                  <a:pt x="112201" y="2327000"/>
                </a:lnTo>
                <a:cubicBezTo>
                  <a:pt x="129348" y="2246348"/>
                  <a:pt x="148439" y="2166055"/>
                  <a:pt x="169467" y="2086196"/>
                </a:cubicBezTo>
                <a:lnTo>
                  <a:pt x="183333" y="2038253"/>
                </a:lnTo>
                <a:lnTo>
                  <a:pt x="189749" y="2011458"/>
                </a:lnTo>
                <a:lnTo>
                  <a:pt x="203407" y="1968849"/>
                </a:lnTo>
                <a:lnTo>
                  <a:pt x="238360" y="1847996"/>
                </a:lnTo>
                <a:lnTo>
                  <a:pt x="297907" y="1674034"/>
                </a:lnTo>
                <a:lnTo>
                  <a:pt x="308154" y="1642067"/>
                </a:lnTo>
                <a:lnTo>
                  <a:pt x="312571" y="1631197"/>
                </a:lnTo>
                <a:lnTo>
                  <a:pt x="318849" y="1612856"/>
                </a:lnTo>
                <a:cubicBezTo>
                  <a:pt x="347607" y="1535037"/>
                  <a:pt x="378294" y="1457804"/>
                  <a:pt x="410903" y="1381232"/>
                </a:cubicBezTo>
                <a:lnTo>
                  <a:pt x="441034" y="1315016"/>
                </a:lnTo>
                <a:lnTo>
                  <a:pt x="454806" y="1281120"/>
                </a:lnTo>
                <a:lnTo>
                  <a:pt x="473837" y="1242926"/>
                </a:lnTo>
                <a:lnTo>
                  <a:pt x="514492" y="1153581"/>
                </a:lnTo>
                <a:cubicBezTo>
                  <a:pt x="660289" y="852897"/>
                  <a:pt x="836765" y="564022"/>
                  <a:pt x="1043599" y="2918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3" name="Freeform: Shape 42">
            <a:extLst>
              <a:ext uri="{FF2B5EF4-FFF2-40B4-BE49-F238E27FC236}">
                <a16:creationId xmlns:a16="http://schemas.microsoft.com/office/drawing/2014/main" id="{0AE2612D-7BB6-4D1A-A8CA-0D787E8A3FDD}"/>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77A1D5CC-0596-460C-B9B3-B3D2EFBB9BDA}"/>
              </a:ext>
            </a:extLst>
          </p:cNvPr>
          <p:cNvSpPr>
            <a:spLocks noGrp="1"/>
          </p:cNvSpPr>
          <p:nvPr>
            <p:ph type="title" hasCustomPrompt="1"/>
          </p:nvPr>
        </p:nvSpPr>
        <p:spPr>
          <a:xfrm>
            <a:off x="435911" y="540732"/>
            <a:ext cx="7791448" cy="751679"/>
          </a:xfrm>
        </p:spPr>
        <p:txBody>
          <a:bodyPr/>
          <a:lstStyle>
            <a:lvl1pPr>
              <a:defRPr sz="4800" b="0">
                <a:latin typeface="+mj-lt"/>
              </a:defRPr>
            </a:lvl1pPr>
          </a:lstStyle>
          <a:p>
            <a:r>
              <a:rPr lang="en-GB"/>
              <a:t>Your main outtake goes here</a:t>
            </a:r>
          </a:p>
        </p:txBody>
      </p:sp>
      <p:sp>
        <p:nvSpPr>
          <p:cNvPr id="4" name="Footer Placeholder 3">
            <a:extLst>
              <a:ext uri="{FF2B5EF4-FFF2-40B4-BE49-F238E27FC236}">
                <a16:creationId xmlns:a16="http://schemas.microsoft.com/office/drawing/2014/main" id="{405B3A63-F691-487C-9F52-1F0588FBA809}"/>
              </a:ext>
            </a:extLst>
          </p:cNvPr>
          <p:cNvSpPr>
            <a:spLocks noGrp="1"/>
          </p:cNvSpPr>
          <p:nvPr>
            <p:ph type="ftr" sz="quarter" idx="11"/>
          </p:nvPr>
        </p:nvSpPr>
        <p:spPr/>
        <p:txBody>
          <a:bodyPr/>
          <a:lstStyle/>
          <a:p>
            <a:endParaRPr lang="en-GB"/>
          </a:p>
        </p:txBody>
      </p:sp>
      <p:sp>
        <p:nvSpPr>
          <p:cNvPr id="8" name="Text Placeholder 2">
            <a:extLst>
              <a:ext uri="{FF2B5EF4-FFF2-40B4-BE49-F238E27FC236}">
                <a16:creationId xmlns:a16="http://schemas.microsoft.com/office/drawing/2014/main" id="{80FC173B-F920-43CB-A097-39996E1BA53E}"/>
              </a:ext>
            </a:extLst>
          </p:cNvPr>
          <p:cNvSpPr>
            <a:spLocks noGrp="1"/>
          </p:cNvSpPr>
          <p:nvPr>
            <p:ph type="body" sz="quarter" idx="13" hasCustomPrompt="1"/>
          </p:nvPr>
        </p:nvSpPr>
        <p:spPr>
          <a:xfrm>
            <a:off x="531953" y="3955834"/>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AA958C2D-1AF3-43E3-B749-006495D1D164}"/>
              </a:ext>
            </a:extLst>
          </p:cNvPr>
          <p:cNvSpPr>
            <a:spLocks noGrp="1"/>
          </p:cNvSpPr>
          <p:nvPr>
            <p:ph type="body" sz="quarter" idx="17" hasCustomPrompt="1"/>
          </p:nvPr>
        </p:nvSpPr>
        <p:spPr>
          <a:xfrm>
            <a:off x="531953" y="3414497"/>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0" name="Picture Placeholder 24">
            <a:extLst>
              <a:ext uri="{FF2B5EF4-FFF2-40B4-BE49-F238E27FC236}">
                <a16:creationId xmlns:a16="http://schemas.microsoft.com/office/drawing/2014/main" id="{A9319CCA-FA22-4588-9913-C76675346470}"/>
              </a:ext>
            </a:extLst>
          </p:cNvPr>
          <p:cNvSpPr>
            <a:spLocks noGrp="1"/>
          </p:cNvSpPr>
          <p:nvPr>
            <p:ph type="pic" sz="quarter" idx="25" hasCustomPrompt="1"/>
          </p:nvPr>
        </p:nvSpPr>
        <p:spPr>
          <a:xfrm>
            <a:off x="600405" y="1777343"/>
            <a:ext cx="1473804" cy="1473804"/>
          </a:xfrm>
          <a:prstGeom prst="ellipse">
            <a:avLst/>
          </a:prstGeom>
        </p:spPr>
        <p:txBody>
          <a:bodyPr anchor="ctr"/>
          <a:lstStyle>
            <a:lvl1pPr algn="ctr">
              <a:defRPr/>
            </a:lvl1pPr>
          </a:lstStyle>
          <a:p>
            <a:r>
              <a:rPr lang="en-GB"/>
              <a:t>Click to insert image</a:t>
            </a:r>
          </a:p>
        </p:txBody>
      </p:sp>
      <p:sp>
        <p:nvSpPr>
          <p:cNvPr id="11" name="Text Placeholder 2">
            <a:extLst>
              <a:ext uri="{FF2B5EF4-FFF2-40B4-BE49-F238E27FC236}">
                <a16:creationId xmlns:a16="http://schemas.microsoft.com/office/drawing/2014/main" id="{2B3E639A-15A9-4AFC-A5AD-4AA6EFA583B5}"/>
              </a:ext>
            </a:extLst>
          </p:cNvPr>
          <p:cNvSpPr>
            <a:spLocks noGrp="1"/>
          </p:cNvSpPr>
          <p:nvPr>
            <p:ph type="body" sz="quarter" idx="26" hasCustomPrompt="1"/>
          </p:nvPr>
        </p:nvSpPr>
        <p:spPr>
          <a:xfrm>
            <a:off x="3233272" y="3955834"/>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9F256502-CB9F-4CCF-AE7A-588CABC360B4}"/>
              </a:ext>
            </a:extLst>
          </p:cNvPr>
          <p:cNvSpPr>
            <a:spLocks noGrp="1"/>
          </p:cNvSpPr>
          <p:nvPr>
            <p:ph type="body" sz="quarter" idx="27" hasCustomPrompt="1"/>
          </p:nvPr>
        </p:nvSpPr>
        <p:spPr>
          <a:xfrm>
            <a:off x="3233272" y="3414497"/>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3" name="Picture Placeholder 24">
            <a:extLst>
              <a:ext uri="{FF2B5EF4-FFF2-40B4-BE49-F238E27FC236}">
                <a16:creationId xmlns:a16="http://schemas.microsoft.com/office/drawing/2014/main" id="{AD32BA33-0C79-4C8D-810B-B1368AD31028}"/>
              </a:ext>
            </a:extLst>
          </p:cNvPr>
          <p:cNvSpPr>
            <a:spLocks noGrp="1"/>
          </p:cNvSpPr>
          <p:nvPr>
            <p:ph type="pic" sz="quarter" idx="28" hasCustomPrompt="1"/>
          </p:nvPr>
        </p:nvSpPr>
        <p:spPr>
          <a:xfrm>
            <a:off x="3301724" y="1777343"/>
            <a:ext cx="1473804" cy="1473804"/>
          </a:xfrm>
          <a:prstGeom prst="ellipse">
            <a:avLst/>
          </a:prstGeom>
        </p:spPr>
        <p:txBody>
          <a:bodyPr anchor="ctr"/>
          <a:lstStyle>
            <a:lvl1pPr algn="ctr">
              <a:defRPr/>
            </a:lvl1pPr>
          </a:lstStyle>
          <a:p>
            <a:r>
              <a:rPr lang="en-GB"/>
              <a:t>Click to insert image</a:t>
            </a:r>
          </a:p>
        </p:txBody>
      </p:sp>
      <p:sp>
        <p:nvSpPr>
          <p:cNvPr id="14" name="Text Placeholder 2">
            <a:extLst>
              <a:ext uri="{FF2B5EF4-FFF2-40B4-BE49-F238E27FC236}">
                <a16:creationId xmlns:a16="http://schemas.microsoft.com/office/drawing/2014/main" id="{16FFE04F-FCA2-40E3-A1A8-0B4A8BB4488F}"/>
              </a:ext>
            </a:extLst>
          </p:cNvPr>
          <p:cNvSpPr>
            <a:spLocks noGrp="1"/>
          </p:cNvSpPr>
          <p:nvPr>
            <p:ph type="body" sz="quarter" idx="29" hasCustomPrompt="1"/>
          </p:nvPr>
        </p:nvSpPr>
        <p:spPr>
          <a:xfrm>
            <a:off x="5934591" y="3955834"/>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D3BEAE02-692C-467B-8ED5-81B9C639D600}"/>
              </a:ext>
            </a:extLst>
          </p:cNvPr>
          <p:cNvSpPr>
            <a:spLocks noGrp="1"/>
          </p:cNvSpPr>
          <p:nvPr>
            <p:ph type="body" sz="quarter" idx="30" hasCustomPrompt="1"/>
          </p:nvPr>
        </p:nvSpPr>
        <p:spPr>
          <a:xfrm>
            <a:off x="5934591" y="3414497"/>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6" name="Picture Placeholder 24">
            <a:extLst>
              <a:ext uri="{FF2B5EF4-FFF2-40B4-BE49-F238E27FC236}">
                <a16:creationId xmlns:a16="http://schemas.microsoft.com/office/drawing/2014/main" id="{8FD76114-E041-4E1F-A927-A8D685C43AEA}"/>
              </a:ext>
            </a:extLst>
          </p:cNvPr>
          <p:cNvSpPr>
            <a:spLocks noGrp="1"/>
          </p:cNvSpPr>
          <p:nvPr>
            <p:ph type="pic" sz="quarter" idx="31" hasCustomPrompt="1"/>
          </p:nvPr>
        </p:nvSpPr>
        <p:spPr>
          <a:xfrm>
            <a:off x="6003043" y="1777343"/>
            <a:ext cx="1473804" cy="1473804"/>
          </a:xfrm>
          <a:prstGeom prst="ellipse">
            <a:avLst/>
          </a:prstGeom>
        </p:spPr>
        <p:txBody>
          <a:bodyPr anchor="ctr"/>
          <a:lstStyle>
            <a:lvl1pPr algn="ctr">
              <a:defRPr/>
            </a:lvl1pPr>
          </a:lstStyle>
          <a:p>
            <a:r>
              <a:rPr lang="en-GB"/>
              <a:t>Click to insert image</a:t>
            </a:r>
          </a:p>
        </p:txBody>
      </p:sp>
      <p:sp>
        <p:nvSpPr>
          <p:cNvPr id="5" name="Slide Number Placeholder 4">
            <a:extLst>
              <a:ext uri="{FF2B5EF4-FFF2-40B4-BE49-F238E27FC236}">
                <a16:creationId xmlns:a16="http://schemas.microsoft.com/office/drawing/2014/main" id="{3A43D922-24C8-4357-8A3C-D9C42B601ECC}"/>
              </a:ext>
            </a:extLst>
          </p:cNvPr>
          <p:cNvSpPr>
            <a:spLocks noGrp="1"/>
          </p:cNvSpPr>
          <p:nvPr>
            <p:ph type="sldNum" sz="quarter" idx="12"/>
          </p:nvPr>
        </p:nvSpPr>
        <p:spPr/>
        <p:txBody>
          <a:bodyPr/>
          <a:lstStyle/>
          <a:p>
            <a:fld id="{21F79131-C817-4EAF-B3BC-6511779B5E04}" type="slidenum">
              <a:rPr lang="en-GB" smtClean="0"/>
              <a:pPr/>
              <a:t>‹#›</a:t>
            </a:fld>
            <a:endParaRPr lang="en-GB"/>
          </a:p>
        </p:txBody>
      </p:sp>
      <p:pic>
        <p:nvPicPr>
          <p:cNvPr id="42" name="Picture 41" descr="A picture containing drawing&#10;&#10;Description automatically generated">
            <a:extLst>
              <a:ext uri="{FF2B5EF4-FFF2-40B4-BE49-F238E27FC236}">
                <a16:creationId xmlns:a16="http://schemas.microsoft.com/office/drawing/2014/main" id="{BA57E93F-6318-4437-8B32-BD5E0287CD1B}"/>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736769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oint Teal 2">
    <p:bg>
      <p:bgPr>
        <a:solidFill>
          <a:schemeClr val="accent2"/>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18C9476-678C-4DC9-B684-7A4C616E35BF}"/>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3" name="Freeform: Shape 42">
            <a:extLst>
              <a:ext uri="{FF2B5EF4-FFF2-40B4-BE49-F238E27FC236}">
                <a16:creationId xmlns:a16="http://schemas.microsoft.com/office/drawing/2014/main" id="{ADE29CC4-2C00-40E6-BC98-BD4FC9E863E7}"/>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77A1D5CC-0596-460C-B9B3-B3D2EFBB9BDA}"/>
              </a:ext>
            </a:extLst>
          </p:cNvPr>
          <p:cNvSpPr>
            <a:spLocks noGrp="1"/>
          </p:cNvSpPr>
          <p:nvPr>
            <p:ph type="title" hasCustomPrompt="1"/>
          </p:nvPr>
        </p:nvSpPr>
        <p:spPr>
          <a:xfrm>
            <a:off x="519648" y="603485"/>
            <a:ext cx="7791448" cy="751679"/>
          </a:xfrm>
        </p:spPr>
        <p:txBody>
          <a:bodyPr/>
          <a:lstStyle>
            <a:lvl1pPr>
              <a:defRPr sz="4800" b="0">
                <a:latin typeface="+mj-lt"/>
              </a:defRPr>
            </a:lvl1pPr>
          </a:lstStyle>
          <a:p>
            <a:r>
              <a:rPr lang="en-GB"/>
              <a:t>Your main outtake goes here</a:t>
            </a:r>
          </a:p>
        </p:txBody>
      </p:sp>
      <p:sp>
        <p:nvSpPr>
          <p:cNvPr id="4" name="Footer Placeholder 3">
            <a:extLst>
              <a:ext uri="{FF2B5EF4-FFF2-40B4-BE49-F238E27FC236}">
                <a16:creationId xmlns:a16="http://schemas.microsoft.com/office/drawing/2014/main" id="{405B3A63-F691-487C-9F52-1F0588FBA809}"/>
              </a:ext>
            </a:extLst>
          </p:cNvPr>
          <p:cNvSpPr>
            <a:spLocks noGrp="1"/>
          </p:cNvSpPr>
          <p:nvPr>
            <p:ph type="ftr" sz="quarter" idx="11"/>
          </p:nvPr>
        </p:nvSpPr>
        <p:spPr/>
        <p:txBody>
          <a:bodyPr/>
          <a:lstStyle/>
          <a:p>
            <a:endParaRPr lang="en-GB"/>
          </a:p>
        </p:txBody>
      </p:sp>
      <p:sp>
        <p:nvSpPr>
          <p:cNvPr id="8" name="Text Placeholder 2">
            <a:extLst>
              <a:ext uri="{FF2B5EF4-FFF2-40B4-BE49-F238E27FC236}">
                <a16:creationId xmlns:a16="http://schemas.microsoft.com/office/drawing/2014/main" id="{80FC173B-F920-43CB-A097-39996E1BA53E}"/>
              </a:ext>
            </a:extLst>
          </p:cNvPr>
          <p:cNvSpPr>
            <a:spLocks noGrp="1"/>
          </p:cNvSpPr>
          <p:nvPr>
            <p:ph type="body" sz="quarter" idx="13" hasCustomPrompt="1"/>
          </p:nvPr>
        </p:nvSpPr>
        <p:spPr>
          <a:xfrm>
            <a:off x="615690" y="4018587"/>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AA958C2D-1AF3-43E3-B749-006495D1D164}"/>
              </a:ext>
            </a:extLst>
          </p:cNvPr>
          <p:cNvSpPr>
            <a:spLocks noGrp="1"/>
          </p:cNvSpPr>
          <p:nvPr>
            <p:ph type="body" sz="quarter" idx="17" hasCustomPrompt="1"/>
          </p:nvPr>
        </p:nvSpPr>
        <p:spPr>
          <a:xfrm>
            <a:off x="615690" y="3477250"/>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0" name="Picture Placeholder 24">
            <a:extLst>
              <a:ext uri="{FF2B5EF4-FFF2-40B4-BE49-F238E27FC236}">
                <a16:creationId xmlns:a16="http://schemas.microsoft.com/office/drawing/2014/main" id="{A9319CCA-FA22-4588-9913-C76675346470}"/>
              </a:ext>
            </a:extLst>
          </p:cNvPr>
          <p:cNvSpPr>
            <a:spLocks noGrp="1"/>
          </p:cNvSpPr>
          <p:nvPr>
            <p:ph type="pic" sz="quarter" idx="25" hasCustomPrompt="1"/>
          </p:nvPr>
        </p:nvSpPr>
        <p:spPr>
          <a:xfrm>
            <a:off x="684142" y="1840096"/>
            <a:ext cx="1473804" cy="1473804"/>
          </a:xfrm>
          <a:prstGeom prst="ellipse">
            <a:avLst/>
          </a:prstGeom>
        </p:spPr>
        <p:txBody>
          <a:bodyPr anchor="ctr"/>
          <a:lstStyle>
            <a:lvl1pPr algn="ctr">
              <a:defRPr/>
            </a:lvl1pPr>
          </a:lstStyle>
          <a:p>
            <a:r>
              <a:rPr lang="en-GB"/>
              <a:t>Click to insert image</a:t>
            </a:r>
          </a:p>
        </p:txBody>
      </p:sp>
      <p:sp>
        <p:nvSpPr>
          <p:cNvPr id="11" name="Text Placeholder 2">
            <a:extLst>
              <a:ext uri="{FF2B5EF4-FFF2-40B4-BE49-F238E27FC236}">
                <a16:creationId xmlns:a16="http://schemas.microsoft.com/office/drawing/2014/main" id="{2B3E639A-15A9-4AFC-A5AD-4AA6EFA583B5}"/>
              </a:ext>
            </a:extLst>
          </p:cNvPr>
          <p:cNvSpPr>
            <a:spLocks noGrp="1"/>
          </p:cNvSpPr>
          <p:nvPr>
            <p:ph type="body" sz="quarter" idx="26" hasCustomPrompt="1"/>
          </p:nvPr>
        </p:nvSpPr>
        <p:spPr>
          <a:xfrm>
            <a:off x="3317009" y="4018587"/>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9F256502-CB9F-4CCF-AE7A-588CABC360B4}"/>
              </a:ext>
            </a:extLst>
          </p:cNvPr>
          <p:cNvSpPr>
            <a:spLocks noGrp="1"/>
          </p:cNvSpPr>
          <p:nvPr>
            <p:ph type="body" sz="quarter" idx="27" hasCustomPrompt="1"/>
          </p:nvPr>
        </p:nvSpPr>
        <p:spPr>
          <a:xfrm>
            <a:off x="3317009" y="3477250"/>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3" name="Picture Placeholder 24">
            <a:extLst>
              <a:ext uri="{FF2B5EF4-FFF2-40B4-BE49-F238E27FC236}">
                <a16:creationId xmlns:a16="http://schemas.microsoft.com/office/drawing/2014/main" id="{AD32BA33-0C79-4C8D-810B-B1368AD31028}"/>
              </a:ext>
            </a:extLst>
          </p:cNvPr>
          <p:cNvSpPr>
            <a:spLocks noGrp="1"/>
          </p:cNvSpPr>
          <p:nvPr>
            <p:ph type="pic" sz="quarter" idx="28" hasCustomPrompt="1"/>
          </p:nvPr>
        </p:nvSpPr>
        <p:spPr>
          <a:xfrm>
            <a:off x="3385461" y="1840096"/>
            <a:ext cx="1473804" cy="1473804"/>
          </a:xfrm>
          <a:prstGeom prst="ellipse">
            <a:avLst/>
          </a:prstGeom>
        </p:spPr>
        <p:txBody>
          <a:bodyPr anchor="ctr"/>
          <a:lstStyle>
            <a:lvl1pPr algn="ctr">
              <a:defRPr/>
            </a:lvl1pPr>
          </a:lstStyle>
          <a:p>
            <a:r>
              <a:rPr lang="en-GB"/>
              <a:t>Click to insert image</a:t>
            </a:r>
          </a:p>
        </p:txBody>
      </p:sp>
      <p:sp>
        <p:nvSpPr>
          <p:cNvPr id="14" name="Text Placeholder 2">
            <a:extLst>
              <a:ext uri="{FF2B5EF4-FFF2-40B4-BE49-F238E27FC236}">
                <a16:creationId xmlns:a16="http://schemas.microsoft.com/office/drawing/2014/main" id="{16FFE04F-FCA2-40E3-A1A8-0B4A8BB4488F}"/>
              </a:ext>
            </a:extLst>
          </p:cNvPr>
          <p:cNvSpPr>
            <a:spLocks noGrp="1"/>
          </p:cNvSpPr>
          <p:nvPr>
            <p:ph type="body" sz="quarter" idx="29" hasCustomPrompt="1"/>
          </p:nvPr>
        </p:nvSpPr>
        <p:spPr>
          <a:xfrm>
            <a:off x="6018328" y="4018587"/>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D3BEAE02-692C-467B-8ED5-81B9C639D600}"/>
              </a:ext>
            </a:extLst>
          </p:cNvPr>
          <p:cNvSpPr>
            <a:spLocks noGrp="1"/>
          </p:cNvSpPr>
          <p:nvPr>
            <p:ph type="body" sz="quarter" idx="30" hasCustomPrompt="1"/>
          </p:nvPr>
        </p:nvSpPr>
        <p:spPr>
          <a:xfrm>
            <a:off x="6018328" y="3477250"/>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6" name="Picture Placeholder 24">
            <a:extLst>
              <a:ext uri="{FF2B5EF4-FFF2-40B4-BE49-F238E27FC236}">
                <a16:creationId xmlns:a16="http://schemas.microsoft.com/office/drawing/2014/main" id="{8FD76114-E041-4E1F-A927-A8D685C43AEA}"/>
              </a:ext>
            </a:extLst>
          </p:cNvPr>
          <p:cNvSpPr>
            <a:spLocks noGrp="1"/>
          </p:cNvSpPr>
          <p:nvPr>
            <p:ph type="pic" sz="quarter" idx="31" hasCustomPrompt="1"/>
          </p:nvPr>
        </p:nvSpPr>
        <p:spPr>
          <a:xfrm>
            <a:off x="6086780" y="1840096"/>
            <a:ext cx="1473804" cy="1473804"/>
          </a:xfrm>
          <a:prstGeom prst="ellipse">
            <a:avLst/>
          </a:prstGeom>
        </p:spPr>
        <p:txBody>
          <a:bodyPr anchor="ctr"/>
          <a:lstStyle>
            <a:lvl1pPr algn="ctr">
              <a:defRPr/>
            </a:lvl1pPr>
          </a:lstStyle>
          <a:p>
            <a:r>
              <a:rPr lang="en-GB"/>
              <a:t>Click to insert image</a:t>
            </a:r>
          </a:p>
        </p:txBody>
      </p:sp>
      <p:sp>
        <p:nvSpPr>
          <p:cNvPr id="5" name="Slide Number Placeholder 4">
            <a:extLst>
              <a:ext uri="{FF2B5EF4-FFF2-40B4-BE49-F238E27FC236}">
                <a16:creationId xmlns:a16="http://schemas.microsoft.com/office/drawing/2014/main" id="{3A43D922-24C8-4357-8A3C-D9C42B601ECC}"/>
              </a:ext>
            </a:extLst>
          </p:cNvPr>
          <p:cNvSpPr>
            <a:spLocks noGrp="1"/>
          </p:cNvSpPr>
          <p:nvPr>
            <p:ph type="sldNum" sz="quarter" idx="12"/>
          </p:nvPr>
        </p:nvSpPr>
        <p:spPr/>
        <p:txBody>
          <a:bodyPr/>
          <a:lstStyle/>
          <a:p>
            <a:fld id="{21F79131-C817-4EAF-B3BC-6511779B5E04}" type="slidenum">
              <a:rPr lang="en-GB" smtClean="0"/>
              <a:pPr/>
              <a:t>‹#›</a:t>
            </a:fld>
            <a:endParaRPr lang="en-GB"/>
          </a:p>
        </p:txBody>
      </p:sp>
      <p:pic>
        <p:nvPicPr>
          <p:cNvPr id="42" name="Picture 41" descr="A picture containing drawing&#10;&#10;Description automatically generated">
            <a:extLst>
              <a:ext uri="{FF2B5EF4-FFF2-40B4-BE49-F238E27FC236}">
                <a16:creationId xmlns:a16="http://schemas.microsoft.com/office/drawing/2014/main" id="{C4014FE1-6B26-44C2-BE91-010D99077389}"/>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308152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l Quarter 1">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9A33330-5C5A-48EA-92A6-A1F4E18586F4}"/>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9" name="Text Placeholder 8">
            <a:extLst>
              <a:ext uri="{FF2B5EF4-FFF2-40B4-BE49-F238E27FC236}">
                <a16:creationId xmlns:a16="http://schemas.microsoft.com/office/drawing/2014/main" id="{89A86B8B-A6D5-42B3-B487-ACFC7B24C89B}"/>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063331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oint White 1">
    <p:bg>
      <p:bgRef idx="1001">
        <a:schemeClr val="bg1"/>
      </p:bgRef>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31122C9C-6F43-4747-BED0-715757337112}"/>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8" name="Freeform: Shape 17">
            <a:extLst>
              <a:ext uri="{FF2B5EF4-FFF2-40B4-BE49-F238E27FC236}">
                <a16:creationId xmlns:a16="http://schemas.microsoft.com/office/drawing/2014/main" id="{B1285B1C-7B07-4BF9-BF35-BE525A6D1CCC}"/>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2" name="Title 1">
            <a:extLst>
              <a:ext uri="{FF2B5EF4-FFF2-40B4-BE49-F238E27FC236}">
                <a16:creationId xmlns:a16="http://schemas.microsoft.com/office/drawing/2014/main" id="{77A1D5CC-0596-460C-B9B3-B3D2EFBB9BDA}"/>
              </a:ext>
            </a:extLst>
          </p:cNvPr>
          <p:cNvSpPr>
            <a:spLocks noGrp="1"/>
          </p:cNvSpPr>
          <p:nvPr>
            <p:ph type="title" hasCustomPrompt="1"/>
          </p:nvPr>
        </p:nvSpPr>
        <p:spPr>
          <a:xfrm>
            <a:off x="519648" y="576591"/>
            <a:ext cx="7791448" cy="751679"/>
          </a:xfrm>
        </p:spPr>
        <p:txBody>
          <a:bodyPr/>
          <a:lstStyle>
            <a:lvl1pPr>
              <a:defRPr sz="4800" b="0">
                <a:solidFill>
                  <a:schemeClr val="tx2"/>
                </a:solidFill>
                <a:latin typeface="+mj-lt"/>
              </a:defRPr>
            </a:lvl1pPr>
          </a:lstStyle>
          <a:p>
            <a:r>
              <a:rPr lang="en-GB"/>
              <a:t>Your main outtake goes here</a:t>
            </a:r>
          </a:p>
        </p:txBody>
      </p:sp>
      <p:sp>
        <p:nvSpPr>
          <p:cNvPr id="4" name="Footer Placeholder 3">
            <a:extLst>
              <a:ext uri="{FF2B5EF4-FFF2-40B4-BE49-F238E27FC236}">
                <a16:creationId xmlns:a16="http://schemas.microsoft.com/office/drawing/2014/main" id="{405B3A63-F691-487C-9F52-1F0588FBA809}"/>
              </a:ext>
            </a:extLst>
          </p:cNvPr>
          <p:cNvSpPr>
            <a:spLocks noGrp="1"/>
          </p:cNvSpPr>
          <p:nvPr>
            <p:ph type="ftr" sz="quarter" idx="11"/>
          </p:nvPr>
        </p:nvSpPr>
        <p:spPr/>
        <p:txBody>
          <a:bodyPr/>
          <a:lstStyle>
            <a:lvl1pPr>
              <a:defRPr>
                <a:solidFill>
                  <a:schemeClr val="tx2"/>
                </a:solidFill>
              </a:defRPr>
            </a:lvl1pPr>
          </a:lstStyle>
          <a:p>
            <a:endParaRPr lang="en-GB"/>
          </a:p>
        </p:txBody>
      </p:sp>
      <p:sp>
        <p:nvSpPr>
          <p:cNvPr id="8" name="Text Placeholder 2">
            <a:extLst>
              <a:ext uri="{FF2B5EF4-FFF2-40B4-BE49-F238E27FC236}">
                <a16:creationId xmlns:a16="http://schemas.microsoft.com/office/drawing/2014/main" id="{80FC173B-F920-43CB-A097-39996E1BA53E}"/>
              </a:ext>
            </a:extLst>
          </p:cNvPr>
          <p:cNvSpPr>
            <a:spLocks noGrp="1"/>
          </p:cNvSpPr>
          <p:nvPr>
            <p:ph type="body" sz="quarter" idx="13" hasCustomPrompt="1"/>
          </p:nvPr>
        </p:nvSpPr>
        <p:spPr>
          <a:xfrm>
            <a:off x="615690" y="3991693"/>
            <a:ext cx="2256631" cy="1257300"/>
          </a:xfrm>
        </p:spPr>
        <p:txBody>
          <a:bodyPr anchor="t"/>
          <a:lstStyle>
            <a:lvl1pPr>
              <a:defRPr sz="1600">
                <a:solidFill>
                  <a:schemeClr val="tx2"/>
                </a:solidFill>
                <a:latin typeface="+mn-lt"/>
              </a:defRPr>
            </a:lvl1pPr>
            <a:lvl2pPr>
              <a:buClr>
                <a:schemeClr val="accent1"/>
              </a:buClr>
              <a:defRPr sz="1600">
                <a:solidFill>
                  <a:schemeClr val="tx2"/>
                </a:solidFill>
                <a:latin typeface="+mn-lt"/>
              </a:defRPr>
            </a:lvl2pPr>
            <a:lvl3pPr>
              <a:buClr>
                <a:schemeClr val="accent1"/>
              </a:buClr>
              <a:defRPr sz="1400">
                <a:solidFill>
                  <a:schemeClr val="tx2"/>
                </a:solidFill>
                <a:latin typeface="+mn-lt"/>
              </a:defRPr>
            </a:lvl3pPr>
            <a:lvl4pPr>
              <a:buClr>
                <a:schemeClr val="accent1"/>
              </a:buClr>
              <a:defRPr sz="1200">
                <a:solidFill>
                  <a:schemeClr val="tx2"/>
                </a:solidFill>
                <a:latin typeface="+mn-lt"/>
              </a:defRPr>
            </a:lvl4pPr>
            <a:lvl5pPr>
              <a:buClr>
                <a:schemeClr val="accent1"/>
              </a:buClr>
              <a:defRPr sz="11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AA958C2D-1AF3-43E3-B749-006495D1D164}"/>
              </a:ext>
            </a:extLst>
          </p:cNvPr>
          <p:cNvSpPr>
            <a:spLocks noGrp="1"/>
          </p:cNvSpPr>
          <p:nvPr>
            <p:ph type="body" sz="quarter" idx="17" hasCustomPrompt="1"/>
          </p:nvPr>
        </p:nvSpPr>
        <p:spPr>
          <a:xfrm>
            <a:off x="615690" y="3450356"/>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0" name="Picture Placeholder 24">
            <a:extLst>
              <a:ext uri="{FF2B5EF4-FFF2-40B4-BE49-F238E27FC236}">
                <a16:creationId xmlns:a16="http://schemas.microsoft.com/office/drawing/2014/main" id="{A9319CCA-FA22-4588-9913-C76675346470}"/>
              </a:ext>
            </a:extLst>
          </p:cNvPr>
          <p:cNvSpPr>
            <a:spLocks noGrp="1"/>
          </p:cNvSpPr>
          <p:nvPr>
            <p:ph type="pic" sz="quarter" idx="25" hasCustomPrompt="1"/>
          </p:nvPr>
        </p:nvSpPr>
        <p:spPr>
          <a:xfrm>
            <a:off x="684142" y="1813202"/>
            <a:ext cx="1473804" cy="1473804"/>
          </a:xfrm>
          <a:prstGeom prst="ellipse">
            <a:avLst/>
          </a:prstGeom>
        </p:spPr>
        <p:txBody>
          <a:bodyPr anchor="ctr"/>
          <a:lstStyle>
            <a:lvl1pPr algn="ctr">
              <a:defRPr>
                <a:solidFill>
                  <a:schemeClr val="tx2"/>
                </a:solidFill>
              </a:defRPr>
            </a:lvl1pPr>
          </a:lstStyle>
          <a:p>
            <a:r>
              <a:rPr lang="en-GB"/>
              <a:t>Click to insert image</a:t>
            </a:r>
          </a:p>
        </p:txBody>
      </p:sp>
      <p:sp>
        <p:nvSpPr>
          <p:cNvPr id="11" name="Text Placeholder 2">
            <a:extLst>
              <a:ext uri="{FF2B5EF4-FFF2-40B4-BE49-F238E27FC236}">
                <a16:creationId xmlns:a16="http://schemas.microsoft.com/office/drawing/2014/main" id="{2B3E639A-15A9-4AFC-A5AD-4AA6EFA583B5}"/>
              </a:ext>
            </a:extLst>
          </p:cNvPr>
          <p:cNvSpPr>
            <a:spLocks noGrp="1"/>
          </p:cNvSpPr>
          <p:nvPr>
            <p:ph type="body" sz="quarter" idx="26" hasCustomPrompt="1"/>
          </p:nvPr>
        </p:nvSpPr>
        <p:spPr>
          <a:xfrm>
            <a:off x="3317009" y="3991693"/>
            <a:ext cx="2256631" cy="1257300"/>
          </a:xfrm>
        </p:spPr>
        <p:txBody>
          <a:bodyPr anchor="t"/>
          <a:lstStyle>
            <a:lvl1pPr>
              <a:defRPr sz="1600">
                <a:solidFill>
                  <a:schemeClr val="tx2"/>
                </a:solidFill>
                <a:latin typeface="+mn-lt"/>
              </a:defRPr>
            </a:lvl1pPr>
            <a:lvl2pPr>
              <a:buClr>
                <a:schemeClr val="accent1"/>
              </a:buClr>
              <a:defRPr sz="1600">
                <a:solidFill>
                  <a:schemeClr val="tx2"/>
                </a:solidFill>
                <a:latin typeface="+mn-lt"/>
              </a:defRPr>
            </a:lvl2pPr>
            <a:lvl3pPr>
              <a:buClr>
                <a:schemeClr val="accent1"/>
              </a:buClr>
              <a:defRPr sz="1400">
                <a:solidFill>
                  <a:schemeClr val="tx2"/>
                </a:solidFill>
                <a:latin typeface="+mn-lt"/>
              </a:defRPr>
            </a:lvl3pPr>
            <a:lvl4pPr>
              <a:buClr>
                <a:schemeClr val="accent1"/>
              </a:buClr>
              <a:defRPr sz="1200">
                <a:solidFill>
                  <a:schemeClr val="tx2"/>
                </a:solidFill>
                <a:latin typeface="+mn-lt"/>
              </a:defRPr>
            </a:lvl4pPr>
            <a:lvl5pPr>
              <a:buClr>
                <a:schemeClr val="accent1"/>
              </a:buClr>
              <a:defRPr sz="11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9F256502-CB9F-4CCF-AE7A-588CABC360B4}"/>
              </a:ext>
            </a:extLst>
          </p:cNvPr>
          <p:cNvSpPr>
            <a:spLocks noGrp="1"/>
          </p:cNvSpPr>
          <p:nvPr>
            <p:ph type="body" sz="quarter" idx="27" hasCustomPrompt="1"/>
          </p:nvPr>
        </p:nvSpPr>
        <p:spPr>
          <a:xfrm>
            <a:off x="3317009" y="3450356"/>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3" name="Picture Placeholder 24">
            <a:extLst>
              <a:ext uri="{FF2B5EF4-FFF2-40B4-BE49-F238E27FC236}">
                <a16:creationId xmlns:a16="http://schemas.microsoft.com/office/drawing/2014/main" id="{AD32BA33-0C79-4C8D-810B-B1368AD31028}"/>
              </a:ext>
            </a:extLst>
          </p:cNvPr>
          <p:cNvSpPr>
            <a:spLocks noGrp="1"/>
          </p:cNvSpPr>
          <p:nvPr>
            <p:ph type="pic" sz="quarter" idx="28" hasCustomPrompt="1"/>
          </p:nvPr>
        </p:nvSpPr>
        <p:spPr>
          <a:xfrm>
            <a:off x="3385461" y="1813202"/>
            <a:ext cx="1473804" cy="1473804"/>
          </a:xfrm>
          <a:prstGeom prst="ellipse">
            <a:avLst/>
          </a:prstGeom>
        </p:spPr>
        <p:txBody>
          <a:bodyPr anchor="ctr"/>
          <a:lstStyle>
            <a:lvl1pPr algn="ctr">
              <a:defRPr>
                <a:solidFill>
                  <a:schemeClr val="tx2"/>
                </a:solidFill>
              </a:defRPr>
            </a:lvl1pPr>
          </a:lstStyle>
          <a:p>
            <a:r>
              <a:rPr lang="en-GB"/>
              <a:t>Click to insert image</a:t>
            </a:r>
          </a:p>
        </p:txBody>
      </p:sp>
      <p:sp>
        <p:nvSpPr>
          <p:cNvPr id="14" name="Text Placeholder 2">
            <a:extLst>
              <a:ext uri="{FF2B5EF4-FFF2-40B4-BE49-F238E27FC236}">
                <a16:creationId xmlns:a16="http://schemas.microsoft.com/office/drawing/2014/main" id="{16FFE04F-FCA2-40E3-A1A8-0B4A8BB4488F}"/>
              </a:ext>
            </a:extLst>
          </p:cNvPr>
          <p:cNvSpPr>
            <a:spLocks noGrp="1"/>
          </p:cNvSpPr>
          <p:nvPr>
            <p:ph type="body" sz="quarter" idx="29" hasCustomPrompt="1"/>
          </p:nvPr>
        </p:nvSpPr>
        <p:spPr>
          <a:xfrm>
            <a:off x="6018328" y="3991693"/>
            <a:ext cx="2256631" cy="1257300"/>
          </a:xfrm>
        </p:spPr>
        <p:txBody>
          <a:bodyPr anchor="t"/>
          <a:lstStyle>
            <a:lvl1pPr>
              <a:defRPr sz="1600">
                <a:solidFill>
                  <a:schemeClr val="tx2"/>
                </a:solidFill>
                <a:latin typeface="+mn-lt"/>
              </a:defRPr>
            </a:lvl1pPr>
            <a:lvl2pPr>
              <a:buClr>
                <a:schemeClr val="accent1"/>
              </a:buClr>
              <a:defRPr sz="1600">
                <a:solidFill>
                  <a:schemeClr val="tx2"/>
                </a:solidFill>
                <a:latin typeface="+mn-lt"/>
              </a:defRPr>
            </a:lvl2pPr>
            <a:lvl3pPr>
              <a:buClr>
                <a:schemeClr val="accent1"/>
              </a:buClr>
              <a:defRPr sz="1400">
                <a:solidFill>
                  <a:schemeClr val="tx2"/>
                </a:solidFill>
                <a:latin typeface="+mn-lt"/>
              </a:defRPr>
            </a:lvl3pPr>
            <a:lvl4pPr>
              <a:buClr>
                <a:schemeClr val="accent1"/>
              </a:buClr>
              <a:defRPr sz="1200">
                <a:solidFill>
                  <a:schemeClr val="tx2"/>
                </a:solidFill>
                <a:latin typeface="+mn-lt"/>
              </a:defRPr>
            </a:lvl4pPr>
            <a:lvl5pPr>
              <a:buClr>
                <a:schemeClr val="accent1"/>
              </a:buClr>
              <a:defRPr sz="11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D3BEAE02-692C-467B-8ED5-81B9C639D600}"/>
              </a:ext>
            </a:extLst>
          </p:cNvPr>
          <p:cNvSpPr>
            <a:spLocks noGrp="1"/>
          </p:cNvSpPr>
          <p:nvPr>
            <p:ph type="body" sz="quarter" idx="30" hasCustomPrompt="1"/>
          </p:nvPr>
        </p:nvSpPr>
        <p:spPr>
          <a:xfrm>
            <a:off x="6018328" y="3450356"/>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a:t>Click to insert title</a:t>
            </a:r>
            <a:endParaRPr lang="en-GB"/>
          </a:p>
        </p:txBody>
      </p:sp>
      <p:sp>
        <p:nvSpPr>
          <p:cNvPr id="16" name="Picture Placeholder 24">
            <a:extLst>
              <a:ext uri="{FF2B5EF4-FFF2-40B4-BE49-F238E27FC236}">
                <a16:creationId xmlns:a16="http://schemas.microsoft.com/office/drawing/2014/main" id="{8FD76114-E041-4E1F-A927-A8D685C43AEA}"/>
              </a:ext>
            </a:extLst>
          </p:cNvPr>
          <p:cNvSpPr>
            <a:spLocks noGrp="1"/>
          </p:cNvSpPr>
          <p:nvPr>
            <p:ph type="pic" sz="quarter" idx="31" hasCustomPrompt="1"/>
          </p:nvPr>
        </p:nvSpPr>
        <p:spPr>
          <a:xfrm>
            <a:off x="6086780" y="1813202"/>
            <a:ext cx="1473804" cy="1473804"/>
          </a:xfrm>
          <a:prstGeom prst="ellipse">
            <a:avLst/>
          </a:prstGeom>
        </p:spPr>
        <p:txBody>
          <a:bodyPr anchor="ctr"/>
          <a:lstStyle>
            <a:lvl1pPr algn="ctr">
              <a:defRPr>
                <a:solidFill>
                  <a:schemeClr val="tx2"/>
                </a:solidFill>
              </a:defRPr>
            </a:lvl1pPr>
          </a:lstStyle>
          <a:p>
            <a:r>
              <a:rPr lang="en-GB"/>
              <a:t>Click to insert image</a:t>
            </a:r>
          </a:p>
        </p:txBody>
      </p:sp>
      <p:sp>
        <p:nvSpPr>
          <p:cNvPr id="5" name="Slide Number Placeholder 4">
            <a:extLst>
              <a:ext uri="{FF2B5EF4-FFF2-40B4-BE49-F238E27FC236}">
                <a16:creationId xmlns:a16="http://schemas.microsoft.com/office/drawing/2014/main" id="{3A43D922-24C8-4357-8A3C-D9C42B601ECC}"/>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pic>
        <p:nvPicPr>
          <p:cNvPr id="21" name="Graphic 20">
            <a:extLst>
              <a:ext uri="{FF2B5EF4-FFF2-40B4-BE49-F238E27FC236}">
                <a16:creationId xmlns:a16="http://schemas.microsoft.com/office/drawing/2014/main" id="{03A55D68-0220-4BE2-BD81-E6A13D4AA97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Tree>
    <p:extLst>
      <p:ext uri="{BB962C8B-B14F-4D97-AF65-F5344CB8AC3E}">
        <p14:creationId xmlns:p14="http://schemas.microsoft.com/office/powerpoint/2010/main" val="388385357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oint Teal 1">
    <p:bg>
      <p:bgPr>
        <a:solidFill>
          <a:schemeClr val="accent2"/>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A5D7BA6F-984B-4B7B-9A33-DF400FC9CF46}"/>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673800" y="2931079"/>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3567835" y="2931079"/>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6461870" y="2931079"/>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9355906" y="293593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3">
            <a:extLst>
              <a:ext uri="{FF2B5EF4-FFF2-40B4-BE49-F238E27FC236}">
                <a16:creationId xmlns:a16="http://schemas.microsoft.com/office/drawing/2014/main" id="{21016F29-BDD7-4BEB-914B-87500969B642}"/>
              </a:ext>
            </a:extLst>
          </p:cNvPr>
          <p:cNvSpPr>
            <a:spLocks noGrp="1"/>
          </p:cNvSpPr>
          <p:nvPr>
            <p:ph type="body" sz="quarter" idx="26" hasCustomPrompt="1"/>
          </p:nvPr>
        </p:nvSpPr>
        <p:spPr>
          <a:xfrm>
            <a:off x="304800" y="2538211"/>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5" name="Text Placeholder 33">
            <a:extLst>
              <a:ext uri="{FF2B5EF4-FFF2-40B4-BE49-F238E27FC236}">
                <a16:creationId xmlns:a16="http://schemas.microsoft.com/office/drawing/2014/main" id="{48FE68D6-DC11-428F-B5D6-1F819FD8F14F}"/>
              </a:ext>
            </a:extLst>
          </p:cNvPr>
          <p:cNvSpPr>
            <a:spLocks noGrp="1"/>
          </p:cNvSpPr>
          <p:nvPr>
            <p:ph type="body" sz="quarter" idx="27" hasCustomPrompt="1"/>
          </p:nvPr>
        </p:nvSpPr>
        <p:spPr>
          <a:xfrm>
            <a:off x="3198835" y="2538211"/>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6" name="Text Placeholder 33">
            <a:extLst>
              <a:ext uri="{FF2B5EF4-FFF2-40B4-BE49-F238E27FC236}">
                <a16:creationId xmlns:a16="http://schemas.microsoft.com/office/drawing/2014/main" id="{5694712A-FCD2-43BD-B72B-333D0A039168}"/>
              </a:ext>
            </a:extLst>
          </p:cNvPr>
          <p:cNvSpPr>
            <a:spLocks noGrp="1"/>
          </p:cNvSpPr>
          <p:nvPr>
            <p:ph type="body" sz="quarter" idx="28" hasCustomPrompt="1"/>
          </p:nvPr>
        </p:nvSpPr>
        <p:spPr>
          <a:xfrm>
            <a:off x="6092870" y="2538211"/>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7" name="Text Placeholder 33">
            <a:extLst>
              <a:ext uri="{FF2B5EF4-FFF2-40B4-BE49-F238E27FC236}">
                <a16:creationId xmlns:a16="http://schemas.microsoft.com/office/drawing/2014/main" id="{74773157-9A68-48FC-9B0C-0D5739741BF4}"/>
              </a:ext>
            </a:extLst>
          </p:cNvPr>
          <p:cNvSpPr>
            <a:spLocks noGrp="1"/>
          </p:cNvSpPr>
          <p:nvPr>
            <p:ph type="body" sz="quarter" idx="29" hasCustomPrompt="1"/>
          </p:nvPr>
        </p:nvSpPr>
        <p:spPr>
          <a:xfrm>
            <a:off x="8986906" y="2538211"/>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pic>
        <p:nvPicPr>
          <p:cNvPr id="41" name="Picture 40" descr="A picture containing drawing&#10;&#10;Description automatically generated">
            <a:extLst>
              <a:ext uri="{FF2B5EF4-FFF2-40B4-BE49-F238E27FC236}">
                <a16:creationId xmlns:a16="http://schemas.microsoft.com/office/drawing/2014/main" id="{17CE9AA3-CDC4-47E8-800E-F64E30EA71FA}"/>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9" name="Text Placeholder 8">
            <a:extLst>
              <a:ext uri="{FF2B5EF4-FFF2-40B4-BE49-F238E27FC236}">
                <a16:creationId xmlns:a16="http://schemas.microsoft.com/office/drawing/2014/main" id="{519B834F-5171-42AC-A5FD-8DA87B306F78}"/>
              </a:ext>
            </a:extLst>
          </p:cNvPr>
          <p:cNvSpPr>
            <a:spLocks noGrp="1"/>
          </p:cNvSpPr>
          <p:nvPr>
            <p:ph type="body" sz="quarter" idx="14" hasCustomPrompt="1"/>
          </p:nvPr>
        </p:nvSpPr>
        <p:spPr>
          <a:xfrm>
            <a:off x="192087" y="611978"/>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487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Point Teal 1">
    <p:bg>
      <p:bgPr>
        <a:solidFill>
          <a:schemeClr val="accent2"/>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5E2187E7-1033-4EC4-8C9F-E3E79CA3C203}"/>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114379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478615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842851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3096148" y="4354513"/>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
            <a:extLst>
              <a:ext uri="{FF2B5EF4-FFF2-40B4-BE49-F238E27FC236}">
                <a16:creationId xmlns:a16="http://schemas.microsoft.com/office/drawing/2014/main" id="{6031A51F-9CF6-45B5-8DC0-912D85568622}"/>
              </a:ext>
            </a:extLst>
          </p:cNvPr>
          <p:cNvSpPr>
            <a:spLocks noGrp="1"/>
          </p:cNvSpPr>
          <p:nvPr>
            <p:ph type="body" sz="quarter" idx="22" hasCustomPrompt="1"/>
          </p:nvPr>
        </p:nvSpPr>
        <p:spPr>
          <a:xfrm>
            <a:off x="6738508" y="4354513"/>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3">
            <a:extLst>
              <a:ext uri="{FF2B5EF4-FFF2-40B4-BE49-F238E27FC236}">
                <a16:creationId xmlns:a16="http://schemas.microsoft.com/office/drawing/2014/main" id="{21016F29-BDD7-4BEB-914B-87500969B642}"/>
              </a:ext>
            </a:extLst>
          </p:cNvPr>
          <p:cNvSpPr>
            <a:spLocks noGrp="1"/>
          </p:cNvSpPr>
          <p:nvPr>
            <p:ph type="body" sz="quarter" idx="26" hasCustomPrompt="1"/>
          </p:nvPr>
        </p:nvSpPr>
        <p:spPr>
          <a:xfrm>
            <a:off x="774794" y="2123320"/>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5" name="Text Placeholder 33">
            <a:extLst>
              <a:ext uri="{FF2B5EF4-FFF2-40B4-BE49-F238E27FC236}">
                <a16:creationId xmlns:a16="http://schemas.microsoft.com/office/drawing/2014/main" id="{48FE68D6-DC11-428F-B5D6-1F819FD8F14F}"/>
              </a:ext>
            </a:extLst>
          </p:cNvPr>
          <p:cNvSpPr>
            <a:spLocks noGrp="1"/>
          </p:cNvSpPr>
          <p:nvPr>
            <p:ph type="body" sz="quarter" idx="27" hasCustomPrompt="1"/>
          </p:nvPr>
        </p:nvSpPr>
        <p:spPr>
          <a:xfrm>
            <a:off x="4400014" y="2123320"/>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6" name="Text Placeholder 33">
            <a:extLst>
              <a:ext uri="{FF2B5EF4-FFF2-40B4-BE49-F238E27FC236}">
                <a16:creationId xmlns:a16="http://schemas.microsoft.com/office/drawing/2014/main" id="{5694712A-FCD2-43BD-B72B-333D0A039168}"/>
              </a:ext>
            </a:extLst>
          </p:cNvPr>
          <p:cNvSpPr>
            <a:spLocks noGrp="1"/>
          </p:cNvSpPr>
          <p:nvPr>
            <p:ph type="body" sz="quarter" idx="28" hasCustomPrompt="1"/>
          </p:nvPr>
        </p:nvSpPr>
        <p:spPr>
          <a:xfrm>
            <a:off x="8025234" y="2123320"/>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7" name="Text Placeholder 33">
            <a:extLst>
              <a:ext uri="{FF2B5EF4-FFF2-40B4-BE49-F238E27FC236}">
                <a16:creationId xmlns:a16="http://schemas.microsoft.com/office/drawing/2014/main" id="{74773157-9A68-48FC-9B0C-0D5739741BF4}"/>
              </a:ext>
            </a:extLst>
          </p:cNvPr>
          <p:cNvSpPr>
            <a:spLocks noGrp="1"/>
          </p:cNvSpPr>
          <p:nvPr>
            <p:ph type="body" sz="quarter" idx="29" hasCustomPrompt="1"/>
          </p:nvPr>
        </p:nvSpPr>
        <p:spPr>
          <a:xfrm>
            <a:off x="2727148" y="3956786"/>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8" name="Text Placeholder 33">
            <a:extLst>
              <a:ext uri="{FF2B5EF4-FFF2-40B4-BE49-F238E27FC236}">
                <a16:creationId xmlns:a16="http://schemas.microsoft.com/office/drawing/2014/main" id="{277510F0-8107-4C94-A9E7-82B5E46632F4}"/>
              </a:ext>
            </a:extLst>
          </p:cNvPr>
          <p:cNvSpPr>
            <a:spLocks noGrp="1"/>
          </p:cNvSpPr>
          <p:nvPr>
            <p:ph type="body" sz="quarter" idx="30" hasCustomPrompt="1"/>
          </p:nvPr>
        </p:nvSpPr>
        <p:spPr>
          <a:xfrm>
            <a:off x="6352368" y="3956786"/>
            <a:ext cx="583931" cy="583931"/>
          </a:xfrm>
          <a:prstGeom prst="arc">
            <a:avLst>
              <a:gd name="adj1" fmla="val 5358404"/>
              <a:gd name="adj2" fmla="val 0"/>
            </a:avLst>
          </a:prstGeom>
          <a:ln w="12700">
            <a:solidFill>
              <a:schemeClr val="tx1"/>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pic>
        <p:nvPicPr>
          <p:cNvPr id="41" name="Picture 40" descr="A picture containing drawing&#10;&#10;Description automatically generated">
            <a:extLst>
              <a:ext uri="{FF2B5EF4-FFF2-40B4-BE49-F238E27FC236}">
                <a16:creationId xmlns:a16="http://schemas.microsoft.com/office/drawing/2014/main" id="{450AA6F0-7340-4E6C-8297-B7148B167E85}"/>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9" name="Text Placeholder 8">
            <a:extLst>
              <a:ext uri="{FF2B5EF4-FFF2-40B4-BE49-F238E27FC236}">
                <a16:creationId xmlns:a16="http://schemas.microsoft.com/office/drawing/2014/main" id="{998F758B-3E43-4644-98E5-21BA50331DCA}"/>
              </a:ext>
            </a:extLst>
          </p:cNvPr>
          <p:cNvSpPr>
            <a:spLocks noGrp="1"/>
          </p:cNvSpPr>
          <p:nvPr>
            <p:ph type="body" sz="quarter" idx="14" hasCustomPrompt="1"/>
          </p:nvPr>
        </p:nvSpPr>
        <p:spPr>
          <a:xfrm>
            <a:off x="192087" y="611978"/>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908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n Point Teal 1">
    <p:bg>
      <p:bgPr>
        <a:solidFill>
          <a:schemeClr val="accent2"/>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9374688D-D550-4A1E-8061-22D3A9929271}"/>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591345"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2925414"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5259483"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7593552"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
            <a:extLst>
              <a:ext uri="{FF2B5EF4-FFF2-40B4-BE49-F238E27FC236}">
                <a16:creationId xmlns:a16="http://schemas.microsoft.com/office/drawing/2014/main" id="{6031A51F-9CF6-45B5-8DC0-912D85568622}"/>
              </a:ext>
            </a:extLst>
          </p:cNvPr>
          <p:cNvSpPr>
            <a:spLocks noGrp="1"/>
          </p:cNvSpPr>
          <p:nvPr>
            <p:ph type="body" sz="quarter" idx="22" hasCustomPrompt="1"/>
          </p:nvPr>
        </p:nvSpPr>
        <p:spPr>
          <a:xfrm>
            <a:off x="9927621"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3">
            <a:extLst>
              <a:ext uri="{FF2B5EF4-FFF2-40B4-BE49-F238E27FC236}">
                <a16:creationId xmlns:a16="http://schemas.microsoft.com/office/drawing/2014/main" id="{21016F29-BDD7-4BEB-914B-87500969B642}"/>
              </a:ext>
            </a:extLst>
          </p:cNvPr>
          <p:cNvSpPr>
            <a:spLocks noGrp="1"/>
          </p:cNvSpPr>
          <p:nvPr>
            <p:ph type="body" sz="quarter" idx="26" hasCustomPrompt="1"/>
          </p:nvPr>
        </p:nvSpPr>
        <p:spPr>
          <a:xfrm>
            <a:off x="308824" y="1922685"/>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5" name="Text Placeholder 33">
            <a:extLst>
              <a:ext uri="{FF2B5EF4-FFF2-40B4-BE49-F238E27FC236}">
                <a16:creationId xmlns:a16="http://schemas.microsoft.com/office/drawing/2014/main" id="{48FE68D6-DC11-428F-B5D6-1F819FD8F14F}"/>
              </a:ext>
            </a:extLst>
          </p:cNvPr>
          <p:cNvSpPr>
            <a:spLocks noGrp="1"/>
          </p:cNvSpPr>
          <p:nvPr>
            <p:ph type="body" sz="quarter" idx="27" hasCustomPrompt="1"/>
          </p:nvPr>
        </p:nvSpPr>
        <p:spPr>
          <a:xfrm>
            <a:off x="2638608" y="1922685"/>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6" name="Text Placeholder 33">
            <a:extLst>
              <a:ext uri="{FF2B5EF4-FFF2-40B4-BE49-F238E27FC236}">
                <a16:creationId xmlns:a16="http://schemas.microsoft.com/office/drawing/2014/main" id="{5694712A-FCD2-43BD-B72B-333D0A039168}"/>
              </a:ext>
            </a:extLst>
          </p:cNvPr>
          <p:cNvSpPr>
            <a:spLocks noGrp="1"/>
          </p:cNvSpPr>
          <p:nvPr>
            <p:ph type="body" sz="quarter" idx="28" hasCustomPrompt="1"/>
          </p:nvPr>
        </p:nvSpPr>
        <p:spPr>
          <a:xfrm>
            <a:off x="4968392" y="1922685"/>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7" name="Text Placeholder 33">
            <a:extLst>
              <a:ext uri="{FF2B5EF4-FFF2-40B4-BE49-F238E27FC236}">
                <a16:creationId xmlns:a16="http://schemas.microsoft.com/office/drawing/2014/main" id="{74773157-9A68-48FC-9B0C-0D5739741BF4}"/>
              </a:ext>
            </a:extLst>
          </p:cNvPr>
          <p:cNvSpPr>
            <a:spLocks noGrp="1"/>
          </p:cNvSpPr>
          <p:nvPr>
            <p:ph type="body" sz="quarter" idx="29" hasCustomPrompt="1"/>
          </p:nvPr>
        </p:nvSpPr>
        <p:spPr>
          <a:xfrm>
            <a:off x="7298176" y="1917826"/>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8" name="Text Placeholder 33">
            <a:extLst>
              <a:ext uri="{FF2B5EF4-FFF2-40B4-BE49-F238E27FC236}">
                <a16:creationId xmlns:a16="http://schemas.microsoft.com/office/drawing/2014/main" id="{277510F0-8107-4C94-A9E7-82B5E46632F4}"/>
              </a:ext>
            </a:extLst>
          </p:cNvPr>
          <p:cNvSpPr>
            <a:spLocks noGrp="1"/>
          </p:cNvSpPr>
          <p:nvPr>
            <p:ph type="body" sz="quarter" idx="30" hasCustomPrompt="1"/>
          </p:nvPr>
        </p:nvSpPr>
        <p:spPr>
          <a:xfrm>
            <a:off x="9627960" y="1917826"/>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21" name="Text Placeholder 2">
            <a:extLst>
              <a:ext uri="{FF2B5EF4-FFF2-40B4-BE49-F238E27FC236}">
                <a16:creationId xmlns:a16="http://schemas.microsoft.com/office/drawing/2014/main" id="{276C596D-34DC-4412-81F1-4B9B39D4ADEA}"/>
              </a:ext>
            </a:extLst>
          </p:cNvPr>
          <p:cNvSpPr>
            <a:spLocks noGrp="1"/>
          </p:cNvSpPr>
          <p:nvPr>
            <p:ph type="body" sz="quarter" idx="31" hasCustomPrompt="1"/>
          </p:nvPr>
        </p:nvSpPr>
        <p:spPr>
          <a:xfrm>
            <a:off x="591345"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2">
            <a:extLst>
              <a:ext uri="{FF2B5EF4-FFF2-40B4-BE49-F238E27FC236}">
                <a16:creationId xmlns:a16="http://schemas.microsoft.com/office/drawing/2014/main" id="{A076BBF1-DEE7-4AF6-8883-2E92BC6D8B8E}"/>
              </a:ext>
            </a:extLst>
          </p:cNvPr>
          <p:cNvSpPr>
            <a:spLocks noGrp="1"/>
          </p:cNvSpPr>
          <p:nvPr>
            <p:ph type="body" sz="quarter" idx="32" hasCustomPrompt="1"/>
          </p:nvPr>
        </p:nvSpPr>
        <p:spPr>
          <a:xfrm>
            <a:off x="2925414"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2">
            <a:extLst>
              <a:ext uri="{FF2B5EF4-FFF2-40B4-BE49-F238E27FC236}">
                <a16:creationId xmlns:a16="http://schemas.microsoft.com/office/drawing/2014/main" id="{AB688A78-2A82-480E-9648-6377550DE773}"/>
              </a:ext>
            </a:extLst>
          </p:cNvPr>
          <p:cNvSpPr>
            <a:spLocks noGrp="1"/>
          </p:cNvSpPr>
          <p:nvPr>
            <p:ph type="body" sz="quarter" idx="33" hasCustomPrompt="1"/>
          </p:nvPr>
        </p:nvSpPr>
        <p:spPr>
          <a:xfrm>
            <a:off x="5259483"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
            <a:extLst>
              <a:ext uri="{FF2B5EF4-FFF2-40B4-BE49-F238E27FC236}">
                <a16:creationId xmlns:a16="http://schemas.microsoft.com/office/drawing/2014/main" id="{EA99B3F8-402D-4539-8342-75CE67B33E69}"/>
              </a:ext>
            </a:extLst>
          </p:cNvPr>
          <p:cNvSpPr>
            <a:spLocks noGrp="1"/>
          </p:cNvSpPr>
          <p:nvPr>
            <p:ph type="body" sz="quarter" idx="34" hasCustomPrompt="1"/>
          </p:nvPr>
        </p:nvSpPr>
        <p:spPr>
          <a:xfrm>
            <a:off x="7593552"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
            <a:extLst>
              <a:ext uri="{FF2B5EF4-FFF2-40B4-BE49-F238E27FC236}">
                <a16:creationId xmlns:a16="http://schemas.microsoft.com/office/drawing/2014/main" id="{90A321D3-612B-4921-86C0-700EF63202F1}"/>
              </a:ext>
            </a:extLst>
          </p:cNvPr>
          <p:cNvSpPr>
            <a:spLocks noGrp="1"/>
          </p:cNvSpPr>
          <p:nvPr>
            <p:ph type="body" sz="quarter" idx="35" hasCustomPrompt="1"/>
          </p:nvPr>
        </p:nvSpPr>
        <p:spPr>
          <a:xfrm>
            <a:off x="9927621"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33">
            <a:extLst>
              <a:ext uri="{FF2B5EF4-FFF2-40B4-BE49-F238E27FC236}">
                <a16:creationId xmlns:a16="http://schemas.microsoft.com/office/drawing/2014/main" id="{17E89160-D97C-4987-8952-ED8B2C7BDFE8}"/>
              </a:ext>
            </a:extLst>
          </p:cNvPr>
          <p:cNvSpPr>
            <a:spLocks noGrp="1"/>
          </p:cNvSpPr>
          <p:nvPr>
            <p:ph type="body" sz="quarter" idx="36" hasCustomPrompt="1"/>
          </p:nvPr>
        </p:nvSpPr>
        <p:spPr>
          <a:xfrm>
            <a:off x="308824" y="3754214"/>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2" name="Text Placeholder 33">
            <a:extLst>
              <a:ext uri="{FF2B5EF4-FFF2-40B4-BE49-F238E27FC236}">
                <a16:creationId xmlns:a16="http://schemas.microsoft.com/office/drawing/2014/main" id="{C64DC926-6874-4ED4-BC83-4FC1E0B7EB0E}"/>
              </a:ext>
            </a:extLst>
          </p:cNvPr>
          <p:cNvSpPr>
            <a:spLocks noGrp="1"/>
          </p:cNvSpPr>
          <p:nvPr>
            <p:ph type="body" sz="quarter" idx="37" hasCustomPrompt="1"/>
          </p:nvPr>
        </p:nvSpPr>
        <p:spPr>
          <a:xfrm>
            <a:off x="2638608" y="3754214"/>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3" name="Text Placeholder 33">
            <a:extLst>
              <a:ext uri="{FF2B5EF4-FFF2-40B4-BE49-F238E27FC236}">
                <a16:creationId xmlns:a16="http://schemas.microsoft.com/office/drawing/2014/main" id="{3B1BC0F0-5E13-44D4-B3E3-60B0B989F323}"/>
              </a:ext>
            </a:extLst>
          </p:cNvPr>
          <p:cNvSpPr>
            <a:spLocks noGrp="1"/>
          </p:cNvSpPr>
          <p:nvPr>
            <p:ph type="body" sz="quarter" idx="38" hasCustomPrompt="1"/>
          </p:nvPr>
        </p:nvSpPr>
        <p:spPr>
          <a:xfrm>
            <a:off x="4968392" y="3754214"/>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42" name="Text Placeholder 33">
            <a:extLst>
              <a:ext uri="{FF2B5EF4-FFF2-40B4-BE49-F238E27FC236}">
                <a16:creationId xmlns:a16="http://schemas.microsoft.com/office/drawing/2014/main" id="{903688AA-2CF6-4A60-904F-5DF3A45EF158}"/>
              </a:ext>
            </a:extLst>
          </p:cNvPr>
          <p:cNvSpPr>
            <a:spLocks noGrp="1"/>
          </p:cNvSpPr>
          <p:nvPr>
            <p:ph type="body" sz="quarter" idx="39" hasCustomPrompt="1"/>
          </p:nvPr>
        </p:nvSpPr>
        <p:spPr>
          <a:xfrm>
            <a:off x="7298176" y="3749355"/>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43" name="Text Placeholder 33">
            <a:extLst>
              <a:ext uri="{FF2B5EF4-FFF2-40B4-BE49-F238E27FC236}">
                <a16:creationId xmlns:a16="http://schemas.microsoft.com/office/drawing/2014/main" id="{F2D2F8F2-9AEC-4907-AD1D-40E7DD30D10A}"/>
              </a:ext>
            </a:extLst>
          </p:cNvPr>
          <p:cNvSpPr>
            <a:spLocks noGrp="1"/>
          </p:cNvSpPr>
          <p:nvPr>
            <p:ph type="body" sz="quarter" idx="40" hasCustomPrompt="1"/>
          </p:nvPr>
        </p:nvSpPr>
        <p:spPr>
          <a:xfrm>
            <a:off x="9627960" y="3749355"/>
            <a:ext cx="497451" cy="497451"/>
          </a:xfrm>
          <a:prstGeom prst="arc">
            <a:avLst>
              <a:gd name="adj1" fmla="val 5358404"/>
              <a:gd name="adj2" fmla="val 0"/>
            </a:avLst>
          </a:prstGeom>
          <a:ln w="12700">
            <a:solidFill>
              <a:schemeClr val="tx1"/>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pic>
        <p:nvPicPr>
          <p:cNvPr id="41" name="Picture 40" descr="A picture containing drawing&#10;&#10;Description automatically generated">
            <a:extLst>
              <a:ext uri="{FF2B5EF4-FFF2-40B4-BE49-F238E27FC236}">
                <a16:creationId xmlns:a16="http://schemas.microsoft.com/office/drawing/2014/main" id="{33A351E9-8419-4D5A-AFD5-E295BABCDA6E}"/>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30" name="Text Placeholder 8">
            <a:extLst>
              <a:ext uri="{FF2B5EF4-FFF2-40B4-BE49-F238E27FC236}">
                <a16:creationId xmlns:a16="http://schemas.microsoft.com/office/drawing/2014/main" id="{7461E285-BBD9-4A22-A661-1F7D415E7D51}"/>
              </a:ext>
            </a:extLst>
          </p:cNvPr>
          <p:cNvSpPr>
            <a:spLocks noGrp="1"/>
          </p:cNvSpPr>
          <p:nvPr>
            <p:ph type="body" sz="quarter" idx="14" hasCustomPrompt="1"/>
          </p:nvPr>
        </p:nvSpPr>
        <p:spPr>
          <a:xfrm>
            <a:off x="192087" y="611978"/>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1805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Point Teal 2">
    <p:bg>
      <p:bgPr>
        <a:solidFill>
          <a:schemeClr val="accent2"/>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2B043C06-E691-4C19-BB41-3B61EF4B4636}"/>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673800" y="2931079"/>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3567835" y="2931079"/>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6461870" y="2931079"/>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9355906" y="293593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9">
            <a:extLst>
              <a:ext uri="{FF2B5EF4-FFF2-40B4-BE49-F238E27FC236}">
                <a16:creationId xmlns:a16="http://schemas.microsoft.com/office/drawing/2014/main" id="{EE226F47-E326-4CCF-9417-A2B5B8D36F6B}"/>
              </a:ext>
            </a:extLst>
          </p:cNvPr>
          <p:cNvSpPr>
            <a:spLocks noGrp="1"/>
          </p:cNvSpPr>
          <p:nvPr>
            <p:ph type="body" sz="quarter" idx="30" hasCustomPrompt="1"/>
          </p:nvPr>
        </p:nvSpPr>
        <p:spPr>
          <a:xfrm>
            <a:off x="673800" y="243699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sp>
        <p:nvSpPr>
          <p:cNvPr id="21" name="Text Placeholder 20">
            <a:extLst>
              <a:ext uri="{FF2B5EF4-FFF2-40B4-BE49-F238E27FC236}">
                <a16:creationId xmlns:a16="http://schemas.microsoft.com/office/drawing/2014/main" id="{0C2C06A7-E2AC-4417-BB90-18418C52D472}"/>
              </a:ext>
            </a:extLst>
          </p:cNvPr>
          <p:cNvSpPr>
            <a:spLocks noGrp="1"/>
          </p:cNvSpPr>
          <p:nvPr>
            <p:ph type="body" sz="quarter" idx="31" hasCustomPrompt="1"/>
          </p:nvPr>
        </p:nvSpPr>
        <p:spPr>
          <a:xfrm>
            <a:off x="3567835" y="243699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sp>
        <p:nvSpPr>
          <p:cNvPr id="23" name="Text Placeholder 22">
            <a:extLst>
              <a:ext uri="{FF2B5EF4-FFF2-40B4-BE49-F238E27FC236}">
                <a16:creationId xmlns:a16="http://schemas.microsoft.com/office/drawing/2014/main" id="{D8B13E5A-5B69-404C-B693-B07E4084E68D}"/>
              </a:ext>
            </a:extLst>
          </p:cNvPr>
          <p:cNvSpPr>
            <a:spLocks noGrp="1"/>
          </p:cNvSpPr>
          <p:nvPr>
            <p:ph type="body" sz="quarter" idx="32" hasCustomPrompt="1"/>
          </p:nvPr>
        </p:nvSpPr>
        <p:spPr>
          <a:xfrm>
            <a:off x="6461870" y="243699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sp>
        <p:nvSpPr>
          <p:cNvPr id="25" name="Text Placeholder 24">
            <a:extLst>
              <a:ext uri="{FF2B5EF4-FFF2-40B4-BE49-F238E27FC236}">
                <a16:creationId xmlns:a16="http://schemas.microsoft.com/office/drawing/2014/main" id="{84A18DF3-EC00-4C0D-90E6-ED225F55E2D2}"/>
              </a:ext>
            </a:extLst>
          </p:cNvPr>
          <p:cNvSpPr>
            <a:spLocks noGrp="1"/>
          </p:cNvSpPr>
          <p:nvPr>
            <p:ph type="body" sz="quarter" idx="33" hasCustomPrompt="1"/>
          </p:nvPr>
        </p:nvSpPr>
        <p:spPr>
          <a:xfrm>
            <a:off x="9355906" y="243699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pic>
        <p:nvPicPr>
          <p:cNvPr id="41" name="Picture 40" descr="A picture containing drawing&#10;&#10;Description automatically generated">
            <a:extLst>
              <a:ext uri="{FF2B5EF4-FFF2-40B4-BE49-F238E27FC236}">
                <a16:creationId xmlns:a16="http://schemas.microsoft.com/office/drawing/2014/main" id="{387F6BD2-63F9-41AD-BE3E-8C45E3A75CDE}"/>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9" name="Text Placeholder 8">
            <a:extLst>
              <a:ext uri="{FF2B5EF4-FFF2-40B4-BE49-F238E27FC236}">
                <a16:creationId xmlns:a16="http://schemas.microsoft.com/office/drawing/2014/main" id="{255B8D47-45E0-4FA7-9092-5546FDFD139E}"/>
              </a:ext>
            </a:extLst>
          </p:cNvPr>
          <p:cNvSpPr>
            <a:spLocks noGrp="1"/>
          </p:cNvSpPr>
          <p:nvPr>
            <p:ph type="body" sz="quarter" idx="14" hasCustomPrompt="1"/>
          </p:nvPr>
        </p:nvSpPr>
        <p:spPr>
          <a:xfrm>
            <a:off x="192087" y="611978"/>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9222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Point Teal 2">
    <p:bg>
      <p:bgPr>
        <a:solidFill>
          <a:schemeClr val="accent2"/>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5221D665-1F5C-4B3C-82B6-1D090EB596FC}"/>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114379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478615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842851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3096148" y="4354513"/>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
            <a:extLst>
              <a:ext uri="{FF2B5EF4-FFF2-40B4-BE49-F238E27FC236}">
                <a16:creationId xmlns:a16="http://schemas.microsoft.com/office/drawing/2014/main" id="{6031A51F-9CF6-45B5-8DC0-912D85568622}"/>
              </a:ext>
            </a:extLst>
          </p:cNvPr>
          <p:cNvSpPr>
            <a:spLocks noGrp="1"/>
          </p:cNvSpPr>
          <p:nvPr>
            <p:ph type="body" sz="quarter" idx="22" hasCustomPrompt="1"/>
          </p:nvPr>
        </p:nvSpPr>
        <p:spPr>
          <a:xfrm>
            <a:off x="6738508" y="4354513"/>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9">
            <a:extLst>
              <a:ext uri="{FF2B5EF4-FFF2-40B4-BE49-F238E27FC236}">
                <a16:creationId xmlns:a16="http://schemas.microsoft.com/office/drawing/2014/main" id="{79A76CC9-49DF-42A3-8C50-356BCE93CF9B}"/>
              </a:ext>
            </a:extLst>
          </p:cNvPr>
          <p:cNvSpPr>
            <a:spLocks noGrp="1"/>
          </p:cNvSpPr>
          <p:nvPr>
            <p:ph type="body" sz="quarter" idx="31" hasCustomPrompt="1"/>
          </p:nvPr>
        </p:nvSpPr>
        <p:spPr>
          <a:xfrm>
            <a:off x="1143794" y="2026763"/>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sp>
        <p:nvSpPr>
          <p:cNvPr id="21" name="Text Placeholder 20">
            <a:extLst>
              <a:ext uri="{FF2B5EF4-FFF2-40B4-BE49-F238E27FC236}">
                <a16:creationId xmlns:a16="http://schemas.microsoft.com/office/drawing/2014/main" id="{DFF29EE8-8E32-4415-8CB6-C40E43FAEDD7}"/>
              </a:ext>
            </a:extLst>
          </p:cNvPr>
          <p:cNvSpPr>
            <a:spLocks noGrp="1"/>
          </p:cNvSpPr>
          <p:nvPr>
            <p:ph type="body" sz="quarter" idx="32" hasCustomPrompt="1"/>
          </p:nvPr>
        </p:nvSpPr>
        <p:spPr>
          <a:xfrm>
            <a:off x="4786154" y="2026763"/>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sp>
        <p:nvSpPr>
          <p:cNvPr id="23" name="Text Placeholder 22">
            <a:extLst>
              <a:ext uri="{FF2B5EF4-FFF2-40B4-BE49-F238E27FC236}">
                <a16:creationId xmlns:a16="http://schemas.microsoft.com/office/drawing/2014/main" id="{12A686C8-D330-41CB-BA45-CF7ACEFE35B2}"/>
              </a:ext>
            </a:extLst>
          </p:cNvPr>
          <p:cNvSpPr>
            <a:spLocks noGrp="1"/>
          </p:cNvSpPr>
          <p:nvPr>
            <p:ph type="body" sz="quarter" idx="33" hasCustomPrompt="1"/>
          </p:nvPr>
        </p:nvSpPr>
        <p:spPr>
          <a:xfrm>
            <a:off x="8428514" y="2026763"/>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sp>
        <p:nvSpPr>
          <p:cNvPr id="25" name="Text Placeholder 24">
            <a:extLst>
              <a:ext uri="{FF2B5EF4-FFF2-40B4-BE49-F238E27FC236}">
                <a16:creationId xmlns:a16="http://schemas.microsoft.com/office/drawing/2014/main" id="{479B43A7-D707-4FF8-8441-333A21DF913D}"/>
              </a:ext>
            </a:extLst>
          </p:cNvPr>
          <p:cNvSpPr>
            <a:spLocks noGrp="1"/>
          </p:cNvSpPr>
          <p:nvPr>
            <p:ph type="body" sz="quarter" idx="34" hasCustomPrompt="1"/>
          </p:nvPr>
        </p:nvSpPr>
        <p:spPr>
          <a:xfrm>
            <a:off x="3096148" y="3865088"/>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sp>
        <p:nvSpPr>
          <p:cNvPr id="39" name="Text Placeholder 24">
            <a:extLst>
              <a:ext uri="{FF2B5EF4-FFF2-40B4-BE49-F238E27FC236}">
                <a16:creationId xmlns:a16="http://schemas.microsoft.com/office/drawing/2014/main" id="{7D5AB52B-FB1F-4A93-B8E7-1076B42B04DD}"/>
              </a:ext>
            </a:extLst>
          </p:cNvPr>
          <p:cNvSpPr>
            <a:spLocks noGrp="1"/>
          </p:cNvSpPr>
          <p:nvPr>
            <p:ph type="body" sz="quarter" idx="35" hasCustomPrompt="1"/>
          </p:nvPr>
        </p:nvSpPr>
        <p:spPr>
          <a:xfrm>
            <a:off x="6738508" y="3865088"/>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r>
              <a:rPr lang="en-US"/>
              <a:t>Click to insert text</a:t>
            </a:r>
            <a:endParaRPr lang="en-GB"/>
          </a:p>
        </p:txBody>
      </p:sp>
      <p:pic>
        <p:nvPicPr>
          <p:cNvPr id="41" name="Picture 40" descr="A picture containing drawing&#10;&#10;Description automatically generated">
            <a:extLst>
              <a:ext uri="{FF2B5EF4-FFF2-40B4-BE49-F238E27FC236}">
                <a16:creationId xmlns:a16="http://schemas.microsoft.com/office/drawing/2014/main" id="{FD74F551-A442-428B-92A6-D9A41B4F6188}"/>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9" name="Text Placeholder 8">
            <a:extLst>
              <a:ext uri="{FF2B5EF4-FFF2-40B4-BE49-F238E27FC236}">
                <a16:creationId xmlns:a16="http://schemas.microsoft.com/office/drawing/2014/main" id="{0A39D3B2-FA07-4357-9419-827989C45AB5}"/>
              </a:ext>
            </a:extLst>
          </p:cNvPr>
          <p:cNvSpPr>
            <a:spLocks noGrp="1"/>
          </p:cNvSpPr>
          <p:nvPr>
            <p:ph type="body" sz="quarter" idx="14" hasCustomPrompt="1"/>
          </p:nvPr>
        </p:nvSpPr>
        <p:spPr>
          <a:xfrm>
            <a:off x="192087" y="611978"/>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35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Point Teal 2">
    <p:bg>
      <p:bgPr>
        <a:solidFill>
          <a:schemeClr val="accent2"/>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F170D0F-4474-49F2-A0E4-696A16CB7810}"/>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114379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478615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8428514" y="2516188"/>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1143794" y="4354513"/>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
            <a:extLst>
              <a:ext uri="{FF2B5EF4-FFF2-40B4-BE49-F238E27FC236}">
                <a16:creationId xmlns:a16="http://schemas.microsoft.com/office/drawing/2014/main" id="{6031A51F-9CF6-45B5-8DC0-912D85568622}"/>
              </a:ext>
            </a:extLst>
          </p:cNvPr>
          <p:cNvSpPr>
            <a:spLocks noGrp="1"/>
          </p:cNvSpPr>
          <p:nvPr>
            <p:ph type="body" sz="quarter" idx="22" hasCustomPrompt="1"/>
          </p:nvPr>
        </p:nvSpPr>
        <p:spPr>
          <a:xfrm>
            <a:off x="4786154" y="4354513"/>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
            <a:extLst>
              <a:ext uri="{FF2B5EF4-FFF2-40B4-BE49-F238E27FC236}">
                <a16:creationId xmlns:a16="http://schemas.microsoft.com/office/drawing/2014/main" id="{EF0E6698-C95A-4C48-B150-E9CE26BDFD95}"/>
              </a:ext>
            </a:extLst>
          </p:cNvPr>
          <p:cNvSpPr>
            <a:spLocks noGrp="1"/>
          </p:cNvSpPr>
          <p:nvPr>
            <p:ph type="body" sz="quarter" idx="24" hasCustomPrompt="1"/>
          </p:nvPr>
        </p:nvSpPr>
        <p:spPr>
          <a:xfrm>
            <a:off x="8428514" y="4354513"/>
            <a:ext cx="2256631" cy="1257300"/>
          </a:xfrm>
        </p:spPr>
        <p:txBody>
          <a:bodyPr anchor="t"/>
          <a:lstStyle>
            <a:lvl1pPr>
              <a:defRPr sz="14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19">
            <a:extLst>
              <a:ext uri="{FF2B5EF4-FFF2-40B4-BE49-F238E27FC236}">
                <a16:creationId xmlns:a16="http://schemas.microsoft.com/office/drawing/2014/main" id="{97C836BA-6335-478D-9737-E600A83AF3EC}"/>
              </a:ext>
            </a:extLst>
          </p:cNvPr>
          <p:cNvSpPr>
            <a:spLocks noGrp="1"/>
          </p:cNvSpPr>
          <p:nvPr>
            <p:ph type="body" sz="quarter" idx="31"/>
          </p:nvPr>
        </p:nvSpPr>
        <p:spPr>
          <a:xfrm>
            <a:off x="1143793" y="2026761"/>
            <a:ext cx="2256631" cy="489427"/>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endParaRPr lang="en-GB"/>
          </a:p>
        </p:txBody>
      </p:sp>
      <p:sp>
        <p:nvSpPr>
          <p:cNvPr id="25" name="Text Placeholder 20">
            <a:extLst>
              <a:ext uri="{FF2B5EF4-FFF2-40B4-BE49-F238E27FC236}">
                <a16:creationId xmlns:a16="http://schemas.microsoft.com/office/drawing/2014/main" id="{81018AA8-63F4-4419-9A9A-4BCC6BAAC9C2}"/>
              </a:ext>
            </a:extLst>
          </p:cNvPr>
          <p:cNvSpPr>
            <a:spLocks noGrp="1"/>
          </p:cNvSpPr>
          <p:nvPr>
            <p:ph type="body" sz="quarter" idx="32"/>
          </p:nvPr>
        </p:nvSpPr>
        <p:spPr>
          <a:xfrm>
            <a:off x="4786153" y="2026761"/>
            <a:ext cx="2256631" cy="489427"/>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endParaRPr lang="en-GB"/>
          </a:p>
        </p:txBody>
      </p:sp>
      <p:sp>
        <p:nvSpPr>
          <p:cNvPr id="27" name="Text Placeholder 22">
            <a:extLst>
              <a:ext uri="{FF2B5EF4-FFF2-40B4-BE49-F238E27FC236}">
                <a16:creationId xmlns:a16="http://schemas.microsoft.com/office/drawing/2014/main" id="{7A762D2A-431F-4D1D-B31F-BDA3B67144CC}"/>
              </a:ext>
            </a:extLst>
          </p:cNvPr>
          <p:cNvSpPr>
            <a:spLocks noGrp="1"/>
          </p:cNvSpPr>
          <p:nvPr>
            <p:ph type="body" sz="quarter" idx="33"/>
          </p:nvPr>
        </p:nvSpPr>
        <p:spPr>
          <a:xfrm>
            <a:off x="8428513" y="2026761"/>
            <a:ext cx="2256631" cy="489427"/>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endParaRPr lang="en-GB"/>
          </a:p>
        </p:txBody>
      </p:sp>
      <p:sp>
        <p:nvSpPr>
          <p:cNvPr id="32" name="Text Placeholder 19">
            <a:extLst>
              <a:ext uri="{FF2B5EF4-FFF2-40B4-BE49-F238E27FC236}">
                <a16:creationId xmlns:a16="http://schemas.microsoft.com/office/drawing/2014/main" id="{167E784F-D279-419D-9555-ED7BF43DEAAB}"/>
              </a:ext>
            </a:extLst>
          </p:cNvPr>
          <p:cNvSpPr>
            <a:spLocks noGrp="1"/>
          </p:cNvSpPr>
          <p:nvPr>
            <p:ph type="body" sz="quarter" idx="34"/>
          </p:nvPr>
        </p:nvSpPr>
        <p:spPr>
          <a:xfrm>
            <a:off x="1143793" y="3865086"/>
            <a:ext cx="2256631" cy="489427"/>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endParaRPr lang="en-GB"/>
          </a:p>
        </p:txBody>
      </p:sp>
      <p:sp>
        <p:nvSpPr>
          <p:cNvPr id="33" name="Text Placeholder 20">
            <a:extLst>
              <a:ext uri="{FF2B5EF4-FFF2-40B4-BE49-F238E27FC236}">
                <a16:creationId xmlns:a16="http://schemas.microsoft.com/office/drawing/2014/main" id="{639533A0-EC42-43EC-A9A9-D6A949105C6E}"/>
              </a:ext>
            </a:extLst>
          </p:cNvPr>
          <p:cNvSpPr>
            <a:spLocks noGrp="1"/>
          </p:cNvSpPr>
          <p:nvPr>
            <p:ph type="body" sz="quarter" idx="35"/>
          </p:nvPr>
        </p:nvSpPr>
        <p:spPr>
          <a:xfrm>
            <a:off x="4786153" y="3865086"/>
            <a:ext cx="2256631" cy="489427"/>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endParaRPr lang="en-GB"/>
          </a:p>
        </p:txBody>
      </p:sp>
      <p:sp>
        <p:nvSpPr>
          <p:cNvPr id="42" name="Text Placeholder 22">
            <a:extLst>
              <a:ext uri="{FF2B5EF4-FFF2-40B4-BE49-F238E27FC236}">
                <a16:creationId xmlns:a16="http://schemas.microsoft.com/office/drawing/2014/main" id="{DE527EAA-A509-4CF0-AA50-31E4D9781E5F}"/>
              </a:ext>
            </a:extLst>
          </p:cNvPr>
          <p:cNvSpPr>
            <a:spLocks noGrp="1"/>
          </p:cNvSpPr>
          <p:nvPr>
            <p:ph type="body" sz="quarter" idx="36"/>
          </p:nvPr>
        </p:nvSpPr>
        <p:spPr>
          <a:xfrm>
            <a:off x="8428513" y="3865086"/>
            <a:ext cx="2256631" cy="489427"/>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400" b="1">
                <a:solidFill>
                  <a:schemeClr val="accent3"/>
                </a:solidFill>
                <a:latin typeface="+mn-lt"/>
              </a:defRPr>
            </a:lvl1pPr>
            <a:lvl2pPr>
              <a:buClr>
                <a:schemeClr val="accent3"/>
              </a:buClr>
              <a:defRPr sz="1400" b="1">
                <a:solidFill>
                  <a:schemeClr val="accent3"/>
                </a:solidFill>
                <a:latin typeface="+mj-lt"/>
              </a:defRPr>
            </a:lvl2pPr>
            <a:lvl3pPr>
              <a:buClr>
                <a:schemeClr val="accent3"/>
              </a:buClr>
              <a:defRPr sz="1200" b="1">
                <a:solidFill>
                  <a:schemeClr val="accent3"/>
                </a:solidFill>
                <a:latin typeface="+mj-lt"/>
              </a:defRPr>
            </a:lvl3pPr>
            <a:lvl4pPr>
              <a:buClr>
                <a:schemeClr val="accent3"/>
              </a:buClr>
              <a:defRPr sz="1100" b="1">
                <a:solidFill>
                  <a:schemeClr val="accent3"/>
                </a:solidFill>
                <a:latin typeface="+mj-lt"/>
              </a:defRPr>
            </a:lvl4pPr>
            <a:lvl5pPr>
              <a:buClr>
                <a:schemeClr val="accent3"/>
              </a:buClr>
              <a:defRPr sz="1050" b="1">
                <a:solidFill>
                  <a:schemeClr val="accent3"/>
                </a:solidFill>
                <a:latin typeface="+mj-lt"/>
              </a:defRPr>
            </a:lvl5pPr>
          </a:lstStyle>
          <a:p>
            <a:pPr lvl="0"/>
            <a:endParaRPr lang="en-GB"/>
          </a:p>
        </p:txBody>
      </p:sp>
      <p:pic>
        <p:nvPicPr>
          <p:cNvPr id="41" name="Picture 40" descr="A picture containing drawing&#10;&#10;Description automatically generated">
            <a:extLst>
              <a:ext uri="{FF2B5EF4-FFF2-40B4-BE49-F238E27FC236}">
                <a16:creationId xmlns:a16="http://schemas.microsoft.com/office/drawing/2014/main" id="{7A6FBC37-AD1E-4751-BEA7-117C523E43FF}"/>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21" name="Text Placeholder 8">
            <a:extLst>
              <a:ext uri="{FF2B5EF4-FFF2-40B4-BE49-F238E27FC236}">
                <a16:creationId xmlns:a16="http://schemas.microsoft.com/office/drawing/2014/main" id="{6C94E4CA-383B-46BB-9837-BCDFB2AD4301}"/>
              </a:ext>
            </a:extLst>
          </p:cNvPr>
          <p:cNvSpPr>
            <a:spLocks noGrp="1"/>
          </p:cNvSpPr>
          <p:nvPr>
            <p:ph type="body" sz="quarter" idx="14" hasCustomPrompt="1"/>
          </p:nvPr>
        </p:nvSpPr>
        <p:spPr>
          <a:xfrm>
            <a:off x="192087" y="611978"/>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0151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n Point Teal 2">
    <p:bg>
      <p:bgPr>
        <a:solidFill>
          <a:schemeClr val="accent2"/>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5DC995B-1E69-4806-B113-299E14C8DC50}"/>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16" name="Text Placeholder 8">
            <a:extLst>
              <a:ext uri="{FF2B5EF4-FFF2-40B4-BE49-F238E27FC236}">
                <a16:creationId xmlns:a16="http://schemas.microsoft.com/office/drawing/2014/main" id="{7FB203D5-05F2-4327-9E37-F9BBBEBCE929}"/>
              </a:ext>
            </a:extLst>
          </p:cNvPr>
          <p:cNvSpPr>
            <a:spLocks noGrp="1"/>
          </p:cNvSpPr>
          <p:nvPr>
            <p:ph type="body" sz="quarter" idx="14" hasCustomPrompt="1"/>
          </p:nvPr>
        </p:nvSpPr>
        <p:spPr>
          <a:xfrm>
            <a:off x="192087" y="611978"/>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591345"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2925414"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5259483"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7593552"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
            <a:extLst>
              <a:ext uri="{FF2B5EF4-FFF2-40B4-BE49-F238E27FC236}">
                <a16:creationId xmlns:a16="http://schemas.microsoft.com/office/drawing/2014/main" id="{6031A51F-9CF6-45B5-8DC0-912D85568622}"/>
              </a:ext>
            </a:extLst>
          </p:cNvPr>
          <p:cNvSpPr>
            <a:spLocks noGrp="1"/>
          </p:cNvSpPr>
          <p:nvPr>
            <p:ph type="body" sz="quarter" idx="22" hasCustomPrompt="1"/>
          </p:nvPr>
        </p:nvSpPr>
        <p:spPr>
          <a:xfrm>
            <a:off x="9927621" y="2229073"/>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
            <a:extLst>
              <a:ext uri="{FF2B5EF4-FFF2-40B4-BE49-F238E27FC236}">
                <a16:creationId xmlns:a16="http://schemas.microsoft.com/office/drawing/2014/main" id="{276C596D-34DC-4412-81F1-4B9B39D4ADEA}"/>
              </a:ext>
            </a:extLst>
          </p:cNvPr>
          <p:cNvSpPr>
            <a:spLocks noGrp="1"/>
          </p:cNvSpPr>
          <p:nvPr>
            <p:ph type="body" sz="quarter" idx="31" hasCustomPrompt="1"/>
          </p:nvPr>
        </p:nvSpPr>
        <p:spPr>
          <a:xfrm>
            <a:off x="591345"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2">
            <a:extLst>
              <a:ext uri="{FF2B5EF4-FFF2-40B4-BE49-F238E27FC236}">
                <a16:creationId xmlns:a16="http://schemas.microsoft.com/office/drawing/2014/main" id="{A076BBF1-DEE7-4AF6-8883-2E92BC6D8B8E}"/>
              </a:ext>
            </a:extLst>
          </p:cNvPr>
          <p:cNvSpPr>
            <a:spLocks noGrp="1"/>
          </p:cNvSpPr>
          <p:nvPr>
            <p:ph type="body" sz="quarter" idx="32" hasCustomPrompt="1"/>
          </p:nvPr>
        </p:nvSpPr>
        <p:spPr>
          <a:xfrm>
            <a:off x="2925414"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2">
            <a:extLst>
              <a:ext uri="{FF2B5EF4-FFF2-40B4-BE49-F238E27FC236}">
                <a16:creationId xmlns:a16="http://schemas.microsoft.com/office/drawing/2014/main" id="{AB688A78-2A82-480E-9648-6377550DE773}"/>
              </a:ext>
            </a:extLst>
          </p:cNvPr>
          <p:cNvSpPr>
            <a:spLocks noGrp="1"/>
          </p:cNvSpPr>
          <p:nvPr>
            <p:ph type="body" sz="quarter" idx="33" hasCustomPrompt="1"/>
          </p:nvPr>
        </p:nvSpPr>
        <p:spPr>
          <a:xfrm>
            <a:off x="5259483"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
            <a:extLst>
              <a:ext uri="{FF2B5EF4-FFF2-40B4-BE49-F238E27FC236}">
                <a16:creationId xmlns:a16="http://schemas.microsoft.com/office/drawing/2014/main" id="{EA99B3F8-402D-4539-8342-75CE67B33E69}"/>
              </a:ext>
            </a:extLst>
          </p:cNvPr>
          <p:cNvSpPr>
            <a:spLocks noGrp="1"/>
          </p:cNvSpPr>
          <p:nvPr>
            <p:ph type="body" sz="quarter" idx="34" hasCustomPrompt="1"/>
          </p:nvPr>
        </p:nvSpPr>
        <p:spPr>
          <a:xfrm>
            <a:off x="7593552"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
            <a:extLst>
              <a:ext uri="{FF2B5EF4-FFF2-40B4-BE49-F238E27FC236}">
                <a16:creationId xmlns:a16="http://schemas.microsoft.com/office/drawing/2014/main" id="{90A321D3-612B-4921-86C0-700EF63202F1}"/>
              </a:ext>
            </a:extLst>
          </p:cNvPr>
          <p:cNvSpPr>
            <a:spLocks noGrp="1"/>
          </p:cNvSpPr>
          <p:nvPr>
            <p:ph type="body" sz="quarter" idx="35" hasCustomPrompt="1"/>
          </p:nvPr>
        </p:nvSpPr>
        <p:spPr>
          <a:xfrm>
            <a:off x="9927621" y="4060602"/>
            <a:ext cx="1875630" cy="1257300"/>
          </a:xfrm>
        </p:spPr>
        <p:txBody>
          <a:bodyPr anchor="t"/>
          <a:lstStyle>
            <a:lvl1pPr>
              <a:defRPr sz="1050">
                <a:latin typeface="+mn-lt"/>
              </a:defRPr>
            </a:lvl1pPr>
            <a:lvl2pPr>
              <a:buClr>
                <a:schemeClr val="tx1"/>
              </a:buClr>
              <a:defRPr sz="1050">
                <a:latin typeface="+mn-lt"/>
              </a:defRPr>
            </a:lvl2pPr>
            <a:lvl3pPr>
              <a:buClr>
                <a:schemeClr val="tx2"/>
              </a:buClr>
              <a:defRPr sz="1000">
                <a:latin typeface="+mn-lt"/>
              </a:defRPr>
            </a:lvl3pPr>
            <a:lvl4pPr>
              <a:buClr>
                <a:schemeClr val="tx2"/>
              </a:buClr>
              <a:defRPr sz="900">
                <a:latin typeface="+mn-lt"/>
              </a:defRPr>
            </a:lvl4pPr>
            <a:lvl5pPr>
              <a:buClr>
                <a:schemeClr val="tx2"/>
              </a:buClr>
              <a:defRPr sz="800">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9">
            <a:extLst>
              <a:ext uri="{FF2B5EF4-FFF2-40B4-BE49-F238E27FC236}">
                <a16:creationId xmlns:a16="http://schemas.microsoft.com/office/drawing/2014/main" id="{528E6BB2-83AD-493A-A6F9-FFEC784D43DD}"/>
              </a:ext>
            </a:extLst>
          </p:cNvPr>
          <p:cNvSpPr>
            <a:spLocks noGrp="1"/>
          </p:cNvSpPr>
          <p:nvPr>
            <p:ph type="body" sz="quarter" idx="36" hasCustomPrompt="1"/>
          </p:nvPr>
        </p:nvSpPr>
        <p:spPr>
          <a:xfrm>
            <a:off x="591345" y="1822279"/>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44" name="Text Placeholder 20">
            <a:extLst>
              <a:ext uri="{FF2B5EF4-FFF2-40B4-BE49-F238E27FC236}">
                <a16:creationId xmlns:a16="http://schemas.microsoft.com/office/drawing/2014/main" id="{04D9AB85-C212-47C7-9328-6DE5882A47D5}"/>
              </a:ext>
            </a:extLst>
          </p:cNvPr>
          <p:cNvSpPr>
            <a:spLocks noGrp="1"/>
          </p:cNvSpPr>
          <p:nvPr>
            <p:ph type="body" sz="quarter" idx="37" hasCustomPrompt="1"/>
          </p:nvPr>
        </p:nvSpPr>
        <p:spPr>
          <a:xfrm>
            <a:off x="2925414" y="1822279"/>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45" name="Text Placeholder 22">
            <a:extLst>
              <a:ext uri="{FF2B5EF4-FFF2-40B4-BE49-F238E27FC236}">
                <a16:creationId xmlns:a16="http://schemas.microsoft.com/office/drawing/2014/main" id="{7D1D1920-C8B0-4D83-AF1B-8EC8B58D705C}"/>
              </a:ext>
            </a:extLst>
          </p:cNvPr>
          <p:cNvSpPr>
            <a:spLocks noGrp="1"/>
          </p:cNvSpPr>
          <p:nvPr>
            <p:ph type="body" sz="quarter" idx="38" hasCustomPrompt="1"/>
          </p:nvPr>
        </p:nvSpPr>
        <p:spPr>
          <a:xfrm>
            <a:off x="5259483" y="1822279"/>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48" name="Text Placeholder 22">
            <a:extLst>
              <a:ext uri="{FF2B5EF4-FFF2-40B4-BE49-F238E27FC236}">
                <a16:creationId xmlns:a16="http://schemas.microsoft.com/office/drawing/2014/main" id="{5F4DE73F-CB81-485E-AC67-2EECDA37E4E3}"/>
              </a:ext>
            </a:extLst>
          </p:cNvPr>
          <p:cNvSpPr>
            <a:spLocks noGrp="1"/>
          </p:cNvSpPr>
          <p:nvPr>
            <p:ph type="body" sz="quarter" idx="39" hasCustomPrompt="1"/>
          </p:nvPr>
        </p:nvSpPr>
        <p:spPr>
          <a:xfrm>
            <a:off x="7593552" y="1822279"/>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49" name="Text Placeholder 22">
            <a:extLst>
              <a:ext uri="{FF2B5EF4-FFF2-40B4-BE49-F238E27FC236}">
                <a16:creationId xmlns:a16="http://schemas.microsoft.com/office/drawing/2014/main" id="{509C6325-83C5-4B39-9A4A-ACE9011182B2}"/>
              </a:ext>
            </a:extLst>
          </p:cNvPr>
          <p:cNvSpPr>
            <a:spLocks noGrp="1"/>
          </p:cNvSpPr>
          <p:nvPr>
            <p:ph type="body" sz="quarter" idx="40" hasCustomPrompt="1"/>
          </p:nvPr>
        </p:nvSpPr>
        <p:spPr>
          <a:xfrm>
            <a:off x="9929970" y="1822279"/>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50" name="Text Placeholder 19">
            <a:extLst>
              <a:ext uri="{FF2B5EF4-FFF2-40B4-BE49-F238E27FC236}">
                <a16:creationId xmlns:a16="http://schemas.microsoft.com/office/drawing/2014/main" id="{E6A25020-1B13-4B7D-BF60-B0C80FA5ADF8}"/>
              </a:ext>
            </a:extLst>
          </p:cNvPr>
          <p:cNvSpPr>
            <a:spLocks noGrp="1"/>
          </p:cNvSpPr>
          <p:nvPr>
            <p:ph type="body" sz="quarter" idx="41" hasCustomPrompt="1"/>
          </p:nvPr>
        </p:nvSpPr>
        <p:spPr>
          <a:xfrm>
            <a:off x="591345"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51" name="Text Placeholder 20">
            <a:extLst>
              <a:ext uri="{FF2B5EF4-FFF2-40B4-BE49-F238E27FC236}">
                <a16:creationId xmlns:a16="http://schemas.microsoft.com/office/drawing/2014/main" id="{07050639-6AD9-40AD-81E8-56FAB18AD7A0}"/>
              </a:ext>
            </a:extLst>
          </p:cNvPr>
          <p:cNvSpPr>
            <a:spLocks noGrp="1"/>
          </p:cNvSpPr>
          <p:nvPr>
            <p:ph type="body" sz="quarter" idx="42" hasCustomPrompt="1"/>
          </p:nvPr>
        </p:nvSpPr>
        <p:spPr>
          <a:xfrm>
            <a:off x="2925414"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52" name="Text Placeholder 22">
            <a:extLst>
              <a:ext uri="{FF2B5EF4-FFF2-40B4-BE49-F238E27FC236}">
                <a16:creationId xmlns:a16="http://schemas.microsoft.com/office/drawing/2014/main" id="{80BE2DC3-E29E-4E47-9A0F-EFF12CA45A19}"/>
              </a:ext>
            </a:extLst>
          </p:cNvPr>
          <p:cNvSpPr>
            <a:spLocks noGrp="1"/>
          </p:cNvSpPr>
          <p:nvPr>
            <p:ph type="body" sz="quarter" idx="43" hasCustomPrompt="1"/>
          </p:nvPr>
        </p:nvSpPr>
        <p:spPr>
          <a:xfrm>
            <a:off x="5259483"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53" name="Text Placeholder 22">
            <a:extLst>
              <a:ext uri="{FF2B5EF4-FFF2-40B4-BE49-F238E27FC236}">
                <a16:creationId xmlns:a16="http://schemas.microsoft.com/office/drawing/2014/main" id="{06D85349-FD03-4AE8-B6F9-FA8B5F9D610A}"/>
              </a:ext>
            </a:extLst>
          </p:cNvPr>
          <p:cNvSpPr>
            <a:spLocks noGrp="1"/>
          </p:cNvSpPr>
          <p:nvPr>
            <p:ph type="body" sz="quarter" idx="44" hasCustomPrompt="1"/>
          </p:nvPr>
        </p:nvSpPr>
        <p:spPr>
          <a:xfrm>
            <a:off x="7593552"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sp>
        <p:nvSpPr>
          <p:cNvPr id="54" name="Text Placeholder 22">
            <a:extLst>
              <a:ext uri="{FF2B5EF4-FFF2-40B4-BE49-F238E27FC236}">
                <a16:creationId xmlns:a16="http://schemas.microsoft.com/office/drawing/2014/main" id="{6394FC43-E010-46C6-9AF4-4820F1DF0D18}"/>
              </a:ext>
            </a:extLst>
          </p:cNvPr>
          <p:cNvSpPr>
            <a:spLocks noGrp="1"/>
          </p:cNvSpPr>
          <p:nvPr>
            <p:ph type="body" sz="quarter" idx="45" hasCustomPrompt="1"/>
          </p:nvPr>
        </p:nvSpPr>
        <p:spPr>
          <a:xfrm>
            <a:off x="9929970"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tx1"/>
          </a:solidFill>
        </p:spPr>
        <p:txBody>
          <a:bodyPr wrap="square" anchor="ctr">
            <a:noAutofit/>
          </a:bodyPr>
          <a:lstStyle>
            <a:lvl1pPr>
              <a:defRPr sz="1050" b="1">
                <a:solidFill>
                  <a:schemeClr val="accent3"/>
                </a:solidFill>
                <a:latin typeface="+mn-lt"/>
              </a:defRPr>
            </a:lvl1pPr>
            <a:lvl2pPr>
              <a:buClr>
                <a:schemeClr val="accent3"/>
              </a:buClr>
              <a:defRPr sz="1050" b="1">
                <a:solidFill>
                  <a:schemeClr val="accent3"/>
                </a:solidFill>
                <a:latin typeface="+mj-lt"/>
              </a:defRPr>
            </a:lvl2pPr>
            <a:lvl3pPr>
              <a:buClr>
                <a:schemeClr val="accent3"/>
              </a:buClr>
              <a:defRPr sz="1000" b="1">
                <a:solidFill>
                  <a:schemeClr val="accent3"/>
                </a:solidFill>
                <a:latin typeface="+mj-lt"/>
              </a:defRPr>
            </a:lvl3pPr>
            <a:lvl4pPr>
              <a:buClr>
                <a:schemeClr val="accent3"/>
              </a:buClr>
              <a:defRPr sz="900" b="1">
                <a:solidFill>
                  <a:schemeClr val="accent3"/>
                </a:solidFill>
                <a:latin typeface="+mj-lt"/>
              </a:defRPr>
            </a:lvl4pPr>
            <a:lvl5pPr>
              <a:buClr>
                <a:schemeClr val="accent3"/>
              </a:buClr>
              <a:defRPr sz="800" b="1">
                <a:solidFill>
                  <a:schemeClr val="accent3"/>
                </a:solidFill>
                <a:latin typeface="+mj-lt"/>
              </a:defRPr>
            </a:lvl5pPr>
          </a:lstStyle>
          <a:p>
            <a:pPr lvl="0"/>
            <a:r>
              <a:rPr lang="en-US"/>
              <a:t>Click to insert text</a:t>
            </a:r>
            <a:endParaRPr lang="en-GB"/>
          </a:p>
        </p:txBody>
      </p:sp>
      <p:pic>
        <p:nvPicPr>
          <p:cNvPr id="41" name="Picture 40" descr="A picture containing drawing&#10;&#10;Description automatically generated">
            <a:extLst>
              <a:ext uri="{FF2B5EF4-FFF2-40B4-BE49-F238E27FC236}">
                <a16:creationId xmlns:a16="http://schemas.microsoft.com/office/drawing/2014/main" id="{5B13B079-F023-412A-B20B-8AE0689E8096}"/>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421960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Point White 1">
    <p:bg>
      <p:bgRef idx="1001">
        <a:schemeClr val="bg1"/>
      </p:bgRef>
    </p:bg>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673800" y="2931079"/>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3567835" y="2931079"/>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6461870" y="2931079"/>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9355906" y="293593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3">
            <a:extLst>
              <a:ext uri="{FF2B5EF4-FFF2-40B4-BE49-F238E27FC236}">
                <a16:creationId xmlns:a16="http://schemas.microsoft.com/office/drawing/2014/main" id="{21016F29-BDD7-4BEB-914B-87500969B642}"/>
              </a:ext>
            </a:extLst>
          </p:cNvPr>
          <p:cNvSpPr>
            <a:spLocks noGrp="1"/>
          </p:cNvSpPr>
          <p:nvPr>
            <p:ph type="body" sz="quarter" idx="26" hasCustomPrompt="1"/>
          </p:nvPr>
        </p:nvSpPr>
        <p:spPr>
          <a:xfrm>
            <a:off x="304800" y="2538211"/>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5" name="Text Placeholder 33">
            <a:extLst>
              <a:ext uri="{FF2B5EF4-FFF2-40B4-BE49-F238E27FC236}">
                <a16:creationId xmlns:a16="http://schemas.microsoft.com/office/drawing/2014/main" id="{48FE68D6-DC11-428F-B5D6-1F819FD8F14F}"/>
              </a:ext>
            </a:extLst>
          </p:cNvPr>
          <p:cNvSpPr>
            <a:spLocks noGrp="1"/>
          </p:cNvSpPr>
          <p:nvPr>
            <p:ph type="body" sz="quarter" idx="27" hasCustomPrompt="1"/>
          </p:nvPr>
        </p:nvSpPr>
        <p:spPr>
          <a:xfrm>
            <a:off x="3198835" y="2538211"/>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6" name="Text Placeholder 33">
            <a:extLst>
              <a:ext uri="{FF2B5EF4-FFF2-40B4-BE49-F238E27FC236}">
                <a16:creationId xmlns:a16="http://schemas.microsoft.com/office/drawing/2014/main" id="{5694712A-FCD2-43BD-B72B-333D0A039168}"/>
              </a:ext>
            </a:extLst>
          </p:cNvPr>
          <p:cNvSpPr>
            <a:spLocks noGrp="1"/>
          </p:cNvSpPr>
          <p:nvPr>
            <p:ph type="body" sz="quarter" idx="28" hasCustomPrompt="1"/>
          </p:nvPr>
        </p:nvSpPr>
        <p:spPr>
          <a:xfrm>
            <a:off x="6092870" y="2538211"/>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7" name="Text Placeholder 33">
            <a:extLst>
              <a:ext uri="{FF2B5EF4-FFF2-40B4-BE49-F238E27FC236}">
                <a16:creationId xmlns:a16="http://schemas.microsoft.com/office/drawing/2014/main" id="{74773157-9A68-48FC-9B0C-0D5739741BF4}"/>
              </a:ext>
            </a:extLst>
          </p:cNvPr>
          <p:cNvSpPr>
            <a:spLocks noGrp="1"/>
          </p:cNvSpPr>
          <p:nvPr>
            <p:ph type="body" sz="quarter" idx="29" hasCustomPrompt="1"/>
          </p:nvPr>
        </p:nvSpPr>
        <p:spPr>
          <a:xfrm>
            <a:off x="8986906" y="2538211"/>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pic>
        <p:nvPicPr>
          <p:cNvPr id="19" name="Graphic 18">
            <a:extLst>
              <a:ext uri="{FF2B5EF4-FFF2-40B4-BE49-F238E27FC236}">
                <a16:creationId xmlns:a16="http://schemas.microsoft.com/office/drawing/2014/main" id="{33E796F3-91C7-45B5-B8A1-16810A533BC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39" name="Freeform: Shape 38">
            <a:extLst>
              <a:ext uri="{FF2B5EF4-FFF2-40B4-BE49-F238E27FC236}">
                <a16:creationId xmlns:a16="http://schemas.microsoft.com/office/drawing/2014/main" id="{4578BB4D-2B17-4D9A-B94F-C422CDDDCE42}"/>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20" name="Text Placeholder 8">
            <a:extLst>
              <a:ext uri="{FF2B5EF4-FFF2-40B4-BE49-F238E27FC236}">
                <a16:creationId xmlns:a16="http://schemas.microsoft.com/office/drawing/2014/main" id="{F634A1C4-8FBF-4FEF-BEC9-23CB8ACD794B}"/>
              </a:ext>
            </a:extLst>
          </p:cNvPr>
          <p:cNvSpPr>
            <a:spLocks noGrp="1"/>
          </p:cNvSpPr>
          <p:nvPr>
            <p:ph type="body" sz="quarter" idx="14" hasCustomPrompt="1"/>
          </p:nvPr>
        </p:nvSpPr>
        <p:spPr>
          <a:xfrm>
            <a:off x="192087" y="621899"/>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211141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ve Point White 1">
    <p:bg>
      <p:bgRef idx="1001">
        <a:schemeClr val="bg1"/>
      </p:bgRef>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51AF5B58-BA1A-41BD-BAE5-99BA299F37CA}"/>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23" name="Text Placeholder 2">
            <a:extLst>
              <a:ext uri="{FF2B5EF4-FFF2-40B4-BE49-F238E27FC236}">
                <a16:creationId xmlns:a16="http://schemas.microsoft.com/office/drawing/2014/main" id="{CB4587A5-709D-448A-B445-ED0D139F39BE}"/>
              </a:ext>
            </a:extLst>
          </p:cNvPr>
          <p:cNvSpPr>
            <a:spLocks noGrp="1"/>
          </p:cNvSpPr>
          <p:nvPr>
            <p:ph type="body" sz="quarter" idx="31" hasCustomPrompt="1"/>
          </p:nvPr>
        </p:nvSpPr>
        <p:spPr>
          <a:xfrm>
            <a:off x="114379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34" name="Text Placeholder 33">
            <a:extLst>
              <a:ext uri="{FF2B5EF4-FFF2-40B4-BE49-F238E27FC236}">
                <a16:creationId xmlns:a16="http://schemas.microsoft.com/office/drawing/2014/main" id="{21016F29-BDD7-4BEB-914B-87500969B642}"/>
              </a:ext>
            </a:extLst>
          </p:cNvPr>
          <p:cNvSpPr>
            <a:spLocks noGrp="1"/>
          </p:cNvSpPr>
          <p:nvPr>
            <p:ph type="body" sz="quarter" idx="26" hasCustomPrompt="1"/>
          </p:nvPr>
        </p:nvSpPr>
        <p:spPr>
          <a:xfrm>
            <a:off x="774794" y="2123320"/>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5" name="Text Placeholder 33">
            <a:extLst>
              <a:ext uri="{FF2B5EF4-FFF2-40B4-BE49-F238E27FC236}">
                <a16:creationId xmlns:a16="http://schemas.microsoft.com/office/drawing/2014/main" id="{48FE68D6-DC11-428F-B5D6-1F819FD8F14F}"/>
              </a:ext>
            </a:extLst>
          </p:cNvPr>
          <p:cNvSpPr>
            <a:spLocks noGrp="1"/>
          </p:cNvSpPr>
          <p:nvPr>
            <p:ph type="body" sz="quarter" idx="27" hasCustomPrompt="1"/>
          </p:nvPr>
        </p:nvSpPr>
        <p:spPr>
          <a:xfrm>
            <a:off x="4400014" y="2123320"/>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6" name="Text Placeholder 33">
            <a:extLst>
              <a:ext uri="{FF2B5EF4-FFF2-40B4-BE49-F238E27FC236}">
                <a16:creationId xmlns:a16="http://schemas.microsoft.com/office/drawing/2014/main" id="{5694712A-FCD2-43BD-B72B-333D0A039168}"/>
              </a:ext>
            </a:extLst>
          </p:cNvPr>
          <p:cNvSpPr>
            <a:spLocks noGrp="1"/>
          </p:cNvSpPr>
          <p:nvPr>
            <p:ph type="body" sz="quarter" idx="28" hasCustomPrompt="1"/>
          </p:nvPr>
        </p:nvSpPr>
        <p:spPr>
          <a:xfrm>
            <a:off x="8025234" y="2123320"/>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7" name="Text Placeholder 33">
            <a:extLst>
              <a:ext uri="{FF2B5EF4-FFF2-40B4-BE49-F238E27FC236}">
                <a16:creationId xmlns:a16="http://schemas.microsoft.com/office/drawing/2014/main" id="{74773157-9A68-48FC-9B0C-0D5739741BF4}"/>
              </a:ext>
            </a:extLst>
          </p:cNvPr>
          <p:cNvSpPr>
            <a:spLocks noGrp="1"/>
          </p:cNvSpPr>
          <p:nvPr>
            <p:ph type="body" sz="quarter" idx="29" hasCustomPrompt="1"/>
          </p:nvPr>
        </p:nvSpPr>
        <p:spPr>
          <a:xfrm>
            <a:off x="2727148" y="3956786"/>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8" name="Text Placeholder 33">
            <a:extLst>
              <a:ext uri="{FF2B5EF4-FFF2-40B4-BE49-F238E27FC236}">
                <a16:creationId xmlns:a16="http://schemas.microsoft.com/office/drawing/2014/main" id="{277510F0-8107-4C94-A9E7-82B5E46632F4}"/>
              </a:ext>
            </a:extLst>
          </p:cNvPr>
          <p:cNvSpPr>
            <a:spLocks noGrp="1"/>
          </p:cNvSpPr>
          <p:nvPr>
            <p:ph type="body" sz="quarter" idx="30" hasCustomPrompt="1"/>
          </p:nvPr>
        </p:nvSpPr>
        <p:spPr>
          <a:xfrm>
            <a:off x="6352368" y="3956786"/>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pic>
        <p:nvPicPr>
          <p:cNvPr id="19" name="Graphic 18">
            <a:extLst>
              <a:ext uri="{FF2B5EF4-FFF2-40B4-BE49-F238E27FC236}">
                <a16:creationId xmlns:a16="http://schemas.microsoft.com/office/drawing/2014/main" id="{5BD90985-32D6-4086-B746-DE6E576536D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1" name="Title 1">
            <a:extLst>
              <a:ext uri="{FF2B5EF4-FFF2-40B4-BE49-F238E27FC236}">
                <a16:creationId xmlns:a16="http://schemas.microsoft.com/office/drawing/2014/main" id="{4A4F316F-18A4-4855-AE5E-E9A0E2F438A1}"/>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27" name="Text Placeholder 2">
            <a:extLst>
              <a:ext uri="{FF2B5EF4-FFF2-40B4-BE49-F238E27FC236}">
                <a16:creationId xmlns:a16="http://schemas.microsoft.com/office/drawing/2014/main" id="{36E578F0-1AF5-4614-AB6F-B13074123BAE}"/>
              </a:ext>
            </a:extLst>
          </p:cNvPr>
          <p:cNvSpPr>
            <a:spLocks noGrp="1"/>
          </p:cNvSpPr>
          <p:nvPr>
            <p:ph type="body" sz="quarter" idx="32" hasCustomPrompt="1"/>
          </p:nvPr>
        </p:nvSpPr>
        <p:spPr>
          <a:xfrm>
            <a:off x="478615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
            <a:extLst>
              <a:ext uri="{FF2B5EF4-FFF2-40B4-BE49-F238E27FC236}">
                <a16:creationId xmlns:a16="http://schemas.microsoft.com/office/drawing/2014/main" id="{D6B4233C-BD4F-4E61-9129-BFC9CD3C98ED}"/>
              </a:ext>
            </a:extLst>
          </p:cNvPr>
          <p:cNvSpPr>
            <a:spLocks noGrp="1"/>
          </p:cNvSpPr>
          <p:nvPr>
            <p:ph type="body" sz="quarter" idx="33" hasCustomPrompt="1"/>
          </p:nvPr>
        </p:nvSpPr>
        <p:spPr>
          <a:xfrm>
            <a:off x="842851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2">
            <a:extLst>
              <a:ext uri="{FF2B5EF4-FFF2-40B4-BE49-F238E27FC236}">
                <a16:creationId xmlns:a16="http://schemas.microsoft.com/office/drawing/2014/main" id="{CBE812E1-2CC2-42B1-8B5E-B9069961536F}"/>
              </a:ext>
            </a:extLst>
          </p:cNvPr>
          <p:cNvSpPr>
            <a:spLocks noGrp="1"/>
          </p:cNvSpPr>
          <p:nvPr>
            <p:ph type="body" sz="quarter" idx="34" hasCustomPrompt="1"/>
          </p:nvPr>
        </p:nvSpPr>
        <p:spPr>
          <a:xfrm>
            <a:off x="3096148" y="4354513"/>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2">
            <a:extLst>
              <a:ext uri="{FF2B5EF4-FFF2-40B4-BE49-F238E27FC236}">
                <a16:creationId xmlns:a16="http://schemas.microsoft.com/office/drawing/2014/main" id="{7FFE8E9A-D039-4351-8BA6-1AA30AFDA9FC}"/>
              </a:ext>
            </a:extLst>
          </p:cNvPr>
          <p:cNvSpPr>
            <a:spLocks noGrp="1"/>
          </p:cNvSpPr>
          <p:nvPr>
            <p:ph type="body" sz="quarter" idx="35" hasCustomPrompt="1"/>
          </p:nvPr>
        </p:nvSpPr>
        <p:spPr>
          <a:xfrm>
            <a:off x="6738508" y="4354513"/>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a:extLst>
              <a:ext uri="{FF2B5EF4-FFF2-40B4-BE49-F238E27FC236}">
                <a16:creationId xmlns:a16="http://schemas.microsoft.com/office/drawing/2014/main" id="{803875A6-1A41-499D-A331-0D4603CD75B0}"/>
              </a:ext>
            </a:extLst>
          </p:cNvPr>
          <p:cNvSpPr>
            <a:spLocks noGrp="1"/>
          </p:cNvSpPr>
          <p:nvPr>
            <p:ph type="body" sz="quarter" idx="14" hasCustomPrompt="1"/>
          </p:nvPr>
        </p:nvSpPr>
        <p:spPr>
          <a:xfrm>
            <a:off x="192087" y="621899"/>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01484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Re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21" name="Text Placeholder 20">
            <a:extLst>
              <a:ext uri="{FF2B5EF4-FFF2-40B4-BE49-F238E27FC236}">
                <a16:creationId xmlns:a16="http://schemas.microsoft.com/office/drawing/2014/main" id="{AD6DAF30-921A-4876-A9C6-96D73C69672F}"/>
              </a:ext>
            </a:extLst>
          </p:cNvPr>
          <p:cNvSpPr>
            <a:spLocks noGrp="1"/>
          </p:cNvSpPr>
          <p:nvPr>
            <p:ph type="body" sz="quarter" idx="13"/>
          </p:nvPr>
        </p:nvSpPr>
        <p:spPr>
          <a:xfrm>
            <a:off x="4167505" y="859473"/>
            <a:ext cx="7902575" cy="5265737"/>
          </a:xfrm>
        </p:spPr>
        <p:txBody>
          <a:bodyPr numCol="2" spcCol="360000"/>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2" name="Text Placeholder 8">
            <a:extLst>
              <a:ext uri="{FF2B5EF4-FFF2-40B4-BE49-F238E27FC236}">
                <a16:creationId xmlns:a16="http://schemas.microsoft.com/office/drawing/2014/main" id="{7F32759C-B66F-4F29-9C46-4EA2F62AA444}"/>
              </a:ext>
            </a:extLst>
          </p:cNvPr>
          <p:cNvSpPr>
            <a:spLocks noGrp="1"/>
          </p:cNvSpPr>
          <p:nvPr>
            <p:ph type="body" sz="quarter" idx="14" hasCustomPrompt="1"/>
          </p:nvPr>
        </p:nvSpPr>
        <p:spPr>
          <a:xfrm>
            <a:off x="192087" y="1274098"/>
            <a:ext cx="3598863" cy="785816"/>
          </a:xfrm>
        </p:spPr>
        <p:txBody>
          <a:bodyPr/>
          <a:lstStyle>
            <a:lvl1pPr>
              <a:lnSpc>
                <a:spcPct val="100000"/>
              </a:lnSpc>
              <a:defRPr sz="2000">
                <a:solidFill>
                  <a:schemeClr val="bg1"/>
                </a:solidFill>
                <a:latin typeface="+mn-lt"/>
              </a:defRPr>
            </a:lvl1pPr>
            <a:lvl2pPr>
              <a:lnSpc>
                <a:spcPct val="100000"/>
              </a:lnSpc>
              <a:buClr>
                <a:schemeClr val="bg1"/>
              </a:buClr>
              <a:defRPr sz="2000">
                <a:solidFill>
                  <a:schemeClr val="bg1"/>
                </a:solidFill>
                <a:latin typeface="+mn-lt"/>
              </a:defRPr>
            </a:lvl2pPr>
            <a:lvl3pPr>
              <a:lnSpc>
                <a:spcPct val="100000"/>
              </a:lnSpc>
              <a:buClr>
                <a:schemeClr val="bg1"/>
              </a:buClr>
              <a:defRPr sz="1800">
                <a:solidFill>
                  <a:schemeClr val="bg1"/>
                </a:solidFill>
                <a:latin typeface="+mn-lt"/>
              </a:defRPr>
            </a:lvl3pPr>
            <a:lvl4pPr>
              <a:lnSpc>
                <a:spcPct val="100000"/>
              </a:lnSpc>
              <a:buClr>
                <a:schemeClr val="bg1"/>
              </a:buClr>
              <a:defRPr sz="1600">
                <a:solidFill>
                  <a:schemeClr val="bg1"/>
                </a:solidFill>
                <a:latin typeface="+mn-lt"/>
              </a:defRPr>
            </a:lvl4pPr>
            <a:lvl5pPr>
              <a:lnSpc>
                <a:spcPct val="100000"/>
              </a:lnSpc>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Freeform: Shape 29">
            <a:extLst>
              <a:ext uri="{FF2B5EF4-FFF2-40B4-BE49-F238E27FC236}">
                <a16:creationId xmlns:a16="http://schemas.microsoft.com/office/drawing/2014/main" id="{16A32D2E-13C9-4A0D-A88A-46B678BABB7B}"/>
              </a:ext>
            </a:extLst>
          </p:cNvPr>
          <p:cNvSpPr/>
          <p:nvPr/>
        </p:nvSpPr>
        <p:spPr>
          <a:xfrm>
            <a:off x="8436037" y="1"/>
            <a:ext cx="3755963" cy="3711755"/>
          </a:xfrm>
          <a:custGeom>
            <a:avLst/>
            <a:gdLst>
              <a:gd name="connsiteX0" fmla="*/ 0 w 3755963"/>
              <a:gd name="connsiteY0" fmla="*/ 0 h 3711755"/>
              <a:gd name="connsiteX1" fmla="*/ 2735045 w 3755963"/>
              <a:gd name="connsiteY1" fmla="*/ 0 h 3711755"/>
              <a:gd name="connsiteX2" fmla="*/ 2751032 w 3755963"/>
              <a:gd name="connsiteY2" fmla="*/ 30078 h 3711755"/>
              <a:gd name="connsiteX3" fmla="*/ 3069234 w 3755963"/>
              <a:gd name="connsiteY3" fmla="*/ 457666 h 3711755"/>
              <a:gd name="connsiteX4" fmla="*/ 3684330 w 3755963"/>
              <a:gd name="connsiteY4" fmla="*/ 955592 h 3711755"/>
              <a:gd name="connsiteX5" fmla="*/ 3755963 w 3755963"/>
              <a:gd name="connsiteY5" fmla="*/ 992858 h 3711755"/>
              <a:gd name="connsiteX6" fmla="*/ 3755963 w 3755963"/>
              <a:gd name="connsiteY6" fmla="*/ 3711755 h 3711755"/>
              <a:gd name="connsiteX7" fmla="*/ 3713720 w 3755963"/>
              <a:gd name="connsiteY7" fmla="*/ 3701709 h 3711755"/>
              <a:gd name="connsiteX8" fmla="*/ 1116744 w 3755963"/>
              <a:gd name="connsiteY8" fmla="*/ 2090968 h 3711755"/>
              <a:gd name="connsiteX9" fmla="*/ 11637 w 3755963"/>
              <a:gd name="connsiteY9" fmla="*/ 46380 h 371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5963" h="3711755">
                <a:moveTo>
                  <a:pt x="0" y="0"/>
                </a:moveTo>
                <a:lnTo>
                  <a:pt x="2735045" y="0"/>
                </a:lnTo>
                <a:lnTo>
                  <a:pt x="2751032" y="30078"/>
                </a:lnTo>
                <a:cubicBezTo>
                  <a:pt x="2840684" y="180187"/>
                  <a:pt x="2946714" y="323547"/>
                  <a:pt x="3069234" y="457666"/>
                </a:cubicBezTo>
                <a:cubicBezTo>
                  <a:pt x="3253014" y="658844"/>
                  <a:pt x="3460849" y="824946"/>
                  <a:pt x="3684330" y="955592"/>
                </a:cubicBezTo>
                <a:lnTo>
                  <a:pt x="3755963" y="992858"/>
                </a:lnTo>
                <a:lnTo>
                  <a:pt x="3755963" y="3711755"/>
                </a:lnTo>
                <a:lnTo>
                  <a:pt x="3713720" y="3701709"/>
                </a:lnTo>
                <a:cubicBezTo>
                  <a:pt x="2740078" y="3445334"/>
                  <a:pt x="1829927" y="2905469"/>
                  <a:pt x="1116744" y="2090968"/>
                </a:cubicBezTo>
                <a:cubicBezTo>
                  <a:pt x="581857" y="1480091"/>
                  <a:pt x="214733" y="779791"/>
                  <a:pt x="11637" y="46380"/>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25" name="Text Placeholder 8">
            <a:extLst>
              <a:ext uri="{FF2B5EF4-FFF2-40B4-BE49-F238E27FC236}">
                <a16:creationId xmlns:a16="http://schemas.microsoft.com/office/drawing/2014/main" id="{AACA1D54-2B8D-40E4-86FC-6205B6EBECC2}"/>
              </a:ext>
            </a:extLst>
          </p:cNvPr>
          <p:cNvSpPr>
            <a:spLocks noGrp="1"/>
          </p:cNvSpPr>
          <p:nvPr>
            <p:ph type="body" sz="quarter" idx="15" hasCustomPrompt="1"/>
          </p:nvPr>
        </p:nvSpPr>
        <p:spPr>
          <a:xfrm>
            <a:off x="4167505" y="267941"/>
            <a:ext cx="6868048" cy="591532"/>
          </a:xfrm>
        </p:spPr>
        <p:txBody>
          <a:bodyPr/>
          <a:lstStyle>
            <a:lvl1pPr>
              <a:defRPr sz="1800" b="1">
                <a:solidFill>
                  <a:schemeClr val="tx2"/>
                </a:solidFill>
                <a:latin typeface="+mn-lt"/>
              </a:defRPr>
            </a:lvl1pPr>
            <a:lvl2pPr>
              <a:buClr>
                <a:schemeClr val="accent1"/>
              </a:buClr>
              <a:defRPr sz="1800" b="0">
                <a:solidFill>
                  <a:schemeClr val="tx2"/>
                </a:solidFill>
                <a:latin typeface="+mn-lt"/>
              </a:defRPr>
            </a:lvl2pPr>
            <a:lvl3pPr>
              <a:buClr>
                <a:schemeClr val="accent1"/>
              </a:buClr>
              <a:defRPr sz="1600" b="0">
                <a:solidFill>
                  <a:schemeClr val="tx2"/>
                </a:solidFill>
                <a:latin typeface="+mn-lt"/>
              </a:defRPr>
            </a:lvl3pPr>
            <a:lvl4pPr>
              <a:buClr>
                <a:schemeClr val="accent1"/>
              </a:buClr>
              <a:defRPr sz="1400" b="0">
                <a:solidFill>
                  <a:schemeClr val="tx2"/>
                </a:solidFill>
                <a:latin typeface="+mn-lt"/>
              </a:defRPr>
            </a:lvl4pPr>
            <a:lvl5pPr>
              <a:buClr>
                <a:schemeClr val="accent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886687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Point White 1">
    <p:bg>
      <p:bgRef idx="1001">
        <a:schemeClr val="bg1"/>
      </p:bgRef>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5D94314C-6300-41B2-B7EE-21316712403D}"/>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34" name="Text Placeholder 33">
            <a:extLst>
              <a:ext uri="{FF2B5EF4-FFF2-40B4-BE49-F238E27FC236}">
                <a16:creationId xmlns:a16="http://schemas.microsoft.com/office/drawing/2014/main" id="{21016F29-BDD7-4BEB-914B-87500969B642}"/>
              </a:ext>
            </a:extLst>
          </p:cNvPr>
          <p:cNvSpPr>
            <a:spLocks noGrp="1"/>
          </p:cNvSpPr>
          <p:nvPr>
            <p:ph type="body" sz="quarter" idx="26" hasCustomPrompt="1"/>
          </p:nvPr>
        </p:nvSpPr>
        <p:spPr>
          <a:xfrm>
            <a:off x="774794" y="2123320"/>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5" name="Text Placeholder 33">
            <a:extLst>
              <a:ext uri="{FF2B5EF4-FFF2-40B4-BE49-F238E27FC236}">
                <a16:creationId xmlns:a16="http://schemas.microsoft.com/office/drawing/2014/main" id="{48FE68D6-DC11-428F-B5D6-1F819FD8F14F}"/>
              </a:ext>
            </a:extLst>
          </p:cNvPr>
          <p:cNvSpPr>
            <a:spLocks noGrp="1"/>
          </p:cNvSpPr>
          <p:nvPr>
            <p:ph type="body" sz="quarter" idx="27" hasCustomPrompt="1"/>
          </p:nvPr>
        </p:nvSpPr>
        <p:spPr>
          <a:xfrm>
            <a:off x="4400014" y="2123320"/>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6" name="Text Placeholder 33">
            <a:extLst>
              <a:ext uri="{FF2B5EF4-FFF2-40B4-BE49-F238E27FC236}">
                <a16:creationId xmlns:a16="http://schemas.microsoft.com/office/drawing/2014/main" id="{5694712A-FCD2-43BD-B72B-333D0A039168}"/>
              </a:ext>
            </a:extLst>
          </p:cNvPr>
          <p:cNvSpPr>
            <a:spLocks noGrp="1"/>
          </p:cNvSpPr>
          <p:nvPr>
            <p:ph type="body" sz="quarter" idx="28" hasCustomPrompt="1"/>
          </p:nvPr>
        </p:nvSpPr>
        <p:spPr>
          <a:xfrm>
            <a:off x="8025234" y="2123320"/>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7" name="Text Placeholder 33">
            <a:extLst>
              <a:ext uri="{FF2B5EF4-FFF2-40B4-BE49-F238E27FC236}">
                <a16:creationId xmlns:a16="http://schemas.microsoft.com/office/drawing/2014/main" id="{74773157-9A68-48FC-9B0C-0D5739741BF4}"/>
              </a:ext>
            </a:extLst>
          </p:cNvPr>
          <p:cNvSpPr>
            <a:spLocks noGrp="1"/>
          </p:cNvSpPr>
          <p:nvPr>
            <p:ph type="body" sz="quarter" idx="29" hasCustomPrompt="1"/>
          </p:nvPr>
        </p:nvSpPr>
        <p:spPr>
          <a:xfrm>
            <a:off x="774794" y="3956786"/>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8" name="Text Placeholder 33">
            <a:extLst>
              <a:ext uri="{FF2B5EF4-FFF2-40B4-BE49-F238E27FC236}">
                <a16:creationId xmlns:a16="http://schemas.microsoft.com/office/drawing/2014/main" id="{277510F0-8107-4C94-A9E7-82B5E46632F4}"/>
              </a:ext>
            </a:extLst>
          </p:cNvPr>
          <p:cNvSpPr>
            <a:spLocks noGrp="1"/>
          </p:cNvSpPr>
          <p:nvPr>
            <p:ph type="body" sz="quarter" idx="30" hasCustomPrompt="1"/>
          </p:nvPr>
        </p:nvSpPr>
        <p:spPr>
          <a:xfrm>
            <a:off x="4400014" y="3956786"/>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9" name="Text Placeholder 33">
            <a:extLst>
              <a:ext uri="{FF2B5EF4-FFF2-40B4-BE49-F238E27FC236}">
                <a16:creationId xmlns:a16="http://schemas.microsoft.com/office/drawing/2014/main" id="{C487FCB6-987E-433E-982B-8F7C79AB4524}"/>
              </a:ext>
            </a:extLst>
          </p:cNvPr>
          <p:cNvSpPr>
            <a:spLocks noGrp="1"/>
          </p:cNvSpPr>
          <p:nvPr>
            <p:ph type="body" sz="quarter" idx="31" hasCustomPrompt="1"/>
          </p:nvPr>
        </p:nvSpPr>
        <p:spPr>
          <a:xfrm>
            <a:off x="8025234" y="3956786"/>
            <a:ext cx="583931" cy="583931"/>
          </a:xfrm>
          <a:prstGeom prst="arc">
            <a:avLst>
              <a:gd name="adj1" fmla="val 5358404"/>
              <a:gd name="adj2" fmla="val 0"/>
            </a:avLst>
          </a:prstGeom>
          <a:ln w="12700">
            <a:solidFill>
              <a:schemeClr val="tx2"/>
            </a:solidFill>
          </a:ln>
        </p:spPr>
        <p:txBody>
          <a:bodyPr anchor="ctr"/>
          <a:lstStyle>
            <a:lvl1pPr algn="ctr">
              <a:defRPr sz="20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pic>
        <p:nvPicPr>
          <p:cNvPr id="21" name="Graphic 20">
            <a:extLst>
              <a:ext uri="{FF2B5EF4-FFF2-40B4-BE49-F238E27FC236}">
                <a16:creationId xmlns:a16="http://schemas.microsoft.com/office/drawing/2014/main" id="{86EDDBD8-8A72-490C-A45F-E4120D45399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5" name="Title 1">
            <a:extLst>
              <a:ext uri="{FF2B5EF4-FFF2-40B4-BE49-F238E27FC236}">
                <a16:creationId xmlns:a16="http://schemas.microsoft.com/office/drawing/2014/main" id="{1514B394-D520-4345-87E7-AC1AD523D093}"/>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27" name="Text Placeholder 2">
            <a:extLst>
              <a:ext uri="{FF2B5EF4-FFF2-40B4-BE49-F238E27FC236}">
                <a16:creationId xmlns:a16="http://schemas.microsoft.com/office/drawing/2014/main" id="{9E8988F7-4B0A-473B-B92B-6A1F950ED54A}"/>
              </a:ext>
            </a:extLst>
          </p:cNvPr>
          <p:cNvSpPr>
            <a:spLocks noGrp="1"/>
          </p:cNvSpPr>
          <p:nvPr>
            <p:ph type="body" sz="quarter" idx="32" hasCustomPrompt="1"/>
          </p:nvPr>
        </p:nvSpPr>
        <p:spPr>
          <a:xfrm>
            <a:off x="114379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
            <a:extLst>
              <a:ext uri="{FF2B5EF4-FFF2-40B4-BE49-F238E27FC236}">
                <a16:creationId xmlns:a16="http://schemas.microsoft.com/office/drawing/2014/main" id="{B35E30C8-F499-4016-9A51-7FF337896244}"/>
              </a:ext>
            </a:extLst>
          </p:cNvPr>
          <p:cNvSpPr>
            <a:spLocks noGrp="1"/>
          </p:cNvSpPr>
          <p:nvPr>
            <p:ph type="body" sz="quarter" idx="33" hasCustomPrompt="1"/>
          </p:nvPr>
        </p:nvSpPr>
        <p:spPr>
          <a:xfrm>
            <a:off x="478615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2">
            <a:extLst>
              <a:ext uri="{FF2B5EF4-FFF2-40B4-BE49-F238E27FC236}">
                <a16:creationId xmlns:a16="http://schemas.microsoft.com/office/drawing/2014/main" id="{1A814B8E-D640-4B45-B52C-E75CECC1A6EA}"/>
              </a:ext>
            </a:extLst>
          </p:cNvPr>
          <p:cNvSpPr>
            <a:spLocks noGrp="1"/>
          </p:cNvSpPr>
          <p:nvPr>
            <p:ph type="body" sz="quarter" idx="34" hasCustomPrompt="1"/>
          </p:nvPr>
        </p:nvSpPr>
        <p:spPr>
          <a:xfrm>
            <a:off x="842851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2">
            <a:extLst>
              <a:ext uri="{FF2B5EF4-FFF2-40B4-BE49-F238E27FC236}">
                <a16:creationId xmlns:a16="http://schemas.microsoft.com/office/drawing/2014/main" id="{8DF6612D-2744-4167-8A0A-0A3F15CF1CF1}"/>
              </a:ext>
            </a:extLst>
          </p:cNvPr>
          <p:cNvSpPr>
            <a:spLocks noGrp="1"/>
          </p:cNvSpPr>
          <p:nvPr>
            <p:ph type="body" sz="quarter" idx="35" hasCustomPrompt="1"/>
          </p:nvPr>
        </p:nvSpPr>
        <p:spPr>
          <a:xfrm>
            <a:off x="1143794" y="4355776"/>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Text Placeholder 2">
            <a:extLst>
              <a:ext uri="{FF2B5EF4-FFF2-40B4-BE49-F238E27FC236}">
                <a16:creationId xmlns:a16="http://schemas.microsoft.com/office/drawing/2014/main" id="{D3FECD44-643D-4A8D-88FA-53D57E3A2D86}"/>
              </a:ext>
            </a:extLst>
          </p:cNvPr>
          <p:cNvSpPr>
            <a:spLocks noGrp="1"/>
          </p:cNvSpPr>
          <p:nvPr>
            <p:ph type="body" sz="quarter" idx="36" hasCustomPrompt="1"/>
          </p:nvPr>
        </p:nvSpPr>
        <p:spPr>
          <a:xfrm>
            <a:off x="4786154" y="4355776"/>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 Placeholder 2">
            <a:extLst>
              <a:ext uri="{FF2B5EF4-FFF2-40B4-BE49-F238E27FC236}">
                <a16:creationId xmlns:a16="http://schemas.microsoft.com/office/drawing/2014/main" id="{9033323A-8163-4424-A0F5-FE0498E10989}"/>
              </a:ext>
            </a:extLst>
          </p:cNvPr>
          <p:cNvSpPr>
            <a:spLocks noGrp="1"/>
          </p:cNvSpPr>
          <p:nvPr>
            <p:ph type="body" sz="quarter" idx="37" hasCustomPrompt="1"/>
          </p:nvPr>
        </p:nvSpPr>
        <p:spPr>
          <a:xfrm>
            <a:off x="8428514" y="4355776"/>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a:extLst>
              <a:ext uri="{FF2B5EF4-FFF2-40B4-BE49-F238E27FC236}">
                <a16:creationId xmlns:a16="http://schemas.microsoft.com/office/drawing/2014/main" id="{E4C9B7B1-0C96-4CC1-ABC3-D2D2F64810C7}"/>
              </a:ext>
            </a:extLst>
          </p:cNvPr>
          <p:cNvSpPr>
            <a:spLocks noGrp="1"/>
          </p:cNvSpPr>
          <p:nvPr>
            <p:ph type="body" sz="quarter" idx="14" hasCustomPrompt="1"/>
          </p:nvPr>
        </p:nvSpPr>
        <p:spPr>
          <a:xfrm>
            <a:off x="192087" y="621899"/>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821110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n Point White 1">
    <p:bg>
      <p:bgRef idx="1001">
        <a:schemeClr val="bg1"/>
      </p:bgRef>
    </p:bg>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B3060D0C-6595-4BB0-98AF-239776DDC202}"/>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591345"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2925414"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5259483"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7593552"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
            <a:extLst>
              <a:ext uri="{FF2B5EF4-FFF2-40B4-BE49-F238E27FC236}">
                <a16:creationId xmlns:a16="http://schemas.microsoft.com/office/drawing/2014/main" id="{6031A51F-9CF6-45B5-8DC0-912D85568622}"/>
              </a:ext>
            </a:extLst>
          </p:cNvPr>
          <p:cNvSpPr>
            <a:spLocks noGrp="1"/>
          </p:cNvSpPr>
          <p:nvPr>
            <p:ph type="body" sz="quarter" idx="22" hasCustomPrompt="1"/>
          </p:nvPr>
        </p:nvSpPr>
        <p:spPr>
          <a:xfrm>
            <a:off x="9927621"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3">
            <a:extLst>
              <a:ext uri="{FF2B5EF4-FFF2-40B4-BE49-F238E27FC236}">
                <a16:creationId xmlns:a16="http://schemas.microsoft.com/office/drawing/2014/main" id="{21016F29-BDD7-4BEB-914B-87500969B642}"/>
              </a:ext>
            </a:extLst>
          </p:cNvPr>
          <p:cNvSpPr>
            <a:spLocks noGrp="1"/>
          </p:cNvSpPr>
          <p:nvPr>
            <p:ph type="body" sz="quarter" idx="26" hasCustomPrompt="1"/>
          </p:nvPr>
        </p:nvSpPr>
        <p:spPr>
          <a:xfrm>
            <a:off x="308824" y="1922685"/>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5" name="Text Placeholder 33">
            <a:extLst>
              <a:ext uri="{FF2B5EF4-FFF2-40B4-BE49-F238E27FC236}">
                <a16:creationId xmlns:a16="http://schemas.microsoft.com/office/drawing/2014/main" id="{48FE68D6-DC11-428F-B5D6-1F819FD8F14F}"/>
              </a:ext>
            </a:extLst>
          </p:cNvPr>
          <p:cNvSpPr>
            <a:spLocks noGrp="1"/>
          </p:cNvSpPr>
          <p:nvPr>
            <p:ph type="body" sz="quarter" idx="27" hasCustomPrompt="1"/>
          </p:nvPr>
        </p:nvSpPr>
        <p:spPr>
          <a:xfrm>
            <a:off x="2638608" y="1922685"/>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6" name="Text Placeholder 33">
            <a:extLst>
              <a:ext uri="{FF2B5EF4-FFF2-40B4-BE49-F238E27FC236}">
                <a16:creationId xmlns:a16="http://schemas.microsoft.com/office/drawing/2014/main" id="{5694712A-FCD2-43BD-B72B-333D0A039168}"/>
              </a:ext>
            </a:extLst>
          </p:cNvPr>
          <p:cNvSpPr>
            <a:spLocks noGrp="1"/>
          </p:cNvSpPr>
          <p:nvPr>
            <p:ph type="body" sz="quarter" idx="28" hasCustomPrompt="1"/>
          </p:nvPr>
        </p:nvSpPr>
        <p:spPr>
          <a:xfrm>
            <a:off x="4968392" y="1922685"/>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7" name="Text Placeholder 33">
            <a:extLst>
              <a:ext uri="{FF2B5EF4-FFF2-40B4-BE49-F238E27FC236}">
                <a16:creationId xmlns:a16="http://schemas.microsoft.com/office/drawing/2014/main" id="{74773157-9A68-48FC-9B0C-0D5739741BF4}"/>
              </a:ext>
            </a:extLst>
          </p:cNvPr>
          <p:cNvSpPr>
            <a:spLocks noGrp="1"/>
          </p:cNvSpPr>
          <p:nvPr>
            <p:ph type="body" sz="quarter" idx="29" hasCustomPrompt="1"/>
          </p:nvPr>
        </p:nvSpPr>
        <p:spPr>
          <a:xfrm>
            <a:off x="7298176" y="1917826"/>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8" name="Text Placeholder 33">
            <a:extLst>
              <a:ext uri="{FF2B5EF4-FFF2-40B4-BE49-F238E27FC236}">
                <a16:creationId xmlns:a16="http://schemas.microsoft.com/office/drawing/2014/main" id="{277510F0-8107-4C94-A9E7-82B5E46632F4}"/>
              </a:ext>
            </a:extLst>
          </p:cNvPr>
          <p:cNvSpPr>
            <a:spLocks noGrp="1"/>
          </p:cNvSpPr>
          <p:nvPr>
            <p:ph type="body" sz="quarter" idx="30" hasCustomPrompt="1"/>
          </p:nvPr>
        </p:nvSpPr>
        <p:spPr>
          <a:xfrm>
            <a:off x="9627960" y="1917826"/>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1" name="Text Placeholder 33">
            <a:extLst>
              <a:ext uri="{FF2B5EF4-FFF2-40B4-BE49-F238E27FC236}">
                <a16:creationId xmlns:a16="http://schemas.microsoft.com/office/drawing/2014/main" id="{17E89160-D97C-4987-8952-ED8B2C7BDFE8}"/>
              </a:ext>
            </a:extLst>
          </p:cNvPr>
          <p:cNvSpPr>
            <a:spLocks noGrp="1"/>
          </p:cNvSpPr>
          <p:nvPr>
            <p:ph type="body" sz="quarter" idx="36" hasCustomPrompt="1"/>
          </p:nvPr>
        </p:nvSpPr>
        <p:spPr>
          <a:xfrm>
            <a:off x="308824" y="3754214"/>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2" name="Text Placeholder 33">
            <a:extLst>
              <a:ext uri="{FF2B5EF4-FFF2-40B4-BE49-F238E27FC236}">
                <a16:creationId xmlns:a16="http://schemas.microsoft.com/office/drawing/2014/main" id="{C64DC926-6874-4ED4-BC83-4FC1E0B7EB0E}"/>
              </a:ext>
            </a:extLst>
          </p:cNvPr>
          <p:cNvSpPr>
            <a:spLocks noGrp="1"/>
          </p:cNvSpPr>
          <p:nvPr>
            <p:ph type="body" sz="quarter" idx="37" hasCustomPrompt="1"/>
          </p:nvPr>
        </p:nvSpPr>
        <p:spPr>
          <a:xfrm>
            <a:off x="2638608" y="3754214"/>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33" name="Text Placeholder 33">
            <a:extLst>
              <a:ext uri="{FF2B5EF4-FFF2-40B4-BE49-F238E27FC236}">
                <a16:creationId xmlns:a16="http://schemas.microsoft.com/office/drawing/2014/main" id="{3B1BC0F0-5E13-44D4-B3E3-60B0B989F323}"/>
              </a:ext>
            </a:extLst>
          </p:cNvPr>
          <p:cNvSpPr>
            <a:spLocks noGrp="1"/>
          </p:cNvSpPr>
          <p:nvPr>
            <p:ph type="body" sz="quarter" idx="38" hasCustomPrompt="1"/>
          </p:nvPr>
        </p:nvSpPr>
        <p:spPr>
          <a:xfrm>
            <a:off x="4968392" y="3754214"/>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42" name="Text Placeholder 33">
            <a:extLst>
              <a:ext uri="{FF2B5EF4-FFF2-40B4-BE49-F238E27FC236}">
                <a16:creationId xmlns:a16="http://schemas.microsoft.com/office/drawing/2014/main" id="{903688AA-2CF6-4A60-904F-5DF3A45EF158}"/>
              </a:ext>
            </a:extLst>
          </p:cNvPr>
          <p:cNvSpPr>
            <a:spLocks noGrp="1"/>
          </p:cNvSpPr>
          <p:nvPr>
            <p:ph type="body" sz="quarter" idx="39" hasCustomPrompt="1"/>
          </p:nvPr>
        </p:nvSpPr>
        <p:spPr>
          <a:xfrm>
            <a:off x="7298176" y="3749355"/>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sp>
        <p:nvSpPr>
          <p:cNvPr id="43" name="Text Placeholder 33">
            <a:extLst>
              <a:ext uri="{FF2B5EF4-FFF2-40B4-BE49-F238E27FC236}">
                <a16:creationId xmlns:a16="http://schemas.microsoft.com/office/drawing/2014/main" id="{F2D2F8F2-9AEC-4907-AD1D-40E7DD30D10A}"/>
              </a:ext>
            </a:extLst>
          </p:cNvPr>
          <p:cNvSpPr>
            <a:spLocks noGrp="1"/>
          </p:cNvSpPr>
          <p:nvPr>
            <p:ph type="body" sz="quarter" idx="40" hasCustomPrompt="1"/>
          </p:nvPr>
        </p:nvSpPr>
        <p:spPr>
          <a:xfrm>
            <a:off x="9627960" y="3749355"/>
            <a:ext cx="497451" cy="497451"/>
          </a:xfrm>
          <a:prstGeom prst="arc">
            <a:avLst>
              <a:gd name="adj1" fmla="val 5358404"/>
              <a:gd name="adj2" fmla="val 0"/>
            </a:avLst>
          </a:prstGeom>
          <a:ln w="12700">
            <a:solidFill>
              <a:schemeClr val="accent2"/>
            </a:solidFill>
          </a:ln>
        </p:spPr>
        <p:txBody>
          <a:bodyPr anchor="ctr"/>
          <a:lstStyle>
            <a:lvl1pPr algn="ctr">
              <a:defRPr sz="1600" b="1">
                <a:solidFill>
                  <a:schemeClr val="accent3"/>
                </a:solidFill>
                <a:latin typeface="+mn-lt"/>
              </a:defRPr>
            </a:lvl1pPr>
            <a:lvl2pPr algn="ctr">
              <a:defRPr/>
            </a:lvl2pPr>
            <a:lvl3pPr algn="ctr">
              <a:defRPr/>
            </a:lvl3pPr>
            <a:lvl4pPr algn="ctr">
              <a:defRPr/>
            </a:lvl4pPr>
            <a:lvl5pPr algn="ctr">
              <a:defRPr/>
            </a:lvl5pPr>
          </a:lstStyle>
          <a:p>
            <a:pPr lvl="0"/>
            <a:r>
              <a:rPr lang="en-US"/>
              <a:t>xx</a:t>
            </a:r>
            <a:endParaRPr lang="en-GB"/>
          </a:p>
        </p:txBody>
      </p:sp>
      <p:pic>
        <p:nvPicPr>
          <p:cNvPr id="30" name="Graphic 29">
            <a:extLst>
              <a:ext uri="{FF2B5EF4-FFF2-40B4-BE49-F238E27FC236}">
                <a16:creationId xmlns:a16="http://schemas.microsoft.com/office/drawing/2014/main" id="{E3EED869-98E0-44DB-84E9-29300D2EB74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44" name="Title 1">
            <a:extLst>
              <a:ext uri="{FF2B5EF4-FFF2-40B4-BE49-F238E27FC236}">
                <a16:creationId xmlns:a16="http://schemas.microsoft.com/office/drawing/2014/main" id="{83E59BAC-80E5-4ED7-8B7E-AC9BE0A8D5F7}"/>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50" name="Text Placeholder 2">
            <a:extLst>
              <a:ext uri="{FF2B5EF4-FFF2-40B4-BE49-F238E27FC236}">
                <a16:creationId xmlns:a16="http://schemas.microsoft.com/office/drawing/2014/main" id="{89684D70-B136-489B-8F27-527011B3A653}"/>
              </a:ext>
            </a:extLst>
          </p:cNvPr>
          <p:cNvSpPr>
            <a:spLocks noGrp="1"/>
          </p:cNvSpPr>
          <p:nvPr>
            <p:ph type="body" sz="quarter" idx="41" hasCustomPrompt="1"/>
          </p:nvPr>
        </p:nvSpPr>
        <p:spPr>
          <a:xfrm>
            <a:off x="591345"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2">
            <a:extLst>
              <a:ext uri="{FF2B5EF4-FFF2-40B4-BE49-F238E27FC236}">
                <a16:creationId xmlns:a16="http://schemas.microsoft.com/office/drawing/2014/main" id="{D4753329-11E7-44B4-B27A-1C68106FF0B0}"/>
              </a:ext>
            </a:extLst>
          </p:cNvPr>
          <p:cNvSpPr>
            <a:spLocks noGrp="1"/>
          </p:cNvSpPr>
          <p:nvPr>
            <p:ph type="body" sz="quarter" idx="42" hasCustomPrompt="1"/>
          </p:nvPr>
        </p:nvSpPr>
        <p:spPr>
          <a:xfrm>
            <a:off x="2925414"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Text Placeholder 2">
            <a:extLst>
              <a:ext uri="{FF2B5EF4-FFF2-40B4-BE49-F238E27FC236}">
                <a16:creationId xmlns:a16="http://schemas.microsoft.com/office/drawing/2014/main" id="{FC8CC4EC-16AC-46C3-AF29-FB11FC308E1D}"/>
              </a:ext>
            </a:extLst>
          </p:cNvPr>
          <p:cNvSpPr>
            <a:spLocks noGrp="1"/>
          </p:cNvSpPr>
          <p:nvPr>
            <p:ph type="body" sz="quarter" idx="43" hasCustomPrompt="1"/>
          </p:nvPr>
        </p:nvSpPr>
        <p:spPr>
          <a:xfrm>
            <a:off x="5259483"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 Placeholder 2">
            <a:extLst>
              <a:ext uri="{FF2B5EF4-FFF2-40B4-BE49-F238E27FC236}">
                <a16:creationId xmlns:a16="http://schemas.microsoft.com/office/drawing/2014/main" id="{E80DB4A8-C777-4C8D-B366-4252BCD7AE48}"/>
              </a:ext>
            </a:extLst>
          </p:cNvPr>
          <p:cNvSpPr>
            <a:spLocks noGrp="1"/>
          </p:cNvSpPr>
          <p:nvPr>
            <p:ph type="body" sz="quarter" idx="44" hasCustomPrompt="1"/>
          </p:nvPr>
        </p:nvSpPr>
        <p:spPr>
          <a:xfrm>
            <a:off x="7593552"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Text Placeholder 2">
            <a:extLst>
              <a:ext uri="{FF2B5EF4-FFF2-40B4-BE49-F238E27FC236}">
                <a16:creationId xmlns:a16="http://schemas.microsoft.com/office/drawing/2014/main" id="{EFFF288E-CA6F-4492-90F2-B28C2076E310}"/>
              </a:ext>
            </a:extLst>
          </p:cNvPr>
          <p:cNvSpPr>
            <a:spLocks noGrp="1"/>
          </p:cNvSpPr>
          <p:nvPr>
            <p:ph type="body" sz="quarter" idx="45" hasCustomPrompt="1"/>
          </p:nvPr>
        </p:nvSpPr>
        <p:spPr>
          <a:xfrm>
            <a:off x="9927621"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a:extLst>
              <a:ext uri="{FF2B5EF4-FFF2-40B4-BE49-F238E27FC236}">
                <a16:creationId xmlns:a16="http://schemas.microsoft.com/office/drawing/2014/main" id="{09623BF2-8740-45A0-98FA-14238B9C227A}"/>
              </a:ext>
            </a:extLst>
          </p:cNvPr>
          <p:cNvSpPr>
            <a:spLocks noGrp="1"/>
          </p:cNvSpPr>
          <p:nvPr>
            <p:ph type="body" sz="quarter" idx="14" hasCustomPrompt="1"/>
          </p:nvPr>
        </p:nvSpPr>
        <p:spPr>
          <a:xfrm>
            <a:off x="192087" y="621899"/>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762017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oint White 2">
    <p:bg>
      <p:bgRef idx="1001">
        <a:schemeClr val="bg1"/>
      </p:bgRef>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CEC1ED08-00FD-435E-9F64-260C28885C94}"/>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673800" y="2931079"/>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3567835" y="2931079"/>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6461870" y="2931079"/>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9355906" y="293593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9" name="Graphic 18">
            <a:extLst>
              <a:ext uri="{FF2B5EF4-FFF2-40B4-BE49-F238E27FC236}">
                <a16:creationId xmlns:a16="http://schemas.microsoft.com/office/drawing/2014/main" id="{33E796F3-91C7-45B5-B8A1-16810A533BC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0" name="Text Placeholder 19">
            <a:extLst>
              <a:ext uri="{FF2B5EF4-FFF2-40B4-BE49-F238E27FC236}">
                <a16:creationId xmlns:a16="http://schemas.microsoft.com/office/drawing/2014/main" id="{5AB00467-3DD0-418A-8391-7143C49B4351}"/>
              </a:ext>
            </a:extLst>
          </p:cNvPr>
          <p:cNvSpPr>
            <a:spLocks noGrp="1"/>
          </p:cNvSpPr>
          <p:nvPr>
            <p:ph type="body" sz="quarter" idx="30" hasCustomPrompt="1"/>
          </p:nvPr>
        </p:nvSpPr>
        <p:spPr>
          <a:xfrm>
            <a:off x="673800" y="243699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1" name="Text Placeholder 20">
            <a:extLst>
              <a:ext uri="{FF2B5EF4-FFF2-40B4-BE49-F238E27FC236}">
                <a16:creationId xmlns:a16="http://schemas.microsoft.com/office/drawing/2014/main" id="{174E36CA-2758-4650-873C-4FC90605DBD7}"/>
              </a:ext>
            </a:extLst>
          </p:cNvPr>
          <p:cNvSpPr>
            <a:spLocks noGrp="1"/>
          </p:cNvSpPr>
          <p:nvPr>
            <p:ph type="body" sz="quarter" idx="31" hasCustomPrompt="1"/>
          </p:nvPr>
        </p:nvSpPr>
        <p:spPr>
          <a:xfrm>
            <a:off x="3567835" y="243699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3" name="Text Placeholder 22">
            <a:extLst>
              <a:ext uri="{FF2B5EF4-FFF2-40B4-BE49-F238E27FC236}">
                <a16:creationId xmlns:a16="http://schemas.microsoft.com/office/drawing/2014/main" id="{0A255D5D-3C62-45FA-A883-A0D7657FE948}"/>
              </a:ext>
            </a:extLst>
          </p:cNvPr>
          <p:cNvSpPr>
            <a:spLocks noGrp="1"/>
          </p:cNvSpPr>
          <p:nvPr>
            <p:ph type="body" sz="quarter" idx="32" hasCustomPrompt="1"/>
          </p:nvPr>
        </p:nvSpPr>
        <p:spPr>
          <a:xfrm>
            <a:off x="6461870" y="243699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5" name="Text Placeholder 24">
            <a:extLst>
              <a:ext uri="{FF2B5EF4-FFF2-40B4-BE49-F238E27FC236}">
                <a16:creationId xmlns:a16="http://schemas.microsoft.com/office/drawing/2014/main" id="{4D13C34E-8FBA-4A57-8EA7-2FA5BBDE3E15}"/>
              </a:ext>
            </a:extLst>
          </p:cNvPr>
          <p:cNvSpPr>
            <a:spLocks noGrp="1"/>
          </p:cNvSpPr>
          <p:nvPr>
            <p:ph type="body" sz="quarter" idx="33" hasCustomPrompt="1"/>
          </p:nvPr>
        </p:nvSpPr>
        <p:spPr>
          <a:xfrm>
            <a:off x="9355906" y="243699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7" name="Text Placeholder 8">
            <a:extLst>
              <a:ext uri="{FF2B5EF4-FFF2-40B4-BE49-F238E27FC236}">
                <a16:creationId xmlns:a16="http://schemas.microsoft.com/office/drawing/2014/main" id="{CE7D4465-A741-4982-A7A5-E0F4BEE035AC}"/>
              </a:ext>
            </a:extLst>
          </p:cNvPr>
          <p:cNvSpPr>
            <a:spLocks noGrp="1"/>
          </p:cNvSpPr>
          <p:nvPr>
            <p:ph type="body" sz="quarter" idx="14" hasCustomPrompt="1"/>
          </p:nvPr>
        </p:nvSpPr>
        <p:spPr>
          <a:xfrm>
            <a:off x="192087" y="621899"/>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622279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Point White 2">
    <p:bg>
      <p:bgRef idx="1001">
        <a:schemeClr val="bg1"/>
      </p:bgRef>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F506FCD0-01DC-4432-A493-2BF60D22C96E}"/>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23" name="Text Placeholder 2">
            <a:extLst>
              <a:ext uri="{FF2B5EF4-FFF2-40B4-BE49-F238E27FC236}">
                <a16:creationId xmlns:a16="http://schemas.microsoft.com/office/drawing/2014/main" id="{CB4587A5-709D-448A-B445-ED0D139F39BE}"/>
              </a:ext>
            </a:extLst>
          </p:cNvPr>
          <p:cNvSpPr>
            <a:spLocks noGrp="1"/>
          </p:cNvSpPr>
          <p:nvPr>
            <p:ph type="body" sz="quarter" idx="31" hasCustomPrompt="1"/>
          </p:nvPr>
        </p:nvSpPr>
        <p:spPr>
          <a:xfrm>
            <a:off x="114379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pic>
        <p:nvPicPr>
          <p:cNvPr id="19" name="Graphic 18">
            <a:extLst>
              <a:ext uri="{FF2B5EF4-FFF2-40B4-BE49-F238E27FC236}">
                <a16:creationId xmlns:a16="http://schemas.microsoft.com/office/drawing/2014/main" id="{5BD90985-32D6-4086-B746-DE6E576536D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1" name="Title 1">
            <a:extLst>
              <a:ext uri="{FF2B5EF4-FFF2-40B4-BE49-F238E27FC236}">
                <a16:creationId xmlns:a16="http://schemas.microsoft.com/office/drawing/2014/main" id="{4A4F316F-18A4-4855-AE5E-E9A0E2F438A1}"/>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27" name="Text Placeholder 2">
            <a:extLst>
              <a:ext uri="{FF2B5EF4-FFF2-40B4-BE49-F238E27FC236}">
                <a16:creationId xmlns:a16="http://schemas.microsoft.com/office/drawing/2014/main" id="{36E578F0-1AF5-4614-AB6F-B13074123BAE}"/>
              </a:ext>
            </a:extLst>
          </p:cNvPr>
          <p:cNvSpPr>
            <a:spLocks noGrp="1"/>
          </p:cNvSpPr>
          <p:nvPr>
            <p:ph type="body" sz="quarter" idx="32" hasCustomPrompt="1"/>
          </p:nvPr>
        </p:nvSpPr>
        <p:spPr>
          <a:xfrm>
            <a:off x="478615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
            <a:extLst>
              <a:ext uri="{FF2B5EF4-FFF2-40B4-BE49-F238E27FC236}">
                <a16:creationId xmlns:a16="http://schemas.microsoft.com/office/drawing/2014/main" id="{D6B4233C-BD4F-4E61-9129-BFC9CD3C98ED}"/>
              </a:ext>
            </a:extLst>
          </p:cNvPr>
          <p:cNvSpPr>
            <a:spLocks noGrp="1"/>
          </p:cNvSpPr>
          <p:nvPr>
            <p:ph type="body" sz="quarter" idx="33" hasCustomPrompt="1"/>
          </p:nvPr>
        </p:nvSpPr>
        <p:spPr>
          <a:xfrm>
            <a:off x="842851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2">
            <a:extLst>
              <a:ext uri="{FF2B5EF4-FFF2-40B4-BE49-F238E27FC236}">
                <a16:creationId xmlns:a16="http://schemas.microsoft.com/office/drawing/2014/main" id="{CBE812E1-2CC2-42B1-8B5E-B9069961536F}"/>
              </a:ext>
            </a:extLst>
          </p:cNvPr>
          <p:cNvSpPr>
            <a:spLocks noGrp="1"/>
          </p:cNvSpPr>
          <p:nvPr>
            <p:ph type="body" sz="quarter" idx="34" hasCustomPrompt="1"/>
          </p:nvPr>
        </p:nvSpPr>
        <p:spPr>
          <a:xfrm>
            <a:off x="3096148" y="4354513"/>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2">
            <a:extLst>
              <a:ext uri="{FF2B5EF4-FFF2-40B4-BE49-F238E27FC236}">
                <a16:creationId xmlns:a16="http://schemas.microsoft.com/office/drawing/2014/main" id="{7FFE8E9A-D039-4351-8BA6-1AA30AFDA9FC}"/>
              </a:ext>
            </a:extLst>
          </p:cNvPr>
          <p:cNvSpPr>
            <a:spLocks noGrp="1"/>
          </p:cNvSpPr>
          <p:nvPr>
            <p:ph type="body" sz="quarter" idx="35" hasCustomPrompt="1"/>
          </p:nvPr>
        </p:nvSpPr>
        <p:spPr>
          <a:xfrm>
            <a:off x="6738508" y="4354513"/>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19">
            <a:extLst>
              <a:ext uri="{FF2B5EF4-FFF2-40B4-BE49-F238E27FC236}">
                <a16:creationId xmlns:a16="http://schemas.microsoft.com/office/drawing/2014/main" id="{EF2E31FF-82B5-4410-938D-1A8B011948AA}"/>
              </a:ext>
            </a:extLst>
          </p:cNvPr>
          <p:cNvSpPr>
            <a:spLocks noGrp="1"/>
          </p:cNvSpPr>
          <p:nvPr>
            <p:ph type="body" sz="quarter" idx="30" hasCustomPrompt="1"/>
          </p:nvPr>
        </p:nvSpPr>
        <p:spPr>
          <a:xfrm>
            <a:off x="1143794" y="2033252"/>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4" name="Text Placeholder 20">
            <a:extLst>
              <a:ext uri="{FF2B5EF4-FFF2-40B4-BE49-F238E27FC236}">
                <a16:creationId xmlns:a16="http://schemas.microsoft.com/office/drawing/2014/main" id="{566C8886-68B7-4E76-8F3D-ACD3D0EAA4FD}"/>
              </a:ext>
            </a:extLst>
          </p:cNvPr>
          <p:cNvSpPr>
            <a:spLocks noGrp="1"/>
          </p:cNvSpPr>
          <p:nvPr>
            <p:ph type="body" sz="quarter" idx="36" hasCustomPrompt="1"/>
          </p:nvPr>
        </p:nvSpPr>
        <p:spPr>
          <a:xfrm>
            <a:off x="4786154" y="2033252"/>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5" name="Text Placeholder 22">
            <a:extLst>
              <a:ext uri="{FF2B5EF4-FFF2-40B4-BE49-F238E27FC236}">
                <a16:creationId xmlns:a16="http://schemas.microsoft.com/office/drawing/2014/main" id="{112406ED-0522-4971-A639-EE97A8775933}"/>
              </a:ext>
            </a:extLst>
          </p:cNvPr>
          <p:cNvSpPr>
            <a:spLocks noGrp="1"/>
          </p:cNvSpPr>
          <p:nvPr>
            <p:ph type="body" sz="quarter" idx="37" hasCustomPrompt="1"/>
          </p:nvPr>
        </p:nvSpPr>
        <p:spPr>
          <a:xfrm>
            <a:off x="8428514" y="2033252"/>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6" name="Text Placeholder 24">
            <a:extLst>
              <a:ext uri="{FF2B5EF4-FFF2-40B4-BE49-F238E27FC236}">
                <a16:creationId xmlns:a16="http://schemas.microsoft.com/office/drawing/2014/main" id="{78A7EA1A-3125-4581-8188-32AE40AC68B0}"/>
              </a:ext>
            </a:extLst>
          </p:cNvPr>
          <p:cNvSpPr>
            <a:spLocks noGrp="1"/>
          </p:cNvSpPr>
          <p:nvPr>
            <p:ph type="body" sz="quarter" idx="38" hasCustomPrompt="1"/>
          </p:nvPr>
        </p:nvSpPr>
        <p:spPr>
          <a:xfrm>
            <a:off x="3096148" y="3865088"/>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8" name="Text Placeholder 24">
            <a:extLst>
              <a:ext uri="{FF2B5EF4-FFF2-40B4-BE49-F238E27FC236}">
                <a16:creationId xmlns:a16="http://schemas.microsoft.com/office/drawing/2014/main" id="{F4CBB5AC-189B-4DE8-8F4D-FF0BAD1BD975}"/>
              </a:ext>
            </a:extLst>
          </p:cNvPr>
          <p:cNvSpPr>
            <a:spLocks noGrp="1"/>
          </p:cNvSpPr>
          <p:nvPr>
            <p:ph type="body" sz="quarter" idx="39" hasCustomPrompt="1"/>
          </p:nvPr>
        </p:nvSpPr>
        <p:spPr>
          <a:xfrm>
            <a:off x="6738508" y="3865088"/>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29" name="Text Placeholder 8">
            <a:extLst>
              <a:ext uri="{FF2B5EF4-FFF2-40B4-BE49-F238E27FC236}">
                <a16:creationId xmlns:a16="http://schemas.microsoft.com/office/drawing/2014/main" id="{4F5FDFA0-237E-46BA-88DC-9681CF9253F9}"/>
              </a:ext>
            </a:extLst>
          </p:cNvPr>
          <p:cNvSpPr>
            <a:spLocks noGrp="1"/>
          </p:cNvSpPr>
          <p:nvPr>
            <p:ph type="body" sz="quarter" idx="14" hasCustomPrompt="1"/>
          </p:nvPr>
        </p:nvSpPr>
        <p:spPr>
          <a:xfrm>
            <a:off x="192087" y="621899"/>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065418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x Point White 2">
    <p:bg>
      <p:bgRef idx="1001">
        <a:schemeClr val="bg1"/>
      </p:bgRef>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24DA609D-3C2B-480F-8847-9CE6811034BE}"/>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pic>
        <p:nvPicPr>
          <p:cNvPr id="21" name="Graphic 20">
            <a:extLst>
              <a:ext uri="{FF2B5EF4-FFF2-40B4-BE49-F238E27FC236}">
                <a16:creationId xmlns:a16="http://schemas.microsoft.com/office/drawing/2014/main" id="{86EDDBD8-8A72-490C-A45F-E4120D45399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5" name="Title 1">
            <a:extLst>
              <a:ext uri="{FF2B5EF4-FFF2-40B4-BE49-F238E27FC236}">
                <a16:creationId xmlns:a16="http://schemas.microsoft.com/office/drawing/2014/main" id="{1514B394-D520-4345-87E7-AC1AD523D093}"/>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27" name="Text Placeholder 2">
            <a:extLst>
              <a:ext uri="{FF2B5EF4-FFF2-40B4-BE49-F238E27FC236}">
                <a16:creationId xmlns:a16="http://schemas.microsoft.com/office/drawing/2014/main" id="{9E8988F7-4B0A-473B-B92B-6A1F950ED54A}"/>
              </a:ext>
            </a:extLst>
          </p:cNvPr>
          <p:cNvSpPr>
            <a:spLocks noGrp="1"/>
          </p:cNvSpPr>
          <p:nvPr>
            <p:ph type="body" sz="quarter" idx="32" hasCustomPrompt="1"/>
          </p:nvPr>
        </p:nvSpPr>
        <p:spPr>
          <a:xfrm>
            <a:off x="114379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
            <a:extLst>
              <a:ext uri="{FF2B5EF4-FFF2-40B4-BE49-F238E27FC236}">
                <a16:creationId xmlns:a16="http://schemas.microsoft.com/office/drawing/2014/main" id="{B35E30C8-F499-4016-9A51-7FF337896244}"/>
              </a:ext>
            </a:extLst>
          </p:cNvPr>
          <p:cNvSpPr>
            <a:spLocks noGrp="1"/>
          </p:cNvSpPr>
          <p:nvPr>
            <p:ph type="body" sz="quarter" idx="33" hasCustomPrompt="1"/>
          </p:nvPr>
        </p:nvSpPr>
        <p:spPr>
          <a:xfrm>
            <a:off x="478615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2">
            <a:extLst>
              <a:ext uri="{FF2B5EF4-FFF2-40B4-BE49-F238E27FC236}">
                <a16:creationId xmlns:a16="http://schemas.microsoft.com/office/drawing/2014/main" id="{1A814B8E-D640-4B45-B52C-E75CECC1A6EA}"/>
              </a:ext>
            </a:extLst>
          </p:cNvPr>
          <p:cNvSpPr>
            <a:spLocks noGrp="1"/>
          </p:cNvSpPr>
          <p:nvPr>
            <p:ph type="body" sz="quarter" idx="34" hasCustomPrompt="1"/>
          </p:nvPr>
        </p:nvSpPr>
        <p:spPr>
          <a:xfrm>
            <a:off x="8428514" y="2516188"/>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2">
            <a:extLst>
              <a:ext uri="{FF2B5EF4-FFF2-40B4-BE49-F238E27FC236}">
                <a16:creationId xmlns:a16="http://schemas.microsoft.com/office/drawing/2014/main" id="{8DF6612D-2744-4167-8A0A-0A3F15CF1CF1}"/>
              </a:ext>
            </a:extLst>
          </p:cNvPr>
          <p:cNvSpPr>
            <a:spLocks noGrp="1"/>
          </p:cNvSpPr>
          <p:nvPr>
            <p:ph type="body" sz="quarter" idx="35" hasCustomPrompt="1"/>
          </p:nvPr>
        </p:nvSpPr>
        <p:spPr>
          <a:xfrm>
            <a:off x="1143794" y="4355776"/>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Text Placeholder 2">
            <a:extLst>
              <a:ext uri="{FF2B5EF4-FFF2-40B4-BE49-F238E27FC236}">
                <a16:creationId xmlns:a16="http://schemas.microsoft.com/office/drawing/2014/main" id="{D3FECD44-643D-4A8D-88FA-53D57E3A2D86}"/>
              </a:ext>
            </a:extLst>
          </p:cNvPr>
          <p:cNvSpPr>
            <a:spLocks noGrp="1"/>
          </p:cNvSpPr>
          <p:nvPr>
            <p:ph type="body" sz="quarter" idx="36" hasCustomPrompt="1"/>
          </p:nvPr>
        </p:nvSpPr>
        <p:spPr>
          <a:xfrm>
            <a:off x="4786154" y="4355776"/>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 Placeholder 2">
            <a:extLst>
              <a:ext uri="{FF2B5EF4-FFF2-40B4-BE49-F238E27FC236}">
                <a16:creationId xmlns:a16="http://schemas.microsoft.com/office/drawing/2014/main" id="{9033323A-8163-4424-A0F5-FE0498E10989}"/>
              </a:ext>
            </a:extLst>
          </p:cNvPr>
          <p:cNvSpPr>
            <a:spLocks noGrp="1"/>
          </p:cNvSpPr>
          <p:nvPr>
            <p:ph type="body" sz="quarter" idx="37" hasCustomPrompt="1"/>
          </p:nvPr>
        </p:nvSpPr>
        <p:spPr>
          <a:xfrm>
            <a:off x="8428514" y="4355776"/>
            <a:ext cx="2256631" cy="1257300"/>
          </a:xfrm>
        </p:spPr>
        <p:txBody>
          <a:bodyPr anchor="t"/>
          <a:lstStyle>
            <a:lvl1pPr>
              <a:defRPr sz="1400">
                <a:solidFill>
                  <a:schemeClr val="tx2"/>
                </a:solidFill>
                <a:latin typeface="+mn-lt"/>
              </a:defRPr>
            </a:lvl1pPr>
            <a:lvl2pPr>
              <a:buClr>
                <a:schemeClr val="accent1"/>
              </a:buClr>
              <a:defRPr sz="1400">
                <a:solidFill>
                  <a:schemeClr val="tx2"/>
                </a:solidFill>
                <a:latin typeface="+mn-lt"/>
              </a:defRPr>
            </a:lvl2pPr>
            <a:lvl3pPr>
              <a:buClr>
                <a:schemeClr val="accent1"/>
              </a:buClr>
              <a:defRPr sz="1200">
                <a:solidFill>
                  <a:schemeClr val="tx2"/>
                </a:solidFill>
                <a:latin typeface="+mn-lt"/>
              </a:defRPr>
            </a:lvl3pPr>
            <a:lvl4pPr>
              <a:buClr>
                <a:schemeClr val="accent1"/>
              </a:buClr>
              <a:defRPr sz="1100">
                <a:solidFill>
                  <a:schemeClr val="tx2"/>
                </a:solidFill>
                <a:latin typeface="+mn-lt"/>
              </a:defRPr>
            </a:lvl4pPr>
            <a:lvl5pPr>
              <a:buClr>
                <a:schemeClr val="accent1"/>
              </a:buClr>
              <a:defRPr sz="105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19">
            <a:extLst>
              <a:ext uri="{FF2B5EF4-FFF2-40B4-BE49-F238E27FC236}">
                <a16:creationId xmlns:a16="http://schemas.microsoft.com/office/drawing/2014/main" id="{90340957-1243-45C6-9E3F-B878DD1A3843}"/>
              </a:ext>
            </a:extLst>
          </p:cNvPr>
          <p:cNvSpPr>
            <a:spLocks noGrp="1"/>
          </p:cNvSpPr>
          <p:nvPr>
            <p:ph type="body" sz="quarter" idx="38" hasCustomPrompt="1"/>
          </p:nvPr>
        </p:nvSpPr>
        <p:spPr>
          <a:xfrm>
            <a:off x="1143794" y="2033252"/>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marL="0" marR="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marL="0" marR="0" lvl="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a:pPr>
            <a:r>
              <a:rPr lang="en-US"/>
              <a:t>Click to insert text</a:t>
            </a:r>
            <a:endParaRPr lang="en-GB"/>
          </a:p>
        </p:txBody>
      </p:sp>
      <p:sp>
        <p:nvSpPr>
          <p:cNvPr id="24" name="Text Placeholder 20">
            <a:extLst>
              <a:ext uri="{FF2B5EF4-FFF2-40B4-BE49-F238E27FC236}">
                <a16:creationId xmlns:a16="http://schemas.microsoft.com/office/drawing/2014/main" id="{BD70860C-51CE-4EBA-B9EC-10C86E480808}"/>
              </a:ext>
            </a:extLst>
          </p:cNvPr>
          <p:cNvSpPr>
            <a:spLocks noGrp="1"/>
          </p:cNvSpPr>
          <p:nvPr>
            <p:ph type="body" sz="quarter" idx="39" hasCustomPrompt="1"/>
          </p:nvPr>
        </p:nvSpPr>
        <p:spPr>
          <a:xfrm>
            <a:off x="4786154" y="2033252"/>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marL="0" marR="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marL="0" marR="0" lvl="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a:pPr>
            <a:r>
              <a:rPr lang="en-US"/>
              <a:t>Click to insert text</a:t>
            </a:r>
            <a:endParaRPr lang="en-GB"/>
          </a:p>
        </p:txBody>
      </p:sp>
      <p:sp>
        <p:nvSpPr>
          <p:cNvPr id="26" name="Text Placeholder 22">
            <a:extLst>
              <a:ext uri="{FF2B5EF4-FFF2-40B4-BE49-F238E27FC236}">
                <a16:creationId xmlns:a16="http://schemas.microsoft.com/office/drawing/2014/main" id="{4EB3471C-868D-4FDB-B04F-E78B96FF7D72}"/>
              </a:ext>
            </a:extLst>
          </p:cNvPr>
          <p:cNvSpPr>
            <a:spLocks noGrp="1"/>
          </p:cNvSpPr>
          <p:nvPr>
            <p:ph type="body" sz="quarter" idx="40" hasCustomPrompt="1"/>
          </p:nvPr>
        </p:nvSpPr>
        <p:spPr>
          <a:xfrm>
            <a:off x="8428514" y="2033252"/>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marL="0" marR="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marL="0" marR="0" lvl="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a:pPr>
            <a:r>
              <a:rPr lang="en-US"/>
              <a:t>Click to insert text</a:t>
            </a:r>
            <a:endParaRPr lang="en-GB"/>
          </a:p>
        </p:txBody>
      </p:sp>
      <p:sp>
        <p:nvSpPr>
          <p:cNvPr id="28" name="Text Placeholder 19">
            <a:extLst>
              <a:ext uri="{FF2B5EF4-FFF2-40B4-BE49-F238E27FC236}">
                <a16:creationId xmlns:a16="http://schemas.microsoft.com/office/drawing/2014/main" id="{5B9CC459-BE4D-4985-B4E8-DC0D41758C97}"/>
              </a:ext>
            </a:extLst>
          </p:cNvPr>
          <p:cNvSpPr>
            <a:spLocks noGrp="1"/>
          </p:cNvSpPr>
          <p:nvPr>
            <p:ph type="body" sz="quarter" idx="41" hasCustomPrompt="1"/>
          </p:nvPr>
        </p:nvSpPr>
        <p:spPr>
          <a:xfrm>
            <a:off x="1143794" y="386635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lvl="0"/>
            <a:r>
              <a:rPr lang="en-US"/>
              <a:t>Click to insert text</a:t>
            </a:r>
            <a:endParaRPr lang="en-GB"/>
          </a:p>
        </p:txBody>
      </p:sp>
      <p:sp>
        <p:nvSpPr>
          <p:cNvPr id="30" name="Text Placeholder 20">
            <a:extLst>
              <a:ext uri="{FF2B5EF4-FFF2-40B4-BE49-F238E27FC236}">
                <a16:creationId xmlns:a16="http://schemas.microsoft.com/office/drawing/2014/main" id="{8C19C6CA-B624-418B-8F0B-40979C94E106}"/>
              </a:ext>
            </a:extLst>
          </p:cNvPr>
          <p:cNvSpPr>
            <a:spLocks noGrp="1"/>
          </p:cNvSpPr>
          <p:nvPr>
            <p:ph type="body" sz="quarter" idx="42" hasCustomPrompt="1"/>
          </p:nvPr>
        </p:nvSpPr>
        <p:spPr>
          <a:xfrm>
            <a:off x="4786154" y="386635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marL="0" marR="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marL="0" marR="0" lvl="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a:pPr>
            <a:r>
              <a:rPr lang="en-US"/>
              <a:t>Click to insert text</a:t>
            </a:r>
            <a:endParaRPr lang="en-GB"/>
          </a:p>
        </p:txBody>
      </p:sp>
      <p:sp>
        <p:nvSpPr>
          <p:cNvPr id="32" name="Text Placeholder 22">
            <a:extLst>
              <a:ext uri="{FF2B5EF4-FFF2-40B4-BE49-F238E27FC236}">
                <a16:creationId xmlns:a16="http://schemas.microsoft.com/office/drawing/2014/main" id="{5A4570EB-017F-4650-950B-22D566AEAB33}"/>
              </a:ext>
            </a:extLst>
          </p:cNvPr>
          <p:cNvSpPr>
            <a:spLocks noGrp="1"/>
          </p:cNvSpPr>
          <p:nvPr>
            <p:ph type="body" sz="quarter" idx="43" hasCustomPrompt="1"/>
          </p:nvPr>
        </p:nvSpPr>
        <p:spPr>
          <a:xfrm>
            <a:off x="8428514" y="3866351"/>
            <a:ext cx="2256630" cy="489426"/>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marL="0" marR="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sz="1400" b="1">
                <a:solidFill>
                  <a:schemeClr val="bg1"/>
                </a:solidFill>
                <a:latin typeface="+mn-lt"/>
              </a:defRPr>
            </a:lvl1pPr>
            <a:lvl2pPr>
              <a:defRPr sz="1400" b="1">
                <a:solidFill>
                  <a:schemeClr val="bg1"/>
                </a:solidFill>
                <a:latin typeface="+mj-lt"/>
              </a:defRPr>
            </a:lvl2pPr>
            <a:lvl3pPr>
              <a:defRPr sz="1200" b="1">
                <a:solidFill>
                  <a:schemeClr val="bg1"/>
                </a:solidFill>
                <a:latin typeface="+mj-lt"/>
              </a:defRPr>
            </a:lvl3pPr>
            <a:lvl4pPr>
              <a:defRPr sz="1100" b="1">
                <a:solidFill>
                  <a:schemeClr val="bg1"/>
                </a:solidFill>
                <a:latin typeface="+mj-lt"/>
              </a:defRPr>
            </a:lvl4pPr>
            <a:lvl5pPr>
              <a:defRPr sz="1050" b="1">
                <a:solidFill>
                  <a:schemeClr val="bg1"/>
                </a:solidFill>
                <a:latin typeface="+mj-lt"/>
              </a:defRPr>
            </a:lvl5pPr>
          </a:lstStyle>
          <a:p>
            <a:pPr marL="0" marR="0" lvl="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a:pPr>
            <a:r>
              <a:rPr lang="en-US"/>
              <a:t>Click to insert text</a:t>
            </a:r>
            <a:endParaRPr lang="en-GB"/>
          </a:p>
        </p:txBody>
      </p:sp>
      <p:sp>
        <p:nvSpPr>
          <p:cNvPr id="33" name="Text Placeholder 8">
            <a:extLst>
              <a:ext uri="{FF2B5EF4-FFF2-40B4-BE49-F238E27FC236}">
                <a16:creationId xmlns:a16="http://schemas.microsoft.com/office/drawing/2014/main" id="{F4D207D6-E5CA-45C3-9DBE-BA8AC72336CD}"/>
              </a:ext>
            </a:extLst>
          </p:cNvPr>
          <p:cNvSpPr>
            <a:spLocks noGrp="1"/>
          </p:cNvSpPr>
          <p:nvPr>
            <p:ph type="body" sz="quarter" idx="14" hasCustomPrompt="1"/>
          </p:nvPr>
        </p:nvSpPr>
        <p:spPr>
          <a:xfrm>
            <a:off x="192087" y="621899"/>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282866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n Point White 2">
    <p:bg>
      <p:bgRef idx="1001">
        <a:schemeClr val="bg1"/>
      </p:bgRef>
    </p:bg>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6FCB6C50-06A3-44CE-A462-9E6BFBD73B4E}"/>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591345"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2925414"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5259483"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7593552"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
            <a:extLst>
              <a:ext uri="{FF2B5EF4-FFF2-40B4-BE49-F238E27FC236}">
                <a16:creationId xmlns:a16="http://schemas.microsoft.com/office/drawing/2014/main" id="{6031A51F-9CF6-45B5-8DC0-912D85568622}"/>
              </a:ext>
            </a:extLst>
          </p:cNvPr>
          <p:cNvSpPr>
            <a:spLocks noGrp="1"/>
          </p:cNvSpPr>
          <p:nvPr>
            <p:ph type="body" sz="quarter" idx="22" hasCustomPrompt="1"/>
          </p:nvPr>
        </p:nvSpPr>
        <p:spPr>
          <a:xfrm>
            <a:off x="9927621" y="2229073"/>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30" name="Graphic 29">
            <a:extLst>
              <a:ext uri="{FF2B5EF4-FFF2-40B4-BE49-F238E27FC236}">
                <a16:creationId xmlns:a16="http://schemas.microsoft.com/office/drawing/2014/main" id="{E3EED869-98E0-44DB-84E9-29300D2EB74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44" name="Title 1">
            <a:extLst>
              <a:ext uri="{FF2B5EF4-FFF2-40B4-BE49-F238E27FC236}">
                <a16:creationId xmlns:a16="http://schemas.microsoft.com/office/drawing/2014/main" id="{83E59BAC-80E5-4ED7-8B7E-AC9BE0A8D5F7}"/>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50" name="Text Placeholder 2">
            <a:extLst>
              <a:ext uri="{FF2B5EF4-FFF2-40B4-BE49-F238E27FC236}">
                <a16:creationId xmlns:a16="http://schemas.microsoft.com/office/drawing/2014/main" id="{89684D70-B136-489B-8F27-527011B3A653}"/>
              </a:ext>
            </a:extLst>
          </p:cNvPr>
          <p:cNvSpPr>
            <a:spLocks noGrp="1"/>
          </p:cNvSpPr>
          <p:nvPr>
            <p:ph type="body" sz="quarter" idx="41" hasCustomPrompt="1"/>
          </p:nvPr>
        </p:nvSpPr>
        <p:spPr>
          <a:xfrm>
            <a:off x="591345"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2">
            <a:extLst>
              <a:ext uri="{FF2B5EF4-FFF2-40B4-BE49-F238E27FC236}">
                <a16:creationId xmlns:a16="http://schemas.microsoft.com/office/drawing/2014/main" id="{D4753329-11E7-44B4-B27A-1C68106FF0B0}"/>
              </a:ext>
            </a:extLst>
          </p:cNvPr>
          <p:cNvSpPr>
            <a:spLocks noGrp="1"/>
          </p:cNvSpPr>
          <p:nvPr>
            <p:ph type="body" sz="quarter" idx="42" hasCustomPrompt="1"/>
          </p:nvPr>
        </p:nvSpPr>
        <p:spPr>
          <a:xfrm>
            <a:off x="2925414"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Text Placeholder 2">
            <a:extLst>
              <a:ext uri="{FF2B5EF4-FFF2-40B4-BE49-F238E27FC236}">
                <a16:creationId xmlns:a16="http://schemas.microsoft.com/office/drawing/2014/main" id="{FC8CC4EC-16AC-46C3-AF29-FB11FC308E1D}"/>
              </a:ext>
            </a:extLst>
          </p:cNvPr>
          <p:cNvSpPr>
            <a:spLocks noGrp="1"/>
          </p:cNvSpPr>
          <p:nvPr>
            <p:ph type="body" sz="quarter" idx="43" hasCustomPrompt="1"/>
          </p:nvPr>
        </p:nvSpPr>
        <p:spPr>
          <a:xfrm>
            <a:off x="5259483"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 Placeholder 2">
            <a:extLst>
              <a:ext uri="{FF2B5EF4-FFF2-40B4-BE49-F238E27FC236}">
                <a16:creationId xmlns:a16="http://schemas.microsoft.com/office/drawing/2014/main" id="{E80DB4A8-C777-4C8D-B366-4252BCD7AE48}"/>
              </a:ext>
            </a:extLst>
          </p:cNvPr>
          <p:cNvSpPr>
            <a:spLocks noGrp="1"/>
          </p:cNvSpPr>
          <p:nvPr>
            <p:ph type="body" sz="quarter" idx="44" hasCustomPrompt="1"/>
          </p:nvPr>
        </p:nvSpPr>
        <p:spPr>
          <a:xfrm>
            <a:off x="7593552"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Text Placeholder 2">
            <a:extLst>
              <a:ext uri="{FF2B5EF4-FFF2-40B4-BE49-F238E27FC236}">
                <a16:creationId xmlns:a16="http://schemas.microsoft.com/office/drawing/2014/main" id="{EFFF288E-CA6F-4492-90F2-B28C2076E310}"/>
              </a:ext>
            </a:extLst>
          </p:cNvPr>
          <p:cNvSpPr>
            <a:spLocks noGrp="1"/>
          </p:cNvSpPr>
          <p:nvPr>
            <p:ph type="body" sz="quarter" idx="45" hasCustomPrompt="1"/>
          </p:nvPr>
        </p:nvSpPr>
        <p:spPr>
          <a:xfrm>
            <a:off x="9927621" y="4060602"/>
            <a:ext cx="1875630" cy="1257300"/>
          </a:xfrm>
        </p:spPr>
        <p:txBody>
          <a:bodyPr anchor="t"/>
          <a:lstStyle>
            <a:lvl1pPr>
              <a:defRPr sz="1050">
                <a:solidFill>
                  <a:schemeClr val="tx2"/>
                </a:solidFill>
                <a:latin typeface="+mn-lt"/>
              </a:defRPr>
            </a:lvl1pPr>
            <a:lvl2pPr>
              <a:buClr>
                <a:schemeClr val="accent1"/>
              </a:buClr>
              <a:defRPr sz="1050">
                <a:solidFill>
                  <a:schemeClr val="tx2"/>
                </a:solidFill>
                <a:latin typeface="+mn-lt"/>
              </a:defRPr>
            </a:lvl2pPr>
            <a:lvl3pPr>
              <a:buClr>
                <a:schemeClr val="accent1"/>
              </a:buClr>
              <a:defRPr sz="1000">
                <a:solidFill>
                  <a:schemeClr val="tx2"/>
                </a:solidFill>
                <a:latin typeface="+mn-lt"/>
              </a:defRPr>
            </a:lvl3pPr>
            <a:lvl4pPr>
              <a:buClr>
                <a:schemeClr val="accent1"/>
              </a:buClr>
              <a:defRPr sz="900">
                <a:solidFill>
                  <a:schemeClr val="tx2"/>
                </a:solidFill>
                <a:latin typeface="+mn-lt"/>
              </a:defRPr>
            </a:lvl4pPr>
            <a:lvl5pPr>
              <a:buClr>
                <a:schemeClr val="accent1"/>
              </a:buClr>
              <a:defRPr sz="800">
                <a:solidFill>
                  <a:schemeClr val="tx2"/>
                </a:solidFill>
                <a:latin typeface="+mn-lt"/>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19">
            <a:extLst>
              <a:ext uri="{FF2B5EF4-FFF2-40B4-BE49-F238E27FC236}">
                <a16:creationId xmlns:a16="http://schemas.microsoft.com/office/drawing/2014/main" id="{3B4968B4-8431-4F90-B06A-83B701477E89}"/>
              </a:ext>
            </a:extLst>
          </p:cNvPr>
          <p:cNvSpPr>
            <a:spLocks noGrp="1"/>
          </p:cNvSpPr>
          <p:nvPr>
            <p:ph type="body" sz="quarter" idx="30" hasCustomPrompt="1"/>
          </p:nvPr>
        </p:nvSpPr>
        <p:spPr>
          <a:xfrm>
            <a:off x="591345" y="1823867"/>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 Click to insert text</a:t>
            </a:r>
            <a:endParaRPr lang="en-GB"/>
          </a:p>
        </p:txBody>
      </p:sp>
      <p:sp>
        <p:nvSpPr>
          <p:cNvPr id="45" name="Text Placeholder 20">
            <a:extLst>
              <a:ext uri="{FF2B5EF4-FFF2-40B4-BE49-F238E27FC236}">
                <a16:creationId xmlns:a16="http://schemas.microsoft.com/office/drawing/2014/main" id="{CD51DB43-3666-45C4-B238-92A0ADADEA87}"/>
              </a:ext>
            </a:extLst>
          </p:cNvPr>
          <p:cNvSpPr>
            <a:spLocks noGrp="1"/>
          </p:cNvSpPr>
          <p:nvPr>
            <p:ph type="body" sz="quarter" idx="31" hasCustomPrompt="1"/>
          </p:nvPr>
        </p:nvSpPr>
        <p:spPr>
          <a:xfrm>
            <a:off x="2925414" y="1823867"/>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marL="0" marR="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marL="0" marR="0" lvl="0" indent="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None/>
              <a:tabLst/>
              <a:defRPr/>
            </a:pPr>
            <a:r>
              <a:rPr lang="en-US"/>
              <a:t>Click to insert text</a:t>
            </a:r>
            <a:endParaRPr lang="en-GB"/>
          </a:p>
        </p:txBody>
      </p:sp>
      <p:sp>
        <p:nvSpPr>
          <p:cNvPr id="46" name="Text Placeholder 22">
            <a:extLst>
              <a:ext uri="{FF2B5EF4-FFF2-40B4-BE49-F238E27FC236}">
                <a16:creationId xmlns:a16="http://schemas.microsoft.com/office/drawing/2014/main" id="{795D691C-6F6D-44F0-A2F4-84F847D6C7BA}"/>
              </a:ext>
            </a:extLst>
          </p:cNvPr>
          <p:cNvSpPr>
            <a:spLocks noGrp="1"/>
          </p:cNvSpPr>
          <p:nvPr>
            <p:ph type="body" sz="quarter" idx="32" hasCustomPrompt="1"/>
          </p:nvPr>
        </p:nvSpPr>
        <p:spPr>
          <a:xfrm>
            <a:off x="5259483" y="1823867"/>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Click to insert text</a:t>
            </a:r>
            <a:endParaRPr lang="en-GB"/>
          </a:p>
        </p:txBody>
      </p:sp>
      <p:sp>
        <p:nvSpPr>
          <p:cNvPr id="47" name="Text Placeholder 24">
            <a:extLst>
              <a:ext uri="{FF2B5EF4-FFF2-40B4-BE49-F238E27FC236}">
                <a16:creationId xmlns:a16="http://schemas.microsoft.com/office/drawing/2014/main" id="{781074E5-AF83-47A6-9CF2-E4F996E7D915}"/>
              </a:ext>
            </a:extLst>
          </p:cNvPr>
          <p:cNvSpPr>
            <a:spLocks noGrp="1"/>
          </p:cNvSpPr>
          <p:nvPr>
            <p:ph type="body" sz="quarter" idx="33" hasCustomPrompt="1"/>
          </p:nvPr>
        </p:nvSpPr>
        <p:spPr>
          <a:xfrm>
            <a:off x="7593552" y="1823867"/>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Click to insert text</a:t>
            </a:r>
            <a:endParaRPr lang="en-GB"/>
          </a:p>
        </p:txBody>
      </p:sp>
      <p:sp>
        <p:nvSpPr>
          <p:cNvPr id="48" name="Text Placeholder 24">
            <a:extLst>
              <a:ext uri="{FF2B5EF4-FFF2-40B4-BE49-F238E27FC236}">
                <a16:creationId xmlns:a16="http://schemas.microsoft.com/office/drawing/2014/main" id="{18BD83E7-0E5D-4FCE-9C5A-3127E884E8B4}"/>
              </a:ext>
            </a:extLst>
          </p:cNvPr>
          <p:cNvSpPr>
            <a:spLocks noGrp="1"/>
          </p:cNvSpPr>
          <p:nvPr>
            <p:ph type="body" sz="quarter" idx="46" hasCustomPrompt="1"/>
          </p:nvPr>
        </p:nvSpPr>
        <p:spPr>
          <a:xfrm>
            <a:off x="9927621" y="1823867"/>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Click to insert text</a:t>
            </a:r>
            <a:endParaRPr lang="en-GB"/>
          </a:p>
        </p:txBody>
      </p:sp>
      <p:sp>
        <p:nvSpPr>
          <p:cNvPr id="49" name="Text Placeholder 19">
            <a:extLst>
              <a:ext uri="{FF2B5EF4-FFF2-40B4-BE49-F238E27FC236}">
                <a16:creationId xmlns:a16="http://schemas.microsoft.com/office/drawing/2014/main" id="{5013CD1E-42FE-4BB4-954E-D097133BDD62}"/>
              </a:ext>
            </a:extLst>
          </p:cNvPr>
          <p:cNvSpPr>
            <a:spLocks noGrp="1"/>
          </p:cNvSpPr>
          <p:nvPr>
            <p:ph type="body" sz="quarter" idx="47" hasCustomPrompt="1"/>
          </p:nvPr>
        </p:nvSpPr>
        <p:spPr>
          <a:xfrm>
            <a:off x="591345"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Click to insert text</a:t>
            </a:r>
            <a:endParaRPr lang="en-GB"/>
          </a:p>
        </p:txBody>
      </p:sp>
      <p:sp>
        <p:nvSpPr>
          <p:cNvPr id="55" name="Text Placeholder 20">
            <a:extLst>
              <a:ext uri="{FF2B5EF4-FFF2-40B4-BE49-F238E27FC236}">
                <a16:creationId xmlns:a16="http://schemas.microsoft.com/office/drawing/2014/main" id="{B64DB841-8D44-421F-81BF-B0A082D66B96}"/>
              </a:ext>
            </a:extLst>
          </p:cNvPr>
          <p:cNvSpPr>
            <a:spLocks noGrp="1"/>
          </p:cNvSpPr>
          <p:nvPr>
            <p:ph type="body" sz="quarter" idx="48" hasCustomPrompt="1"/>
          </p:nvPr>
        </p:nvSpPr>
        <p:spPr>
          <a:xfrm>
            <a:off x="2925414"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Click to insert text</a:t>
            </a:r>
            <a:endParaRPr lang="en-GB"/>
          </a:p>
        </p:txBody>
      </p:sp>
      <p:sp>
        <p:nvSpPr>
          <p:cNvPr id="56" name="Text Placeholder 22">
            <a:extLst>
              <a:ext uri="{FF2B5EF4-FFF2-40B4-BE49-F238E27FC236}">
                <a16:creationId xmlns:a16="http://schemas.microsoft.com/office/drawing/2014/main" id="{E6D12135-9B9A-4D9E-A65A-187643FF4FB6}"/>
              </a:ext>
            </a:extLst>
          </p:cNvPr>
          <p:cNvSpPr>
            <a:spLocks noGrp="1"/>
          </p:cNvSpPr>
          <p:nvPr>
            <p:ph type="body" sz="quarter" idx="49" hasCustomPrompt="1"/>
          </p:nvPr>
        </p:nvSpPr>
        <p:spPr>
          <a:xfrm>
            <a:off x="5259483"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Click to insert text</a:t>
            </a:r>
            <a:endParaRPr lang="en-GB"/>
          </a:p>
        </p:txBody>
      </p:sp>
      <p:sp>
        <p:nvSpPr>
          <p:cNvPr id="57" name="Text Placeholder 24">
            <a:extLst>
              <a:ext uri="{FF2B5EF4-FFF2-40B4-BE49-F238E27FC236}">
                <a16:creationId xmlns:a16="http://schemas.microsoft.com/office/drawing/2014/main" id="{97E9E9B8-4C61-4CAF-8F67-B976E3B98901}"/>
              </a:ext>
            </a:extLst>
          </p:cNvPr>
          <p:cNvSpPr>
            <a:spLocks noGrp="1"/>
          </p:cNvSpPr>
          <p:nvPr>
            <p:ph type="body" sz="quarter" idx="50" hasCustomPrompt="1"/>
          </p:nvPr>
        </p:nvSpPr>
        <p:spPr>
          <a:xfrm>
            <a:off x="7593552"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Click to insert text</a:t>
            </a:r>
            <a:endParaRPr lang="en-GB"/>
          </a:p>
        </p:txBody>
      </p:sp>
      <p:sp>
        <p:nvSpPr>
          <p:cNvPr id="58" name="Text Placeholder 24">
            <a:extLst>
              <a:ext uri="{FF2B5EF4-FFF2-40B4-BE49-F238E27FC236}">
                <a16:creationId xmlns:a16="http://schemas.microsoft.com/office/drawing/2014/main" id="{34EDE388-3619-4607-AD79-BDD832F8ED5C}"/>
              </a:ext>
            </a:extLst>
          </p:cNvPr>
          <p:cNvSpPr>
            <a:spLocks noGrp="1"/>
          </p:cNvSpPr>
          <p:nvPr>
            <p:ph type="body" sz="quarter" idx="51" hasCustomPrompt="1"/>
          </p:nvPr>
        </p:nvSpPr>
        <p:spPr>
          <a:xfrm>
            <a:off x="9927621" y="3653808"/>
            <a:ext cx="1875630" cy="406794"/>
          </a:xfrm>
          <a:custGeom>
            <a:avLst/>
            <a:gdLst>
              <a:gd name="connsiteX0" fmla="*/ 0 w 2236124"/>
              <a:gd name="connsiteY0" fmla="*/ 0 h 484979"/>
              <a:gd name="connsiteX1" fmla="*/ 1993494 w 2236124"/>
              <a:gd name="connsiteY1" fmla="*/ 0 h 484979"/>
              <a:gd name="connsiteX2" fmla="*/ 2236124 w 2236124"/>
              <a:gd name="connsiteY2" fmla="*/ 242629 h 484979"/>
              <a:gd name="connsiteX3" fmla="*/ 2236124 w 2236124"/>
              <a:gd name="connsiteY3" fmla="*/ 484979 h 484979"/>
              <a:gd name="connsiteX4" fmla="*/ 0 w 2236124"/>
              <a:gd name="connsiteY4" fmla="*/ 484979 h 48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24" h="484979">
                <a:moveTo>
                  <a:pt x="0" y="0"/>
                </a:moveTo>
                <a:lnTo>
                  <a:pt x="1993494" y="0"/>
                </a:lnTo>
                <a:cubicBezTo>
                  <a:pt x="2127367" y="309"/>
                  <a:pt x="2235814" y="108756"/>
                  <a:pt x="2236124" y="242629"/>
                </a:cubicBezTo>
                <a:lnTo>
                  <a:pt x="2236124" y="484979"/>
                </a:lnTo>
                <a:lnTo>
                  <a:pt x="0" y="484979"/>
                </a:lnTo>
                <a:close/>
              </a:path>
            </a:pathLst>
          </a:custGeom>
          <a:solidFill>
            <a:schemeClr val="accent1"/>
          </a:solidFill>
        </p:spPr>
        <p:txBody>
          <a:bodyPr wrap="square" anchor="ctr">
            <a:noAutofit/>
          </a:bodyPr>
          <a:lstStyle>
            <a:lvl1pPr>
              <a:defRPr sz="1050" b="1">
                <a:solidFill>
                  <a:schemeClr val="bg1"/>
                </a:solidFill>
                <a:latin typeface="+mn-lt"/>
              </a:defRPr>
            </a:lvl1pPr>
            <a:lvl2pPr>
              <a:defRPr sz="1050" b="1">
                <a:solidFill>
                  <a:schemeClr val="bg1"/>
                </a:solidFill>
                <a:latin typeface="+mj-lt"/>
              </a:defRPr>
            </a:lvl2pPr>
            <a:lvl3pPr>
              <a:defRPr sz="1000" b="1">
                <a:solidFill>
                  <a:schemeClr val="bg1"/>
                </a:solidFill>
                <a:latin typeface="+mj-lt"/>
              </a:defRPr>
            </a:lvl3pPr>
            <a:lvl4pPr>
              <a:defRPr sz="900" b="1">
                <a:solidFill>
                  <a:schemeClr val="bg1"/>
                </a:solidFill>
                <a:latin typeface="+mj-lt"/>
              </a:defRPr>
            </a:lvl4pPr>
            <a:lvl5pPr>
              <a:defRPr sz="800" b="1">
                <a:solidFill>
                  <a:schemeClr val="bg1"/>
                </a:solidFill>
                <a:latin typeface="+mj-lt"/>
              </a:defRPr>
            </a:lvl5pPr>
          </a:lstStyle>
          <a:p>
            <a:pPr lvl="0"/>
            <a:r>
              <a:rPr lang="en-US"/>
              <a:t>Click to insert text</a:t>
            </a:r>
            <a:endParaRPr lang="en-GB"/>
          </a:p>
        </p:txBody>
      </p:sp>
      <p:sp>
        <p:nvSpPr>
          <p:cNvPr id="31" name="Text Placeholder 8">
            <a:extLst>
              <a:ext uri="{FF2B5EF4-FFF2-40B4-BE49-F238E27FC236}">
                <a16:creationId xmlns:a16="http://schemas.microsoft.com/office/drawing/2014/main" id="{BC479626-B196-463C-BAF2-52D8FF05137B}"/>
              </a:ext>
            </a:extLst>
          </p:cNvPr>
          <p:cNvSpPr>
            <a:spLocks noGrp="1"/>
          </p:cNvSpPr>
          <p:nvPr>
            <p:ph type="body" sz="quarter" idx="14" hasCustomPrompt="1"/>
          </p:nvPr>
        </p:nvSpPr>
        <p:spPr>
          <a:xfrm>
            <a:off x="192087" y="621899"/>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184602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rt White 1">
    <p:bg>
      <p:bgRef idx="1001">
        <a:schemeClr val="bg1"/>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D818523-D1FA-4985-9A28-25CBE692AF7B}"/>
              </a:ext>
            </a:extLst>
          </p:cNvPr>
          <p:cNvSpPr/>
          <p:nvPr/>
        </p:nvSpPr>
        <p:spPr>
          <a:xfrm>
            <a:off x="7559040" y="2"/>
            <a:ext cx="4632960" cy="6857998"/>
          </a:xfrm>
          <a:custGeom>
            <a:avLst/>
            <a:gdLst>
              <a:gd name="connsiteX0" fmla="*/ 1412660 w 4632960"/>
              <a:gd name="connsiteY0" fmla="*/ 0 h 6857998"/>
              <a:gd name="connsiteX1" fmla="*/ 4632960 w 4632960"/>
              <a:gd name="connsiteY1" fmla="*/ 0 h 6857998"/>
              <a:gd name="connsiteX2" fmla="*/ 4632960 w 4632960"/>
              <a:gd name="connsiteY2" fmla="*/ 1031567 h 6857998"/>
              <a:gd name="connsiteX3" fmla="*/ 4547122 w 4632960"/>
              <a:gd name="connsiteY3" fmla="*/ 1046722 h 6857998"/>
              <a:gd name="connsiteX4" fmla="*/ 3361339 w 4632960"/>
              <a:gd name="connsiteY4" fmla="*/ 1662987 h 6857998"/>
              <a:gd name="connsiteX5" fmla="*/ 3195970 w 4632960"/>
              <a:gd name="connsiteY5" fmla="*/ 5321941 h 6857998"/>
              <a:gd name="connsiteX6" fmla="*/ 4499187 w 4632960"/>
              <a:gd name="connsiteY6" fmla="*/ 6092724 h 6857998"/>
              <a:gd name="connsiteX7" fmla="*/ 4632960 w 4632960"/>
              <a:gd name="connsiteY7" fmla="*/ 6118240 h 6857998"/>
              <a:gd name="connsiteX8" fmla="*/ 4632960 w 4632960"/>
              <a:gd name="connsiteY8" fmla="*/ 6857998 h 6857998"/>
              <a:gd name="connsiteX9" fmla="*/ 1217701 w 4632960"/>
              <a:gd name="connsiteY9" fmla="*/ 6857998 h 6857998"/>
              <a:gd name="connsiteX10" fmla="*/ 947667 w 4632960"/>
              <a:gd name="connsiteY10" fmla="*/ 6516257 h 6857998"/>
              <a:gd name="connsiteX11" fmla="*/ 1377466 w 4632960"/>
              <a:gd name="connsiteY11" fmla="*/ 3588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2960" h="6857998">
                <a:moveTo>
                  <a:pt x="1412660" y="0"/>
                </a:moveTo>
                <a:lnTo>
                  <a:pt x="4632960" y="0"/>
                </a:lnTo>
                <a:lnTo>
                  <a:pt x="4632960" y="1031567"/>
                </a:lnTo>
                <a:lnTo>
                  <a:pt x="4547122" y="1046722"/>
                </a:lnTo>
                <a:cubicBezTo>
                  <a:pt x="4107300" y="1144314"/>
                  <a:pt x="3697808" y="1355616"/>
                  <a:pt x="3361339" y="1662987"/>
                </a:cubicBezTo>
                <a:cubicBezTo>
                  <a:pt x="2305280" y="2627714"/>
                  <a:pt x="2231241" y="4265884"/>
                  <a:pt x="3195970" y="5321941"/>
                </a:cubicBezTo>
                <a:cubicBezTo>
                  <a:pt x="3557743" y="5717962"/>
                  <a:pt x="4014219" y="5975888"/>
                  <a:pt x="4499187" y="6092724"/>
                </a:cubicBezTo>
                <a:lnTo>
                  <a:pt x="4632960" y="6118240"/>
                </a:lnTo>
                <a:lnTo>
                  <a:pt x="4632960" y="6857998"/>
                </a:lnTo>
                <a:lnTo>
                  <a:pt x="1217701" y="6857998"/>
                </a:lnTo>
                <a:lnTo>
                  <a:pt x="947667" y="6516257"/>
                </a:lnTo>
                <a:cubicBezTo>
                  <a:pt x="-462473" y="4532490"/>
                  <a:pt x="-282309" y="1816040"/>
                  <a:pt x="1377466" y="35880"/>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2" name="Freeform: Shape 11">
            <a:extLst>
              <a:ext uri="{FF2B5EF4-FFF2-40B4-BE49-F238E27FC236}">
                <a16:creationId xmlns:a16="http://schemas.microsoft.com/office/drawing/2014/main" id="{AA6965C9-15C8-43AB-903D-AEAF3B16EE62}"/>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8" name="Title 1">
            <a:extLst>
              <a:ext uri="{FF2B5EF4-FFF2-40B4-BE49-F238E27FC236}">
                <a16:creationId xmlns:a16="http://schemas.microsoft.com/office/drawing/2014/main" id="{181E88C7-ED88-41B9-97A6-1DDB66097076}"/>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9" name="Text Placeholder 8">
            <a:extLst>
              <a:ext uri="{FF2B5EF4-FFF2-40B4-BE49-F238E27FC236}">
                <a16:creationId xmlns:a16="http://schemas.microsoft.com/office/drawing/2014/main" id="{CA16BB0D-3B0A-4EB5-967B-792F7F5728EE}"/>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1B060F4C-28D1-451E-9572-B0B475FA992F}"/>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Graphic 10">
            <a:extLst>
              <a:ext uri="{FF2B5EF4-FFF2-40B4-BE49-F238E27FC236}">
                <a16:creationId xmlns:a16="http://schemas.microsoft.com/office/drawing/2014/main" id="{75F3528D-D2C1-40E8-AEAA-A300D50102D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Tree>
    <p:extLst>
      <p:ext uri="{BB962C8B-B14F-4D97-AF65-F5344CB8AC3E}">
        <p14:creationId xmlns:p14="http://schemas.microsoft.com/office/powerpoint/2010/main" val="318808233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White 2">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7653E4D-FF27-48DB-B38A-3B5E2DAAC68F}"/>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2"/>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995CC7CD-F0A5-4B72-9383-97D4779ED018}"/>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DAAFE4A1-B59B-46A2-8E84-334DF2BCDBFF}"/>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B2FCB087-72FB-4C57-95D3-248C874B1A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Freeform: Shape 25">
            <a:extLst>
              <a:ext uri="{FF2B5EF4-FFF2-40B4-BE49-F238E27FC236}">
                <a16:creationId xmlns:a16="http://schemas.microsoft.com/office/drawing/2014/main" id="{699AEB98-8552-4A4F-B9AA-DA6763A08FF3}"/>
              </a:ext>
            </a:extLst>
          </p:cNvPr>
          <p:cNvSpPr/>
          <p:nvPr/>
        </p:nvSpPr>
        <p:spPr>
          <a:xfrm>
            <a:off x="1" y="2"/>
            <a:ext cx="5823588" cy="6103066"/>
          </a:xfrm>
          <a:custGeom>
            <a:avLst/>
            <a:gdLst>
              <a:gd name="connsiteX0" fmla="*/ 0 w 5823588"/>
              <a:gd name="connsiteY0" fmla="*/ 1966645 h 6103066"/>
              <a:gd name="connsiteX1" fmla="*/ 51679 w 5823588"/>
              <a:gd name="connsiteY1" fmla="*/ 2092594 h 6103066"/>
              <a:gd name="connsiteX2" fmla="*/ 485155 w 5823588"/>
              <a:gd name="connsiteY2" fmla="*/ 2739744 h 6103066"/>
              <a:gd name="connsiteX3" fmla="*/ 4144115 w 5823588"/>
              <a:gd name="connsiteY3" fmla="*/ 2905112 h 6103066"/>
              <a:gd name="connsiteX4" fmla="*/ 5823588 w 5823588"/>
              <a:gd name="connsiteY4" fmla="*/ 4828847 h 6103066"/>
              <a:gd name="connsiteX5" fmla="*/ 186879 w 5823588"/>
              <a:gd name="connsiteY5" fmla="*/ 5587686 h 6103066"/>
              <a:gd name="connsiteX6" fmla="*/ 0 w 5823588"/>
              <a:gd name="connsiteY6" fmla="*/ 5491331 h 6103066"/>
              <a:gd name="connsiteX7" fmla="*/ 0 w 5823588"/>
              <a:gd name="connsiteY7" fmla="*/ 0 h 6103066"/>
              <a:gd name="connsiteX8" fmla="*/ 7773 w 5823588"/>
              <a:gd name="connsiteY8" fmla="*/ 0 h 6103066"/>
              <a:gd name="connsiteX9" fmla="*/ 0 w 5823588"/>
              <a:gd name="connsiteY9" fmla="*/ 19370 h 610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588" h="6103066">
                <a:moveTo>
                  <a:pt x="0" y="1966645"/>
                </a:moveTo>
                <a:lnTo>
                  <a:pt x="51679" y="2092594"/>
                </a:lnTo>
                <a:cubicBezTo>
                  <a:pt x="159901" y="2323258"/>
                  <a:pt x="304269" y="2541733"/>
                  <a:pt x="485155" y="2739744"/>
                </a:cubicBezTo>
                <a:cubicBezTo>
                  <a:pt x="1449885" y="3795802"/>
                  <a:pt x="3088056" y="3869839"/>
                  <a:pt x="4144115" y="2905112"/>
                </a:cubicBezTo>
                <a:lnTo>
                  <a:pt x="5823588" y="4828847"/>
                </a:lnTo>
                <a:cubicBezTo>
                  <a:pt x="4220228" y="6232751"/>
                  <a:pt x="1990987" y="6462462"/>
                  <a:pt x="186879" y="5587686"/>
                </a:cubicBezTo>
                <a:lnTo>
                  <a:pt x="0" y="5491331"/>
                </a:lnTo>
                <a:close/>
                <a:moveTo>
                  <a:pt x="0" y="0"/>
                </a:moveTo>
                <a:lnTo>
                  <a:pt x="7773" y="0"/>
                </a:lnTo>
                <a:lnTo>
                  <a:pt x="0" y="19370"/>
                </a:ln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1" name="Text Placeholder 8">
            <a:extLst>
              <a:ext uri="{FF2B5EF4-FFF2-40B4-BE49-F238E27FC236}">
                <a16:creationId xmlns:a16="http://schemas.microsoft.com/office/drawing/2014/main" id="{00BE51B8-5F0C-4259-8BCD-53965FF74DD6}"/>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588352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White 3">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2ADBA4F-88A6-4D12-BE6F-39CAD5F6CA39}"/>
              </a:ext>
            </a:extLst>
          </p:cNvPr>
          <p:cNvSpPr/>
          <p:nvPr/>
        </p:nvSpPr>
        <p:spPr>
          <a:xfrm flipH="1">
            <a:off x="0"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3119801E-5DCB-4C82-AA11-09F414A0F212}"/>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D3E14344-40AF-460D-B009-798FCA3BC451}"/>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1D519F57-8F92-4307-85DF-FB37C1A9203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Freeform: Shape 25">
            <a:extLst>
              <a:ext uri="{FF2B5EF4-FFF2-40B4-BE49-F238E27FC236}">
                <a16:creationId xmlns:a16="http://schemas.microsoft.com/office/drawing/2014/main" id="{F4077264-B4F3-4002-9750-6D364D8B0A74}"/>
              </a:ext>
            </a:extLst>
          </p:cNvPr>
          <p:cNvSpPr/>
          <p:nvPr/>
        </p:nvSpPr>
        <p:spPr>
          <a:xfrm>
            <a:off x="7683744" y="3545735"/>
            <a:ext cx="4508256" cy="3312265"/>
          </a:xfrm>
          <a:custGeom>
            <a:avLst/>
            <a:gdLst>
              <a:gd name="connsiteX0" fmla="*/ 4508256 w 4508256"/>
              <a:gd name="connsiteY0" fmla="*/ 0 h 3312265"/>
              <a:gd name="connsiteX1" fmla="*/ 4508256 w 4508256"/>
              <a:gd name="connsiteY1" fmla="*/ 2566824 h 3312265"/>
              <a:gd name="connsiteX2" fmla="*/ 4447718 w 4508256"/>
              <a:gd name="connsiteY2" fmla="*/ 2572124 h 3312265"/>
              <a:gd name="connsiteX3" fmla="*/ 3039695 w 4508256"/>
              <a:gd name="connsiteY3" fmla="*/ 3227627 h 3312265"/>
              <a:gd name="connsiteX4" fmla="*/ 2955947 w 4508256"/>
              <a:gd name="connsiteY4" fmla="*/ 3312265 h 3312265"/>
              <a:gd name="connsiteX5" fmla="*/ 0 w 4508256"/>
              <a:gd name="connsiteY5" fmla="*/ 3312265 h 3312265"/>
              <a:gd name="connsiteX6" fmla="*/ 193737 w 4508256"/>
              <a:gd name="connsiteY6" fmla="*/ 2857466 h 3312265"/>
              <a:gd name="connsiteX7" fmla="*/ 1434096 w 4508256"/>
              <a:gd name="connsiteY7" fmla="*/ 1233997 h 3312265"/>
              <a:gd name="connsiteX8" fmla="*/ 1448121 w 4508256"/>
              <a:gd name="connsiteY8" fmla="*/ 1221141 h 3312265"/>
              <a:gd name="connsiteX9" fmla="*/ 4333270 w 4508256"/>
              <a:gd name="connsiteY9" fmla="*/ 11559 h 331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256" h="3312265">
                <a:moveTo>
                  <a:pt x="4508256" y="0"/>
                </a:moveTo>
                <a:lnTo>
                  <a:pt x="4508256" y="2566824"/>
                </a:lnTo>
                <a:lnTo>
                  <a:pt x="4447718" y="2572124"/>
                </a:lnTo>
                <a:cubicBezTo>
                  <a:pt x="3924182" y="2641189"/>
                  <a:pt x="3432243" y="2869028"/>
                  <a:pt x="3039695" y="3227627"/>
                </a:cubicBezTo>
                <a:lnTo>
                  <a:pt x="2955947" y="3312265"/>
                </a:lnTo>
                <a:lnTo>
                  <a:pt x="0" y="3312265"/>
                </a:lnTo>
                <a:lnTo>
                  <a:pt x="193737" y="2857466"/>
                </a:lnTo>
                <a:cubicBezTo>
                  <a:pt x="485330" y="2256097"/>
                  <a:pt x="899643" y="1701965"/>
                  <a:pt x="1434096" y="1233997"/>
                </a:cubicBezTo>
                <a:lnTo>
                  <a:pt x="1448121" y="1221141"/>
                </a:lnTo>
                <a:cubicBezTo>
                  <a:pt x="2261583" y="525962"/>
                  <a:pt x="3270786" y="104013"/>
                  <a:pt x="4333270" y="11559"/>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1" name="Text Placeholder 8">
            <a:extLst>
              <a:ext uri="{FF2B5EF4-FFF2-40B4-BE49-F238E27FC236}">
                <a16:creationId xmlns:a16="http://schemas.microsoft.com/office/drawing/2014/main" id="{E96685ED-BE07-4439-9E29-7E9F80A77673}"/>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723143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hite 4">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56F4057-127D-4604-BEEB-9A782485D789}"/>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9E8558D2-6B4F-428D-AA52-C3CB10091D14}"/>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743067EB-BB55-4FEE-9132-4105AACFFA27}"/>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ACECE62F-7EB4-4C26-AF84-B8C8ADC37A0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2" name="Text Placeholder 8">
            <a:extLst>
              <a:ext uri="{FF2B5EF4-FFF2-40B4-BE49-F238E27FC236}">
                <a16:creationId xmlns:a16="http://schemas.microsoft.com/office/drawing/2014/main" id="{462BAB5A-16FB-46A9-B6D2-34C4F1CAAE7B}"/>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64443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al">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2A8AC2C-F206-4793-8790-24B4E4BE36DF}"/>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21" name="Text Placeholder 20">
            <a:extLst>
              <a:ext uri="{FF2B5EF4-FFF2-40B4-BE49-F238E27FC236}">
                <a16:creationId xmlns:a16="http://schemas.microsoft.com/office/drawing/2014/main" id="{AD6DAF30-921A-4876-A9C6-96D73C69672F}"/>
              </a:ext>
            </a:extLst>
          </p:cNvPr>
          <p:cNvSpPr>
            <a:spLocks noGrp="1"/>
          </p:cNvSpPr>
          <p:nvPr>
            <p:ph type="body" sz="quarter" idx="13"/>
          </p:nvPr>
        </p:nvSpPr>
        <p:spPr>
          <a:xfrm>
            <a:off x="4167505" y="859473"/>
            <a:ext cx="7902575" cy="5265737"/>
          </a:xfrm>
        </p:spPr>
        <p:txBody>
          <a:bodyPr numCol="2" spcCol="360000"/>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2" name="Text Placeholder 8">
            <a:extLst>
              <a:ext uri="{FF2B5EF4-FFF2-40B4-BE49-F238E27FC236}">
                <a16:creationId xmlns:a16="http://schemas.microsoft.com/office/drawing/2014/main" id="{7F32759C-B66F-4F29-9C46-4EA2F62AA444}"/>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lnSpc>
                <a:spcPct val="100000"/>
              </a:lnSpc>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Freeform: Shape 30">
            <a:extLst>
              <a:ext uri="{FF2B5EF4-FFF2-40B4-BE49-F238E27FC236}">
                <a16:creationId xmlns:a16="http://schemas.microsoft.com/office/drawing/2014/main" id="{3A3721A6-21DA-4CAC-8DD8-AEFC14364A74}"/>
              </a:ext>
            </a:extLst>
          </p:cNvPr>
          <p:cNvSpPr/>
          <p:nvPr/>
        </p:nvSpPr>
        <p:spPr>
          <a:xfrm>
            <a:off x="8436037" y="1"/>
            <a:ext cx="3755963" cy="3711755"/>
          </a:xfrm>
          <a:custGeom>
            <a:avLst/>
            <a:gdLst>
              <a:gd name="connsiteX0" fmla="*/ 0 w 3755963"/>
              <a:gd name="connsiteY0" fmla="*/ 0 h 3711755"/>
              <a:gd name="connsiteX1" fmla="*/ 2735045 w 3755963"/>
              <a:gd name="connsiteY1" fmla="*/ 0 h 3711755"/>
              <a:gd name="connsiteX2" fmla="*/ 2751032 w 3755963"/>
              <a:gd name="connsiteY2" fmla="*/ 30078 h 3711755"/>
              <a:gd name="connsiteX3" fmla="*/ 3069234 w 3755963"/>
              <a:gd name="connsiteY3" fmla="*/ 457666 h 3711755"/>
              <a:gd name="connsiteX4" fmla="*/ 3684330 w 3755963"/>
              <a:gd name="connsiteY4" fmla="*/ 955592 h 3711755"/>
              <a:gd name="connsiteX5" fmla="*/ 3755963 w 3755963"/>
              <a:gd name="connsiteY5" fmla="*/ 992858 h 3711755"/>
              <a:gd name="connsiteX6" fmla="*/ 3755963 w 3755963"/>
              <a:gd name="connsiteY6" fmla="*/ 3711755 h 3711755"/>
              <a:gd name="connsiteX7" fmla="*/ 3713720 w 3755963"/>
              <a:gd name="connsiteY7" fmla="*/ 3701709 h 3711755"/>
              <a:gd name="connsiteX8" fmla="*/ 1116744 w 3755963"/>
              <a:gd name="connsiteY8" fmla="*/ 2090968 h 3711755"/>
              <a:gd name="connsiteX9" fmla="*/ 11637 w 3755963"/>
              <a:gd name="connsiteY9" fmla="*/ 46380 h 371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5963" h="3711755">
                <a:moveTo>
                  <a:pt x="0" y="0"/>
                </a:moveTo>
                <a:lnTo>
                  <a:pt x="2735045" y="0"/>
                </a:lnTo>
                <a:lnTo>
                  <a:pt x="2751032" y="30078"/>
                </a:lnTo>
                <a:cubicBezTo>
                  <a:pt x="2840684" y="180187"/>
                  <a:pt x="2946714" y="323547"/>
                  <a:pt x="3069234" y="457666"/>
                </a:cubicBezTo>
                <a:cubicBezTo>
                  <a:pt x="3253014" y="658844"/>
                  <a:pt x="3460849" y="824946"/>
                  <a:pt x="3684330" y="955592"/>
                </a:cubicBezTo>
                <a:lnTo>
                  <a:pt x="3755963" y="992858"/>
                </a:lnTo>
                <a:lnTo>
                  <a:pt x="3755963" y="3711755"/>
                </a:lnTo>
                <a:lnTo>
                  <a:pt x="3713720" y="3701709"/>
                </a:lnTo>
                <a:cubicBezTo>
                  <a:pt x="2740078" y="3445334"/>
                  <a:pt x="1829927" y="2905469"/>
                  <a:pt x="1116744" y="2090968"/>
                </a:cubicBezTo>
                <a:cubicBezTo>
                  <a:pt x="581857" y="1480091"/>
                  <a:pt x="214733" y="779791"/>
                  <a:pt x="11637" y="46380"/>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25" name="Text Placeholder 8">
            <a:extLst>
              <a:ext uri="{FF2B5EF4-FFF2-40B4-BE49-F238E27FC236}">
                <a16:creationId xmlns:a16="http://schemas.microsoft.com/office/drawing/2014/main" id="{AACA1D54-2B8D-40E4-86FC-6205B6EBECC2}"/>
              </a:ext>
            </a:extLst>
          </p:cNvPr>
          <p:cNvSpPr>
            <a:spLocks noGrp="1"/>
          </p:cNvSpPr>
          <p:nvPr>
            <p:ph type="body" sz="quarter" idx="15" hasCustomPrompt="1"/>
          </p:nvPr>
        </p:nvSpPr>
        <p:spPr>
          <a:xfrm>
            <a:off x="4167505" y="267941"/>
            <a:ext cx="6791848" cy="591532"/>
          </a:xfrm>
        </p:spPr>
        <p:txBody>
          <a:bodyPr/>
          <a:lstStyle>
            <a:lvl1pPr>
              <a:defRPr sz="1800" b="1">
                <a:solidFill>
                  <a:schemeClr val="tx2"/>
                </a:solidFill>
                <a:latin typeface="+mn-lt"/>
              </a:defRPr>
            </a:lvl1pPr>
            <a:lvl2pPr>
              <a:buClr>
                <a:schemeClr val="accent1"/>
              </a:buClr>
              <a:defRPr sz="1800" b="0">
                <a:solidFill>
                  <a:schemeClr val="tx2"/>
                </a:solidFill>
                <a:latin typeface="+mn-lt"/>
              </a:defRPr>
            </a:lvl2pPr>
            <a:lvl3pPr>
              <a:buClr>
                <a:schemeClr val="accent1"/>
              </a:buClr>
              <a:defRPr sz="1600" b="0">
                <a:solidFill>
                  <a:schemeClr val="tx2"/>
                </a:solidFill>
                <a:latin typeface="+mn-lt"/>
              </a:defRPr>
            </a:lvl3pPr>
            <a:lvl4pPr>
              <a:buClr>
                <a:schemeClr val="accent1"/>
              </a:buClr>
              <a:defRPr sz="1400" b="0">
                <a:solidFill>
                  <a:schemeClr val="tx2"/>
                </a:solidFill>
                <a:latin typeface="+mn-lt"/>
              </a:defRPr>
            </a:lvl4pPr>
            <a:lvl5pPr>
              <a:buClr>
                <a:schemeClr val="accent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201025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hite 5">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70B19A4-8CA0-4D14-91C6-6A542D5D09E9}"/>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a:xfrm>
            <a:off x="205740" y="6453983"/>
            <a:ext cx="4907280" cy="365125"/>
          </a:xfrm>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2" name="Text Placeholder 8">
            <a:extLst>
              <a:ext uri="{FF2B5EF4-FFF2-40B4-BE49-F238E27FC236}">
                <a16:creationId xmlns:a16="http://schemas.microsoft.com/office/drawing/2014/main" id="{17120386-04C1-4D0D-8D56-D92676DB8434}"/>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20660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White 6">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D6506E1-71F5-45EA-8F69-9A19205C8164}"/>
              </a:ext>
            </a:extLst>
          </p:cNvPr>
          <p:cNvSpPr/>
          <p:nvPr/>
        </p:nvSpPr>
        <p:spPr>
          <a:xfrm flipH="1">
            <a:off x="0"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2"/>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bg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7143C4BF-62E0-4CBC-A630-50CEFD3106EF}"/>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B136FB51-0D57-4040-BA98-5F963515FAEA}"/>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C83CA41-41AD-41B0-B8FB-32EE213CB9C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1" name="Text Placeholder 8">
            <a:extLst>
              <a:ext uri="{FF2B5EF4-FFF2-40B4-BE49-F238E27FC236}">
                <a16:creationId xmlns:a16="http://schemas.microsoft.com/office/drawing/2014/main" id="{06F04A64-56C5-4B93-8401-FB2E68CF07E4}"/>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889041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White 7">
    <p:bg>
      <p:bgRef idx="1001">
        <a:schemeClr val="bg1"/>
      </p:bgRef>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1EED223-0898-461C-A5A2-CC8527942741}"/>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p:txBody>
          <a:bodyPr/>
          <a:lstStyle>
            <a:lvl1pPr>
              <a:defRPr>
                <a:solidFill>
                  <a:schemeClr val="accent1"/>
                </a:solidFill>
              </a:defRPr>
            </a:lvl1pPr>
          </a:lstStyle>
          <a:p>
            <a:r>
              <a:rPr lang="en-US"/>
              <a:t>Your main outtake goes here</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lvl1pPr>
              <a:defRPr>
                <a:solidFill>
                  <a:schemeClr val="tx2"/>
                </a:solidFill>
              </a:defRPr>
            </a:lvl1pPr>
          </a:lstStyle>
          <a:p>
            <a:endParaRPr lang="en-GB"/>
          </a:p>
        </p:txBody>
      </p:sp>
      <p:sp>
        <p:nvSpPr>
          <p:cNvPr id="26" name="Freeform: Shape 25">
            <a:extLst>
              <a:ext uri="{FF2B5EF4-FFF2-40B4-BE49-F238E27FC236}">
                <a16:creationId xmlns:a16="http://schemas.microsoft.com/office/drawing/2014/main" id="{510D18FA-F66E-450B-B6B8-D72FB1CE4367}"/>
              </a:ext>
            </a:extLst>
          </p:cNvPr>
          <p:cNvSpPr/>
          <p:nvPr/>
        </p:nvSpPr>
        <p:spPr>
          <a:xfrm>
            <a:off x="1" y="2926416"/>
            <a:ext cx="5184420" cy="3931584"/>
          </a:xfrm>
          <a:custGeom>
            <a:avLst/>
            <a:gdLst>
              <a:gd name="connsiteX0" fmla="*/ 2817732 w 5184420"/>
              <a:gd name="connsiteY0" fmla="*/ 7 h 3931584"/>
              <a:gd name="connsiteX1" fmla="*/ 5184420 w 5184420"/>
              <a:gd name="connsiteY1" fmla="*/ 573855 h 3931584"/>
              <a:gd name="connsiteX2" fmla="*/ 4098666 w 5184420"/>
              <a:gd name="connsiteY2" fmla="*/ 2892621 h 3931584"/>
              <a:gd name="connsiteX3" fmla="*/ 2813058 w 5184420"/>
              <a:gd name="connsiteY3" fmla="*/ 2554857 h 3931584"/>
              <a:gd name="connsiteX4" fmla="*/ 2711378 w 5184420"/>
              <a:gd name="connsiteY4" fmla="*/ 2560701 h 3931584"/>
              <a:gd name="connsiteX5" fmla="*/ 1077244 w 5184420"/>
              <a:gd name="connsiteY5" fmla="*/ 3236000 h 3931584"/>
              <a:gd name="connsiteX6" fmla="*/ 587157 w 5184420"/>
              <a:gd name="connsiteY6" fmla="*/ 3841410 h 3931584"/>
              <a:gd name="connsiteX7" fmla="*/ 540246 w 5184420"/>
              <a:gd name="connsiteY7" fmla="*/ 3931584 h 3931584"/>
              <a:gd name="connsiteX8" fmla="*/ 0 w 5184420"/>
              <a:gd name="connsiteY8" fmla="*/ 3931584 h 3931584"/>
              <a:gd name="connsiteX9" fmla="*/ 0 w 5184420"/>
              <a:gd name="connsiteY9" fmla="*/ 843188 h 3931584"/>
              <a:gd name="connsiteX10" fmla="*/ 175496 w 5184420"/>
              <a:gd name="connsiteY10" fmla="*/ 732727 h 3931584"/>
              <a:gd name="connsiteX11" fmla="*/ 2583985 w 5184420"/>
              <a:gd name="connsiteY11" fmla="*/ 5852 h 3931584"/>
              <a:gd name="connsiteX12" fmla="*/ 2817732 w 5184420"/>
              <a:gd name="connsiteY12" fmla="*/ 7 h 393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4">
                <a:moveTo>
                  <a:pt x="2817732" y="7"/>
                </a:moveTo>
                <a:cubicBezTo>
                  <a:pt x="3641239" y="-1325"/>
                  <a:pt x="4452977" y="195497"/>
                  <a:pt x="5184420" y="573855"/>
                </a:cubicBezTo>
                <a:lnTo>
                  <a:pt x="4098666" y="2892621"/>
                </a:lnTo>
                <a:cubicBezTo>
                  <a:pt x="3707142" y="2669295"/>
                  <a:pt x="3263791" y="2552815"/>
                  <a:pt x="2813058" y="2554857"/>
                </a:cubicBezTo>
                <a:cubicBezTo>
                  <a:pt x="2779164" y="2554857"/>
                  <a:pt x="2745271" y="2560701"/>
                  <a:pt x="2711378" y="2560701"/>
                </a:cubicBezTo>
                <a:cubicBezTo>
                  <a:pt x="2104313" y="2587133"/>
                  <a:pt x="1525870" y="2826173"/>
                  <a:pt x="1077244" y="3236000"/>
                </a:cubicBezTo>
                <a:cubicBezTo>
                  <a:pt x="879233" y="3416887"/>
                  <a:pt x="715746" y="3621449"/>
                  <a:pt x="587157" y="3841410"/>
                </a:cubicBezTo>
                <a:lnTo>
                  <a:pt x="540246" y="3931584"/>
                </a:lnTo>
                <a:lnTo>
                  <a:pt x="0" y="3931584"/>
                </a:lnTo>
                <a:lnTo>
                  <a:pt x="0" y="843188"/>
                </a:lnTo>
                <a:lnTo>
                  <a:pt x="175496" y="732727"/>
                </a:lnTo>
                <a:cubicBezTo>
                  <a:pt x="901678" y="296363"/>
                  <a:pt x="1728821" y="44469"/>
                  <a:pt x="2583985" y="5852"/>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9" name="Text Placeholder 8">
            <a:extLst>
              <a:ext uri="{FF2B5EF4-FFF2-40B4-BE49-F238E27FC236}">
                <a16:creationId xmlns:a16="http://schemas.microsoft.com/office/drawing/2014/main" id="{94087FC9-9029-49C7-9779-F4C50A11E766}"/>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pic>
        <p:nvPicPr>
          <p:cNvPr id="19" name="Graphic 18">
            <a:extLst>
              <a:ext uri="{FF2B5EF4-FFF2-40B4-BE49-F238E27FC236}">
                <a16:creationId xmlns:a16="http://schemas.microsoft.com/office/drawing/2014/main" id="{A1592532-2DC7-4109-8DB1-3F106DD727D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1" name="Text Placeholder 8">
            <a:extLst>
              <a:ext uri="{FF2B5EF4-FFF2-40B4-BE49-F238E27FC236}">
                <a16:creationId xmlns:a16="http://schemas.microsoft.com/office/drawing/2014/main" id="{EB881F32-06B4-481B-9435-1599BA4B10A5}"/>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9004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rt Teal">
    <p:bg>
      <p:bgPr>
        <a:solidFill>
          <a:schemeClr val="accent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D90171A-1CE0-4C12-BBCB-817113B0FBEA}"/>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10" name="Text Placeholder 8">
            <a:extLst>
              <a:ext uri="{FF2B5EF4-FFF2-40B4-BE49-F238E27FC236}">
                <a16:creationId xmlns:a16="http://schemas.microsoft.com/office/drawing/2014/main" id="{E6B65757-C46D-4B57-8922-1D82B7C5230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buClr>
                <a:schemeClr val="tx1"/>
              </a:buClr>
              <a:defRPr sz="2000">
                <a:solidFill>
                  <a:schemeClr val="tx2"/>
                </a:solidFill>
                <a:latin typeface="+mn-lt"/>
              </a:defRPr>
            </a:lvl2pPr>
            <a:lvl3pPr>
              <a:buClr>
                <a:schemeClr val="tx1"/>
              </a:buClr>
              <a:defRPr sz="1800">
                <a:solidFill>
                  <a:schemeClr val="tx2"/>
                </a:solidFill>
                <a:latin typeface="+mn-lt"/>
              </a:defRPr>
            </a:lvl3pPr>
            <a:lvl4pPr>
              <a:buClr>
                <a:schemeClr val="tx1"/>
              </a:buClr>
              <a:defRPr sz="1600">
                <a:solidFill>
                  <a:schemeClr val="tx2"/>
                </a:solidFill>
                <a:latin typeface="+mn-lt"/>
              </a:defRPr>
            </a:lvl4pPr>
            <a:lvl5pPr>
              <a:buClr>
                <a:schemeClr val="tx1"/>
              </a:buCl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3D83C27D-47C2-4A55-97A1-CE17A175E2F2}"/>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40A6343-CC52-4D38-966C-0B7F2F0F92ED}"/>
              </a:ext>
            </a:extLst>
          </p:cNvPr>
          <p:cNvSpPr>
            <a:spLocks noGrp="1"/>
          </p:cNvSpPr>
          <p:nvPr>
            <p:ph type="title" hasCustomPrompt="1"/>
          </p:nvPr>
        </p:nvSpPr>
        <p:spPr/>
        <p:txBody>
          <a:bodyPr/>
          <a:lstStyle/>
          <a:p>
            <a:r>
              <a:rPr lang="en-US"/>
              <a:t>Your main outtake goes here</a:t>
            </a:r>
            <a:endParaRPr lang="en-GB"/>
          </a:p>
        </p:txBody>
      </p:sp>
      <p:sp>
        <p:nvSpPr>
          <p:cNvPr id="27" name="Freeform: Shape 26">
            <a:extLst>
              <a:ext uri="{FF2B5EF4-FFF2-40B4-BE49-F238E27FC236}">
                <a16:creationId xmlns:a16="http://schemas.microsoft.com/office/drawing/2014/main" id="{AE54ECD8-CB59-4144-AD7E-B1258F098CCA}"/>
              </a:ext>
            </a:extLst>
          </p:cNvPr>
          <p:cNvSpPr/>
          <p:nvPr/>
        </p:nvSpPr>
        <p:spPr>
          <a:xfrm>
            <a:off x="1" y="2926416"/>
            <a:ext cx="5184420" cy="3931584"/>
          </a:xfrm>
          <a:custGeom>
            <a:avLst/>
            <a:gdLst>
              <a:gd name="connsiteX0" fmla="*/ 2817732 w 5184420"/>
              <a:gd name="connsiteY0" fmla="*/ 7 h 3931584"/>
              <a:gd name="connsiteX1" fmla="*/ 5184420 w 5184420"/>
              <a:gd name="connsiteY1" fmla="*/ 573855 h 3931584"/>
              <a:gd name="connsiteX2" fmla="*/ 4098666 w 5184420"/>
              <a:gd name="connsiteY2" fmla="*/ 2892621 h 3931584"/>
              <a:gd name="connsiteX3" fmla="*/ 2813058 w 5184420"/>
              <a:gd name="connsiteY3" fmla="*/ 2554857 h 3931584"/>
              <a:gd name="connsiteX4" fmla="*/ 2711378 w 5184420"/>
              <a:gd name="connsiteY4" fmla="*/ 2560701 h 3931584"/>
              <a:gd name="connsiteX5" fmla="*/ 1077244 w 5184420"/>
              <a:gd name="connsiteY5" fmla="*/ 3236000 h 3931584"/>
              <a:gd name="connsiteX6" fmla="*/ 587157 w 5184420"/>
              <a:gd name="connsiteY6" fmla="*/ 3841410 h 3931584"/>
              <a:gd name="connsiteX7" fmla="*/ 540246 w 5184420"/>
              <a:gd name="connsiteY7" fmla="*/ 3931584 h 3931584"/>
              <a:gd name="connsiteX8" fmla="*/ 0 w 5184420"/>
              <a:gd name="connsiteY8" fmla="*/ 3931584 h 3931584"/>
              <a:gd name="connsiteX9" fmla="*/ 0 w 5184420"/>
              <a:gd name="connsiteY9" fmla="*/ 843188 h 3931584"/>
              <a:gd name="connsiteX10" fmla="*/ 175496 w 5184420"/>
              <a:gd name="connsiteY10" fmla="*/ 732727 h 3931584"/>
              <a:gd name="connsiteX11" fmla="*/ 2583985 w 5184420"/>
              <a:gd name="connsiteY11" fmla="*/ 5852 h 3931584"/>
              <a:gd name="connsiteX12" fmla="*/ 2817732 w 5184420"/>
              <a:gd name="connsiteY12" fmla="*/ 7 h 393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4">
                <a:moveTo>
                  <a:pt x="2817732" y="7"/>
                </a:moveTo>
                <a:cubicBezTo>
                  <a:pt x="3641239" y="-1325"/>
                  <a:pt x="4452977" y="195497"/>
                  <a:pt x="5184420" y="573855"/>
                </a:cubicBezTo>
                <a:lnTo>
                  <a:pt x="4098666" y="2892621"/>
                </a:lnTo>
                <a:cubicBezTo>
                  <a:pt x="3707142" y="2669295"/>
                  <a:pt x="3263791" y="2552815"/>
                  <a:pt x="2813058" y="2554857"/>
                </a:cubicBezTo>
                <a:cubicBezTo>
                  <a:pt x="2779164" y="2554857"/>
                  <a:pt x="2745271" y="2560701"/>
                  <a:pt x="2711378" y="2560701"/>
                </a:cubicBezTo>
                <a:cubicBezTo>
                  <a:pt x="2104313" y="2587133"/>
                  <a:pt x="1525870" y="2826173"/>
                  <a:pt x="1077244" y="3236000"/>
                </a:cubicBezTo>
                <a:cubicBezTo>
                  <a:pt x="879233" y="3416887"/>
                  <a:pt x="715746" y="3621449"/>
                  <a:pt x="587157" y="3841410"/>
                </a:cubicBezTo>
                <a:lnTo>
                  <a:pt x="540246" y="3931584"/>
                </a:lnTo>
                <a:lnTo>
                  <a:pt x="0" y="3931584"/>
                </a:lnTo>
                <a:lnTo>
                  <a:pt x="0" y="843188"/>
                </a:lnTo>
                <a:lnTo>
                  <a:pt x="175496" y="732727"/>
                </a:lnTo>
                <a:cubicBezTo>
                  <a:pt x="901678" y="296363"/>
                  <a:pt x="1728821" y="44469"/>
                  <a:pt x="2583985" y="5852"/>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pic>
        <p:nvPicPr>
          <p:cNvPr id="28" name="Picture 27" descr="A picture containing drawing&#10;&#10;Description automatically generated">
            <a:extLst>
              <a:ext uri="{FF2B5EF4-FFF2-40B4-BE49-F238E27FC236}">
                <a16:creationId xmlns:a16="http://schemas.microsoft.com/office/drawing/2014/main" id="{97ABE375-E4B2-410B-974F-D3083ED756AD}"/>
              </a:ext>
            </a:extLst>
          </p:cNvPr>
          <p:cNvPicPr>
            <a:picLocks/>
          </p:cNvPicPr>
          <p:nvPr/>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886743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Green">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1374A3-7308-4CBB-9D5D-F33D9A209FFF}"/>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10" name="Text Placeholder 8">
            <a:extLst>
              <a:ext uri="{FF2B5EF4-FFF2-40B4-BE49-F238E27FC236}">
                <a16:creationId xmlns:a16="http://schemas.microsoft.com/office/drawing/2014/main" id="{E6B65757-C46D-4B57-8922-1D82B7C5230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buClr>
                <a:schemeClr val="tx1"/>
              </a:buClr>
              <a:defRPr sz="2000">
                <a:solidFill>
                  <a:schemeClr val="tx2"/>
                </a:solidFill>
                <a:latin typeface="+mn-lt"/>
              </a:defRPr>
            </a:lvl2pPr>
            <a:lvl3pPr>
              <a:buClr>
                <a:schemeClr val="tx1"/>
              </a:buClr>
              <a:defRPr sz="1800">
                <a:solidFill>
                  <a:schemeClr val="tx2"/>
                </a:solidFill>
                <a:latin typeface="+mn-lt"/>
              </a:defRPr>
            </a:lvl3pPr>
            <a:lvl4pPr>
              <a:buClr>
                <a:schemeClr val="tx1"/>
              </a:buClr>
              <a:defRPr sz="1600">
                <a:solidFill>
                  <a:schemeClr val="tx2"/>
                </a:solidFill>
                <a:latin typeface="+mn-lt"/>
              </a:defRPr>
            </a:lvl4pPr>
            <a:lvl5pPr>
              <a:buClr>
                <a:schemeClr val="tx1"/>
              </a:buCl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85ED1BD-C1E4-4E81-B00D-32FB793064FA}"/>
              </a:ext>
            </a:extLst>
          </p:cNvPr>
          <p:cNvSpPr>
            <a:spLocks noGrp="1"/>
          </p:cNvSpPr>
          <p:nvPr>
            <p:ph type="title" hasCustomPrompt="1"/>
          </p:nvPr>
        </p:nvSpPr>
        <p:spPr/>
        <p:txBody>
          <a:bodyPr/>
          <a:lstStyle/>
          <a:p>
            <a:r>
              <a:rPr lang="en-US"/>
              <a:t>Your main outtake goes here</a:t>
            </a:r>
            <a:endParaRPr lang="en-GB"/>
          </a:p>
        </p:txBody>
      </p:sp>
      <p:sp>
        <p:nvSpPr>
          <p:cNvPr id="27" name="Freeform: Shape 26">
            <a:extLst>
              <a:ext uri="{FF2B5EF4-FFF2-40B4-BE49-F238E27FC236}">
                <a16:creationId xmlns:a16="http://schemas.microsoft.com/office/drawing/2014/main" id="{BE7A97AB-05BE-4A6F-A6D7-A3C372C077E7}"/>
              </a:ext>
            </a:extLst>
          </p:cNvPr>
          <p:cNvSpPr/>
          <p:nvPr/>
        </p:nvSpPr>
        <p:spPr>
          <a:xfrm>
            <a:off x="1" y="2926416"/>
            <a:ext cx="5184420" cy="3931584"/>
          </a:xfrm>
          <a:custGeom>
            <a:avLst/>
            <a:gdLst>
              <a:gd name="connsiteX0" fmla="*/ 2817732 w 5184420"/>
              <a:gd name="connsiteY0" fmla="*/ 7 h 3931584"/>
              <a:gd name="connsiteX1" fmla="*/ 5184420 w 5184420"/>
              <a:gd name="connsiteY1" fmla="*/ 573855 h 3931584"/>
              <a:gd name="connsiteX2" fmla="*/ 4098666 w 5184420"/>
              <a:gd name="connsiteY2" fmla="*/ 2892621 h 3931584"/>
              <a:gd name="connsiteX3" fmla="*/ 2813058 w 5184420"/>
              <a:gd name="connsiteY3" fmla="*/ 2554857 h 3931584"/>
              <a:gd name="connsiteX4" fmla="*/ 2711378 w 5184420"/>
              <a:gd name="connsiteY4" fmla="*/ 2560701 h 3931584"/>
              <a:gd name="connsiteX5" fmla="*/ 1077244 w 5184420"/>
              <a:gd name="connsiteY5" fmla="*/ 3236000 h 3931584"/>
              <a:gd name="connsiteX6" fmla="*/ 587157 w 5184420"/>
              <a:gd name="connsiteY6" fmla="*/ 3841410 h 3931584"/>
              <a:gd name="connsiteX7" fmla="*/ 540246 w 5184420"/>
              <a:gd name="connsiteY7" fmla="*/ 3931584 h 3931584"/>
              <a:gd name="connsiteX8" fmla="*/ 0 w 5184420"/>
              <a:gd name="connsiteY8" fmla="*/ 3931584 h 3931584"/>
              <a:gd name="connsiteX9" fmla="*/ 0 w 5184420"/>
              <a:gd name="connsiteY9" fmla="*/ 843188 h 3931584"/>
              <a:gd name="connsiteX10" fmla="*/ 175496 w 5184420"/>
              <a:gd name="connsiteY10" fmla="*/ 732727 h 3931584"/>
              <a:gd name="connsiteX11" fmla="*/ 2583985 w 5184420"/>
              <a:gd name="connsiteY11" fmla="*/ 5852 h 3931584"/>
              <a:gd name="connsiteX12" fmla="*/ 2817732 w 5184420"/>
              <a:gd name="connsiteY12" fmla="*/ 7 h 393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4">
                <a:moveTo>
                  <a:pt x="2817732" y="7"/>
                </a:moveTo>
                <a:cubicBezTo>
                  <a:pt x="3641239" y="-1325"/>
                  <a:pt x="4452977" y="195497"/>
                  <a:pt x="5184420" y="573855"/>
                </a:cubicBezTo>
                <a:lnTo>
                  <a:pt x="4098666" y="2892621"/>
                </a:lnTo>
                <a:cubicBezTo>
                  <a:pt x="3707142" y="2669295"/>
                  <a:pt x="3263791" y="2552815"/>
                  <a:pt x="2813058" y="2554857"/>
                </a:cubicBezTo>
                <a:cubicBezTo>
                  <a:pt x="2779164" y="2554857"/>
                  <a:pt x="2745271" y="2560701"/>
                  <a:pt x="2711378" y="2560701"/>
                </a:cubicBezTo>
                <a:cubicBezTo>
                  <a:pt x="2104313" y="2587133"/>
                  <a:pt x="1525870" y="2826173"/>
                  <a:pt x="1077244" y="3236000"/>
                </a:cubicBezTo>
                <a:cubicBezTo>
                  <a:pt x="879233" y="3416887"/>
                  <a:pt x="715746" y="3621449"/>
                  <a:pt x="587157" y="3841410"/>
                </a:cubicBezTo>
                <a:lnTo>
                  <a:pt x="540246" y="3931584"/>
                </a:lnTo>
                <a:lnTo>
                  <a:pt x="0" y="3931584"/>
                </a:lnTo>
                <a:lnTo>
                  <a:pt x="0" y="843188"/>
                </a:lnTo>
                <a:lnTo>
                  <a:pt x="175496" y="732727"/>
                </a:lnTo>
                <a:cubicBezTo>
                  <a:pt x="901678" y="296363"/>
                  <a:pt x="1728821" y="44469"/>
                  <a:pt x="2583985" y="5852"/>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pic>
        <p:nvPicPr>
          <p:cNvPr id="28" name="Picture 27" descr="A picture containing drawing&#10;&#10;Description automatically generated">
            <a:extLst>
              <a:ext uri="{FF2B5EF4-FFF2-40B4-BE49-F238E27FC236}">
                <a16:creationId xmlns:a16="http://schemas.microsoft.com/office/drawing/2014/main" id="{DDAF67DE-E8F9-4CA6-BB59-8B7D9400DB1B}"/>
              </a:ext>
            </a:extLst>
          </p:cNvPr>
          <p:cNvPicPr>
            <a:picLocks/>
          </p:cNvPicPr>
          <p:nvPr/>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3" name="Text Placeholder 8">
            <a:extLst>
              <a:ext uri="{FF2B5EF4-FFF2-40B4-BE49-F238E27FC236}">
                <a16:creationId xmlns:a16="http://schemas.microsoft.com/office/drawing/2014/main" id="{8A7A5731-65F4-4F1E-88CE-BC5251B2823B}"/>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7381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Red">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150086C-488A-4674-A4F6-F3DD48867A36}"/>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10" name="Text Placeholder 8">
            <a:extLst>
              <a:ext uri="{FF2B5EF4-FFF2-40B4-BE49-F238E27FC236}">
                <a16:creationId xmlns:a16="http://schemas.microsoft.com/office/drawing/2014/main" id="{E6B65757-C46D-4B57-8922-1D82B7C5230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buClr>
                <a:schemeClr val="tx1"/>
              </a:buClr>
              <a:defRPr sz="2000">
                <a:solidFill>
                  <a:schemeClr val="tx2"/>
                </a:solidFill>
                <a:latin typeface="+mn-lt"/>
              </a:defRPr>
            </a:lvl2pPr>
            <a:lvl3pPr>
              <a:buClr>
                <a:schemeClr val="tx1"/>
              </a:buClr>
              <a:defRPr sz="1800">
                <a:solidFill>
                  <a:schemeClr val="tx2"/>
                </a:solidFill>
                <a:latin typeface="+mn-lt"/>
              </a:defRPr>
            </a:lvl3pPr>
            <a:lvl4pPr>
              <a:buClr>
                <a:schemeClr val="tx1"/>
              </a:buClr>
              <a:defRPr sz="1600">
                <a:solidFill>
                  <a:schemeClr val="tx2"/>
                </a:solidFill>
                <a:latin typeface="+mn-lt"/>
              </a:defRPr>
            </a:lvl4pPr>
            <a:lvl5pPr>
              <a:buClr>
                <a:schemeClr val="tx1"/>
              </a:buCl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87B481A-8DFD-469B-AB5B-FA7F69FC488D}"/>
              </a:ext>
            </a:extLst>
          </p:cNvPr>
          <p:cNvSpPr>
            <a:spLocks noGrp="1"/>
          </p:cNvSpPr>
          <p:nvPr>
            <p:ph type="title" hasCustomPrompt="1"/>
          </p:nvPr>
        </p:nvSpPr>
        <p:spPr/>
        <p:txBody>
          <a:bodyPr/>
          <a:lstStyle/>
          <a:p>
            <a:r>
              <a:rPr lang="en-US"/>
              <a:t>Your main outtake goes here</a:t>
            </a:r>
            <a:endParaRPr lang="en-GB"/>
          </a:p>
        </p:txBody>
      </p:sp>
      <p:sp>
        <p:nvSpPr>
          <p:cNvPr id="27" name="Freeform: Shape 26">
            <a:extLst>
              <a:ext uri="{FF2B5EF4-FFF2-40B4-BE49-F238E27FC236}">
                <a16:creationId xmlns:a16="http://schemas.microsoft.com/office/drawing/2014/main" id="{D0776B99-9666-4AFC-B902-743B14CB749F}"/>
              </a:ext>
            </a:extLst>
          </p:cNvPr>
          <p:cNvSpPr/>
          <p:nvPr/>
        </p:nvSpPr>
        <p:spPr>
          <a:xfrm>
            <a:off x="1" y="2926416"/>
            <a:ext cx="5184420" cy="3931584"/>
          </a:xfrm>
          <a:custGeom>
            <a:avLst/>
            <a:gdLst>
              <a:gd name="connsiteX0" fmla="*/ 2817732 w 5184420"/>
              <a:gd name="connsiteY0" fmla="*/ 7 h 3931584"/>
              <a:gd name="connsiteX1" fmla="*/ 5184420 w 5184420"/>
              <a:gd name="connsiteY1" fmla="*/ 573855 h 3931584"/>
              <a:gd name="connsiteX2" fmla="*/ 4098666 w 5184420"/>
              <a:gd name="connsiteY2" fmla="*/ 2892621 h 3931584"/>
              <a:gd name="connsiteX3" fmla="*/ 2813058 w 5184420"/>
              <a:gd name="connsiteY3" fmla="*/ 2554857 h 3931584"/>
              <a:gd name="connsiteX4" fmla="*/ 2711378 w 5184420"/>
              <a:gd name="connsiteY4" fmla="*/ 2560701 h 3931584"/>
              <a:gd name="connsiteX5" fmla="*/ 1077244 w 5184420"/>
              <a:gd name="connsiteY5" fmla="*/ 3236000 h 3931584"/>
              <a:gd name="connsiteX6" fmla="*/ 587157 w 5184420"/>
              <a:gd name="connsiteY6" fmla="*/ 3841410 h 3931584"/>
              <a:gd name="connsiteX7" fmla="*/ 540246 w 5184420"/>
              <a:gd name="connsiteY7" fmla="*/ 3931584 h 3931584"/>
              <a:gd name="connsiteX8" fmla="*/ 0 w 5184420"/>
              <a:gd name="connsiteY8" fmla="*/ 3931584 h 3931584"/>
              <a:gd name="connsiteX9" fmla="*/ 0 w 5184420"/>
              <a:gd name="connsiteY9" fmla="*/ 843188 h 3931584"/>
              <a:gd name="connsiteX10" fmla="*/ 175496 w 5184420"/>
              <a:gd name="connsiteY10" fmla="*/ 732727 h 3931584"/>
              <a:gd name="connsiteX11" fmla="*/ 2583985 w 5184420"/>
              <a:gd name="connsiteY11" fmla="*/ 5852 h 3931584"/>
              <a:gd name="connsiteX12" fmla="*/ 2817732 w 5184420"/>
              <a:gd name="connsiteY12" fmla="*/ 7 h 393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4">
                <a:moveTo>
                  <a:pt x="2817732" y="7"/>
                </a:moveTo>
                <a:cubicBezTo>
                  <a:pt x="3641239" y="-1325"/>
                  <a:pt x="4452977" y="195497"/>
                  <a:pt x="5184420" y="573855"/>
                </a:cubicBezTo>
                <a:lnTo>
                  <a:pt x="4098666" y="2892621"/>
                </a:lnTo>
                <a:cubicBezTo>
                  <a:pt x="3707142" y="2669295"/>
                  <a:pt x="3263791" y="2552815"/>
                  <a:pt x="2813058" y="2554857"/>
                </a:cubicBezTo>
                <a:cubicBezTo>
                  <a:pt x="2779164" y="2554857"/>
                  <a:pt x="2745271" y="2560701"/>
                  <a:pt x="2711378" y="2560701"/>
                </a:cubicBezTo>
                <a:cubicBezTo>
                  <a:pt x="2104313" y="2587133"/>
                  <a:pt x="1525870" y="2826173"/>
                  <a:pt x="1077244" y="3236000"/>
                </a:cubicBezTo>
                <a:cubicBezTo>
                  <a:pt x="879233" y="3416887"/>
                  <a:pt x="715746" y="3621449"/>
                  <a:pt x="587157" y="3841410"/>
                </a:cubicBezTo>
                <a:lnTo>
                  <a:pt x="540246" y="3931584"/>
                </a:lnTo>
                <a:lnTo>
                  <a:pt x="0" y="3931584"/>
                </a:lnTo>
                <a:lnTo>
                  <a:pt x="0" y="843188"/>
                </a:lnTo>
                <a:lnTo>
                  <a:pt x="175496" y="732727"/>
                </a:lnTo>
                <a:cubicBezTo>
                  <a:pt x="901678" y="296363"/>
                  <a:pt x="1728821" y="44469"/>
                  <a:pt x="2583985" y="5852"/>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pic>
        <p:nvPicPr>
          <p:cNvPr id="28" name="Picture 27" descr="A picture containing drawing&#10;&#10;Description automatically generated">
            <a:extLst>
              <a:ext uri="{FF2B5EF4-FFF2-40B4-BE49-F238E27FC236}">
                <a16:creationId xmlns:a16="http://schemas.microsoft.com/office/drawing/2014/main" id="{63384FAA-0BD1-4674-8B50-840C319E8560}"/>
              </a:ext>
            </a:extLst>
          </p:cNvPr>
          <p:cNvPicPr>
            <a:picLocks/>
          </p:cNvPicPr>
          <p:nvPr/>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3" name="Text Placeholder 8">
            <a:extLst>
              <a:ext uri="{FF2B5EF4-FFF2-40B4-BE49-F238E27FC236}">
                <a16:creationId xmlns:a16="http://schemas.microsoft.com/office/drawing/2014/main" id="{E1A0A0C4-367D-4217-8C48-7FFAE1E61D6B}"/>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95434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Blue">
    <p:bg>
      <p:bgPr>
        <a:solidFill>
          <a:schemeClr val="accent4"/>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6C65D19-F9E0-4AD3-852C-4562A60972A2}"/>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10" name="Text Placeholder 8">
            <a:extLst>
              <a:ext uri="{FF2B5EF4-FFF2-40B4-BE49-F238E27FC236}">
                <a16:creationId xmlns:a16="http://schemas.microsoft.com/office/drawing/2014/main" id="{E6B65757-C46D-4B57-8922-1D82B7C5230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buClr>
                <a:schemeClr val="tx1"/>
              </a:buClr>
              <a:defRPr sz="2000">
                <a:solidFill>
                  <a:schemeClr val="tx2"/>
                </a:solidFill>
                <a:latin typeface="+mn-lt"/>
              </a:defRPr>
            </a:lvl2pPr>
            <a:lvl3pPr>
              <a:buClr>
                <a:schemeClr val="tx1"/>
              </a:buClr>
              <a:defRPr sz="1800">
                <a:solidFill>
                  <a:schemeClr val="tx2"/>
                </a:solidFill>
                <a:latin typeface="+mn-lt"/>
              </a:defRPr>
            </a:lvl3pPr>
            <a:lvl4pPr>
              <a:buClr>
                <a:schemeClr val="tx1"/>
              </a:buClr>
              <a:defRPr sz="1600">
                <a:solidFill>
                  <a:schemeClr val="tx2"/>
                </a:solidFill>
                <a:latin typeface="+mn-lt"/>
              </a:defRPr>
            </a:lvl4pPr>
            <a:lvl5pPr>
              <a:buClr>
                <a:schemeClr val="tx1"/>
              </a:buCl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29F2645-915F-4EEE-8976-B6AD07BBA0AB}"/>
              </a:ext>
            </a:extLst>
          </p:cNvPr>
          <p:cNvSpPr>
            <a:spLocks noGrp="1"/>
          </p:cNvSpPr>
          <p:nvPr>
            <p:ph type="title" hasCustomPrompt="1"/>
          </p:nvPr>
        </p:nvSpPr>
        <p:spPr/>
        <p:txBody>
          <a:bodyPr/>
          <a:lstStyle/>
          <a:p>
            <a:r>
              <a:rPr lang="en-US"/>
              <a:t>Your main outtake goes here</a:t>
            </a:r>
            <a:endParaRPr lang="en-GB"/>
          </a:p>
        </p:txBody>
      </p:sp>
      <p:sp>
        <p:nvSpPr>
          <p:cNvPr id="27" name="Freeform: Shape 26">
            <a:extLst>
              <a:ext uri="{FF2B5EF4-FFF2-40B4-BE49-F238E27FC236}">
                <a16:creationId xmlns:a16="http://schemas.microsoft.com/office/drawing/2014/main" id="{2B8FCDD9-1A36-4776-9A2C-1356BCDC6C37}"/>
              </a:ext>
            </a:extLst>
          </p:cNvPr>
          <p:cNvSpPr/>
          <p:nvPr/>
        </p:nvSpPr>
        <p:spPr>
          <a:xfrm>
            <a:off x="1" y="2926416"/>
            <a:ext cx="5184420" cy="3931584"/>
          </a:xfrm>
          <a:custGeom>
            <a:avLst/>
            <a:gdLst>
              <a:gd name="connsiteX0" fmla="*/ 2817732 w 5184420"/>
              <a:gd name="connsiteY0" fmla="*/ 7 h 3931584"/>
              <a:gd name="connsiteX1" fmla="*/ 5184420 w 5184420"/>
              <a:gd name="connsiteY1" fmla="*/ 573855 h 3931584"/>
              <a:gd name="connsiteX2" fmla="*/ 4098666 w 5184420"/>
              <a:gd name="connsiteY2" fmla="*/ 2892621 h 3931584"/>
              <a:gd name="connsiteX3" fmla="*/ 2813058 w 5184420"/>
              <a:gd name="connsiteY3" fmla="*/ 2554857 h 3931584"/>
              <a:gd name="connsiteX4" fmla="*/ 2711378 w 5184420"/>
              <a:gd name="connsiteY4" fmla="*/ 2560701 h 3931584"/>
              <a:gd name="connsiteX5" fmla="*/ 1077244 w 5184420"/>
              <a:gd name="connsiteY5" fmla="*/ 3236000 h 3931584"/>
              <a:gd name="connsiteX6" fmla="*/ 587157 w 5184420"/>
              <a:gd name="connsiteY6" fmla="*/ 3841410 h 3931584"/>
              <a:gd name="connsiteX7" fmla="*/ 540246 w 5184420"/>
              <a:gd name="connsiteY7" fmla="*/ 3931584 h 3931584"/>
              <a:gd name="connsiteX8" fmla="*/ 0 w 5184420"/>
              <a:gd name="connsiteY8" fmla="*/ 3931584 h 3931584"/>
              <a:gd name="connsiteX9" fmla="*/ 0 w 5184420"/>
              <a:gd name="connsiteY9" fmla="*/ 843188 h 3931584"/>
              <a:gd name="connsiteX10" fmla="*/ 175496 w 5184420"/>
              <a:gd name="connsiteY10" fmla="*/ 732727 h 3931584"/>
              <a:gd name="connsiteX11" fmla="*/ 2583985 w 5184420"/>
              <a:gd name="connsiteY11" fmla="*/ 5852 h 3931584"/>
              <a:gd name="connsiteX12" fmla="*/ 2817732 w 5184420"/>
              <a:gd name="connsiteY12" fmla="*/ 7 h 393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4">
                <a:moveTo>
                  <a:pt x="2817732" y="7"/>
                </a:moveTo>
                <a:cubicBezTo>
                  <a:pt x="3641239" y="-1325"/>
                  <a:pt x="4452977" y="195497"/>
                  <a:pt x="5184420" y="573855"/>
                </a:cubicBezTo>
                <a:lnTo>
                  <a:pt x="4098666" y="2892621"/>
                </a:lnTo>
                <a:cubicBezTo>
                  <a:pt x="3707142" y="2669295"/>
                  <a:pt x="3263791" y="2552815"/>
                  <a:pt x="2813058" y="2554857"/>
                </a:cubicBezTo>
                <a:cubicBezTo>
                  <a:pt x="2779164" y="2554857"/>
                  <a:pt x="2745271" y="2560701"/>
                  <a:pt x="2711378" y="2560701"/>
                </a:cubicBezTo>
                <a:cubicBezTo>
                  <a:pt x="2104313" y="2587133"/>
                  <a:pt x="1525870" y="2826173"/>
                  <a:pt x="1077244" y="3236000"/>
                </a:cubicBezTo>
                <a:cubicBezTo>
                  <a:pt x="879233" y="3416887"/>
                  <a:pt x="715746" y="3621449"/>
                  <a:pt x="587157" y="3841410"/>
                </a:cubicBezTo>
                <a:lnTo>
                  <a:pt x="540246" y="3931584"/>
                </a:lnTo>
                <a:lnTo>
                  <a:pt x="0" y="3931584"/>
                </a:lnTo>
                <a:lnTo>
                  <a:pt x="0" y="843188"/>
                </a:lnTo>
                <a:lnTo>
                  <a:pt x="175496" y="732727"/>
                </a:lnTo>
                <a:cubicBezTo>
                  <a:pt x="901678" y="296363"/>
                  <a:pt x="1728821" y="44469"/>
                  <a:pt x="2583985" y="5852"/>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pic>
        <p:nvPicPr>
          <p:cNvPr id="28" name="Picture 27" descr="A picture containing drawing&#10;&#10;Description automatically generated">
            <a:extLst>
              <a:ext uri="{FF2B5EF4-FFF2-40B4-BE49-F238E27FC236}">
                <a16:creationId xmlns:a16="http://schemas.microsoft.com/office/drawing/2014/main" id="{D3C35CB5-B681-432B-A718-0C98D21A591D}"/>
              </a:ext>
            </a:extLst>
          </p:cNvPr>
          <p:cNvPicPr>
            <a:picLocks/>
          </p:cNvPicPr>
          <p:nvPr/>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3" name="Text Placeholder 8">
            <a:extLst>
              <a:ext uri="{FF2B5EF4-FFF2-40B4-BE49-F238E27FC236}">
                <a16:creationId xmlns:a16="http://schemas.microsoft.com/office/drawing/2014/main" id="{71FF556C-2581-4F58-9B2A-3BD203502F72}"/>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8594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Quarter 1">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8" name="Text Placeholder 8">
            <a:extLst>
              <a:ext uri="{FF2B5EF4-FFF2-40B4-BE49-F238E27FC236}">
                <a16:creationId xmlns:a16="http://schemas.microsoft.com/office/drawing/2014/main" id="{795B50E5-DDCC-492D-964A-6ED9ACA5230A}"/>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95520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Red Quarter 2">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2" name="Text Placeholder 8">
            <a:extLst>
              <a:ext uri="{FF2B5EF4-FFF2-40B4-BE49-F238E27FC236}">
                <a16:creationId xmlns:a16="http://schemas.microsoft.com/office/drawing/2014/main" id="{7F32759C-B66F-4F29-9C46-4EA2F62AA444}"/>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Freeform: Shape 25">
            <a:extLst>
              <a:ext uri="{FF2B5EF4-FFF2-40B4-BE49-F238E27FC236}">
                <a16:creationId xmlns:a16="http://schemas.microsoft.com/office/drawing/2014/main" id="{48937450-EF4E-473B-BD86-E7C0573B7524}"/>
              </a:ext>
            </a:extLst>
          </p:cNvPr>
          <p:cNvSpPr/>
          <p:nvPr/>
        </p:nvSpPr>
        <p:spPr>
          <a:xfrm>
            <a:off x="8441241" y="3"/>
            <a:ext cx="3750759" cy="3711753"/>
          </a:xfrm>
          <a:custGeom>
            <a:avLst/>
            <a:gdLst>
              <a:gd name="connsiteX0" fmla="*/ 0 w 3750759"/>
              <a:gd name="connsiteY0" fmla="*/ 0 h 3711753"/>
              <a:gd name="connsiteX1" fmla="*/ 2729841 w 3750759"/>
              <a:gd name="connsiteY1" fmla="*/ 0 h 3711753"/>
              <a:gd name="connsiteX2" fmla="*/ 2745828 w 3750759"/>
              <a:gd name="connsiteY2" fmla="*/ 30076 h 3711753"/>
              <a:gd name="connsiteX3" fmla="*/ 3064030 w 3750759"/>
              <a:gd name="connsiteY3" fmla="*/ 457664 h 3711753"/>
              <a:gd name="connsiteX4" fmla="*/ 3679125 w 3750759"/>
              <a:gd name="connsiteY4" fmla="*/ 955590 h 3711753"/>
              <a:gd name="connsiteX5" fmla="*/ 3750759 w 3750759"/>
              <a:gd name="connsiteY5" fmla="*/ 992856 h 3711753"/>
              <a:gd name="connsiteX6" fmla="*/ 3750759 w 3750759"/>
              <a:gd name="connsiteY6" fmla="*/ 3711753 h 3711753"/>
              <a:gd name="connsiteX7" fmla="*/ 3708516 w 3750759"/>
              <a:gd name="connsiteY7" fmla="*/ 3701708 h 3711753"/>
              <a:gd name="connsiteX8" fmla="*/ 1111540 w 3750759"/>
              <a:gd name="connsiteY8" fmla="*/ 2090965 h 3711753"/>
              <a:gd name="connsiteX9" fmla="*/ 80212 w 3750759"/>
              <a:gd name="connsiteY9" fmla="*/ 289545 h 371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759" h="3711753">
                <a:moveTo>
                  <a:pt x="0" y="0"/>
                </a:moveTo>
                <a:lnTo>
                  <a:pt x="2729841" y="0"/>
                </a:lnTo>
                <a:lnTo>
                  <a:pt x="2745828" y="30076"/>
                </a:lnTo>
                <a:cubicBezTo>
                  <a:pt x="2835480" y="180185"/>
                  <a:pt x="2941510" y="323545"/>
                  <a:pt x="3064030" y="457664"/>
                </a:cubicBezTo>
                <a:cubicBezTo>
                  <a:pt x="3247810" y="658842"/>
                  <a:pt x="3455645" y="824944"/>
                  <a:pt x="3679125" y="955590"/>
                </a:cubicBezTo>
                <a:lnTo>
                  <a:pt x="3750759" y="992856"/>
                </a:lnTo>
                <a:lnTo>
                  <a:pt x="3750759" y="3711753"/>
                </a:lnTo>
                <a:lnTo>
                  <a:pt x="3708516" y="3701708"/>
                </a:lnTo>
                <a:cubicBezTo>
                  <a:pt x="2734874" y="3445332"/>
                  <a:pt x="1824722" y="2905467"/>
                  <a:pt x="1111540" y="2090965"/>
                </a:cubicBezTo>
                <a:cubicBezTo>
                  <a:pt x="636085" y="1547964"/>
                  <a:pt x="293184" y="934307"/>
                  <a:pt x="80212" y="289545"/>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4425763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l Quarter 1">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9A33330-5C5A-48EA-92A6-A1F4E18586F4}"/>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9" name="Text Placeholder 8">
            <a:extLst>
              <a:ext uri="{FF2B5EF4-FFF2-40B4-BE49-F238E27FC236}">
                <a16:creationId xmlns:a16="http://schemas.microsoft.com/office/drawing/2014/main" id="{89A86B8B-A6D5-42B3-B487-ACFC7B24C89B}"/>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177650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1">
    <p:bg>
      <p:bgPr>
        <a:solidFill>
          <a:schemeClr val="accent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FAA34CEA-9F9B-4571-9801-B0A036646483}"/>
              </a:ext>
            </a:extLst>
          </p:cNvPr>
          <p:cNvSpPr/>
          <p:nvPr/>
        </p:nvSpPr>
        <p:spPr>
          <a:xfrm>
            <a:off x="1816100" y="0"/>
            <a:ext cx="8177578" cy="6857999"/>
          </a:xfrm>
          <a:custGeom>
            <a:avLst/>
            <a:gdLst>
              <a:gd name="connsiteX0" fmla="*/ 1286093 w 8177578"/>
              <a:gd name="connsiteY0" fmla="*/ 0 h 6857999"/>
              <a:gd name="connsiteX1" fmla="*/ 6933083 w 8177578"/>
              <a:gd name="connsiteY1" fmla="*/ 0 h 6857999"/>
              <a:gd name="connsiteX2" fmla="*/ 6382761 w 8177578"/>
              <a:gd name="connsiteY2" fmla="*/ 1175282 h 6857999"/>
              <a:gd name="connsiteX3" fmla="*/ 5097153 w 8177578"/>
              <a:gd name="connsiteY3" fmla="*/ 837518 h 6857999"/>
              <a:gd name="connsiteX4" fmla="*/ 4995473 w 8177578"/>
              <a:gd name="connsiteY4" fmla="*/ 843362 h 6857999"/>
              <a:gd name="connsiteX5" fmla="*/ 3361340 w 8177578"/>
              <a:gd name="connsiteY5" fmla="*/ 1518662 h 6857999"/>
              <a:gd name="connsiteX6" fmla="*/ 3195971 w 8177578"/>
              <a:gd name="connsiteY6" fmla="*/ 5177616 h 6857999"/>
              <a:gd name="connsiteX7" fmla="*/ 6854930 w 8177578"/>
              <a:gd name="connsiteY7" fmla="*/ 5342984 h 6857999"/>
              <a:gd name="connsiteX8" fmla="*/ 8177578 w 8177578"/>
              <a:gd name="connsiteY8" fmla="*/ 6857999 h 6857999"/>
              <a:gd name="connsiteX9" fmla="*/ 1341290 w 8177578"/>
              <a:gd name="connsiteY9" fmla="*/ 6857999 h 6857999"/>
              <a:gd name="connsiteX10" fmla="*/ 1274222 w 8177578"/>
              <a:gd name="connsiteY10" fmla="*/ 6785201 h 6857999"/>
              <a:gd name="connsiteX11" fmla="*/ 1044489 w 8177578"/>
              <a:gd name="connsiteY11" fmla="*/ 2867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7578" h="6857999">
                <a:moveTo>
                  <a:pt x="1286093" y="0"/>
                </a:moveTo>
                <a:lnTo>
                  <a:pt x="6933083" y="0"/>
                </a:lnTo>
                <a:lnTo>
                  <a:pt x="6382761" y="1175282"/>
                </a:lnTo>
                <a:cubicBezTo>
                  <a:pt x="5991237" y="951956"/>
                  <a:pt x="5547886" y="835476"/>
                  <a:pt x="5097153" y="837518"/>
                </a:cubicBezTo>
                <a:cubicBezTo>
                  <a:pt x="5063259" y="837518"/>
                  <a:pt x="5029366" y="843362"/>
                  <a:pt x="4995473" y="843362"/>
                </a:cubicBezTo>
                <a:cubicBezTo>
                  <a:pt x="4388409" y="869795"/>
                  <a:pt x="3809966" y="1108834"/>
                  <a:pt x="3361340" y="1518662"/>
                </a:cubicBezTo>
                <a:cubicBezTo>
                  <a:pt x="2305280" y="2483389"/>
                  <a:pt x="2231242" y="4121559"/>
                  <a:pt x="3195971" y="5177616"/>
                </a:cubicBezTo>
                <a:cubicBezTo>
                  <a:pt x="4160699" y="6233674"/>
                  <a:pt x="5798871" y="6307711"/>
                  <a:pt x="6854930" y="5342984"/>
                </a:cubicBezTo>
                <a:lnTo>
                  <a:pt x="8177578" y="6857999"/>
                </a:lnTo>
                <a:lnTo>
                  <a:pt x="1341290" y="6857999"/>
                </a:lnTo>
                <a:lnTo>
                  <a:pt x="1274222" y="6785201"/>
                </a:lnTo>
                <a:cubicBezTo>
                  <a:pt x="-363669" y="4914619"/>
                  <a:pt x="-403350" y="2192141"/>
                  <a:pt x="1044489" y="286741"/>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26" name="Freeform: Shape 25">
            <a:extLst>
              <a:ext uri="{FF2B5EF4-FFF2-40B4-BE49-F238E27FC236}">
                <a16:creationId xmlns:a16="http://schemas.microsoft.com/office/drawing/2014/main" id="{0DEAD142-D811-4CAA-B2A1-DD77EAB20B69}"/>
              </a:ext>
            </a:extLst>
          </p:cNvPr>
          <p:cNvSpPr/>
          <p:nvPr/>
        </p:nvSpPr>
        <p:spPr>
          <a:xfrm>
            <a:off x="1" y="314662"/>
            <a:ext cx="3677571" cy="2925622"/>
          </a:xfrm>
          <a:custGeom>
            <a:avLst/>
            <a:gdLst>
              <a:gd name="connsiteX0" fmla="*/ 1296795 w 3677571"/>
              <a:gd name="connsiteY0" fmla="*/ 7 h 2925622"/>
              <a:gd name="connsiteX1" fmla="*/ 3677571 w 3677571"/>
              <a:gd name="connsiteY1" fmla="*/ 577271 h 2925622"/>
              <a:gd name="connsiteX2" fmla="*/ 2585354 w 3677571"/>
              <a:gd name="connsiteY2" fmla="*/ 2909839 h 2925622"/>
              <a:gd name="connsiteX3" fmla="*/ 1292093 w 3677571"/>
              <a:gd name="connsiteY3" fmla="*/ 2570065 h 2925622"/>
              <a:gd name="connsiteX4" fmla="*/ 1189808 w 3677571"/>
              <a:gd name="connsiteY4" fmla="*/ 2575944 h 2925622"/>
              <a:gd name="connsiteX5" fmla="*/ 103380 w 3677571"/>
              <a:gd name="connsiteY5" fmla="*/ 2866160 h 2925622"/>
              <a:gd name="connsiteX6" fmla="*/ 0 w 3677571"/>
              <a:gd name="connsiteY6" fmla="*/ 2925622 h 2925622"/>
              <a:gd name="connsiteX7" fmla="*/ 0 w 3677571"/>
              <a:gd name="connsiteY7" fmla="*/ 170258 h 2925622"/>
              <a:gd name="connsiteX8" fmla="*/ 213516 w 3677571"/>
              <a:gd name="connsiteY8" fmla="*/ 115175 h 2925622"/>
              <a:gd name="connsiteX9" fmla="*/ 1061657 w 3677571"/>
              <a:gd name="connsiteY9" fmla="*/ 5886 h 2925622"/>
              <a:gd name="connsiteX10" fmla="*/ 1296795 w 3677571"/>
              <a:gd name="connsiteY10" fmla="*/ 7 h 29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7571" h="2925622">
                <a:moveTo>
                  <a:pt x="1296795" y="7"/>
                </a:moveTo>
                <a:cubicBezTo>
                  <a:pt x="2125204" y="-1333"/>
                  <a:pt x="2941774" y="196660"/>
                  <a:pt x="3677571" y="577271"/>
                </a:cubicBezTo>
                <a:lnTo>
                  <a:pt x="2585354" y="2909839"/>
                </a:lnTo>
                <a:cubicBezTo>
                  <a:pt x="2191500" y="2685184"/>
                  <a:pt x="1745509" y="2568010"/>
                  <a:pt x="1292093" y="2570065"/>
                </a:cubicBezTo>
                <a:cubicBezTo>
                  <a:pt x="1257998" y="2570065"/>
                  <a:pt x="1223902" y="2575944"/>
                  <a:pt x="1189808" y="2575944"/>
                </a:cubicBezTo>
                <a:cubicBezTo>
                  <a:pt x="808134" y="2592562"/>
                  <a:pt x="437707" y="2692725"/>
                  <a:pt x="103380" y="2866160"/>
                </a:cubicBezTo>
                <a:lnTo>
                  <a:pt x="0" y="2925622"/>
                </a:lnTo>
                <a:lnTo>
                  <a:pt x="0" y="170258"/>
                </a:lnTo>
                <a:lnTo>
                  <a:pt x="213516" y="115175"/>
                </a:lnTo>
                <a:cubicBezTo>
                  <a:pt x="491286" y="55623"/>
                  <a:pt x="774905" y="18835"/>
                  <a:pt x="1061657" y="5886"/>
                </a:cubicBezTo>
                <a:cubicBezTo>
                  <a:pt x="1142780" y="7"/>
                  <a:pt x="1220376" y="7"/>
                  <a:pt x="1296795" y="7"/>
                </a:cubicBezTo>
                <a:close/>
              </a:path>
            </a:pathLst>
          </a:custGeom>
          <a:solidFill>
            <a:schemeClr val="tx1"/>
          </a:solidFill>
          <a:ln w="104905"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529592" y="3683160"/>
            <a:ext cx="5734048" cy="1589879"/>
          </a:xfrm>
        </p:spPr>
        <p:txBody>
          <a:bodyPr anchor="b"/>
          <a:lstStyle>
            <a:lvl1pPr>
              <a:lnSpc>
                <a:spcPct val="80000"/>
              </a:lnSpc>
              <a:defRPr sz="5500" b="0">
                <a:latin typeface="+mj-lt"/>
              </a:defRPr>
            </a:lvl1pPr>
          </a:lstStyle>
          <a:p>
            <a:r>
              <a:rPr lang="en-US"/>
              <a:t>Report title</a:t>
            </a:r>
            <a:endParaRPr lang="en-GB"/>
          </a:p>
        </p:txBody>
      </p:sp>
      <p:cxnSp>
        <p:nvCxnSpPr>
          <p:cNvPr id="8" name="Straight Connector 7">
            <a:extLst>
              <a:ext uri="{FF2B5EF4-FFF2-40B4-BE49-F238E27FC236}">
                <a16:creationId xmlns:a16="http://schemas.microsoft.com/office/drawing/2014/main" id="{571572C5-E45B-48D4-A214-8259DE3EEFE0}"/>
              </a:ext>
            </a:extLst>
          </p:cNvPr>
          <p:cNvCxnSpPr/>
          <p:nvPr/>
        </p:nvCxnSpPr>
        <p:spPr>
          <a:xfrm>
            <a:off x="721360" y="5668645"/>
            <a:ext cx="13639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66642A0-38F2-4C0B-90ED-E02F161F66C5}"/>
              </a:ext>
            </a:extLst>
          </p:cNvPr>
          <p:cNvSpPr>
            <a:spLocks noGrp="1"/>
          </p:cNvSpPr>
          <p:nvPr>
            <p:ph type="body" sz="quarter" idx="10" hasCustomPrompt="1"/>
          </p:nvPr>
        </p:nvSpPr>
        <p:spPr>
          <a:xfrm>
            <a:off x="630424" y="5753100"/>
            <a:ext cx="2323279" cy="311147"/>
          </a:xfrm>
        </p:spPr>
        <p:txBody>
          <a:bodyPr/>
          <a:lstStyle>
            <a:lvl1pPr>
              <a:defRPr sz="1800" b="1">
                <a:latin typeface="+mn-lt"/>
              </a:defRPr>
            </a:lvl1pPr>
          </a:lstStyle>
          <a:p>
            <a:pPr lvl="0"/>
            <a:r>
              <a:rPr lang="en-US"/>
              <a:t>Month – Month 2020</a:t>
            </a:r>
            <a:endParaRPr lang="en-GB"/>
          </a:p>
        </p:txBody>
      </p:sp>
      <p:sp>
        <p:nvSpPr>
          <p:cNvPr id="12" name="Text Placeholder 11">
            <a:extLst>
              <a:ext uri="{FF2B5EF4-FFF2-40B4-BE49-F238E27FC236}">
                <a16:creationId xmlns:a16="http://schemas.microsoft.com/office/drawing/2014/main" id="{05096E96-1823-49B8-AF26-379279CCACA3}"/>
              </a:ext>
            </a:extLst>
          </p:cNvPr>
          <p:cNvSpPr>
            <a:spLocks noGrp="1"/>
          </p:cNvSpPr>
          <p:nvPr>
            <p:ph type="body" sz="quarter" idx="11" hasCustomPrompt="1"/>
          </p:nvPr>
        </p:nvSpPr>
        <p:spPr>
          <a:xfrm>
            <a:off x="631031" y="6042821"/>
            <a:ext cx="2322672" cy="236535"/>
          </a:xfrm>
        </p:spPr>
        <p:txBody>
          <a:bodyPr/>
          <a:lstStyle>
            <a:lvl1pPr>
              <a:defRPr sz="1400">
                <a:latin typeface="+mn-lt"/>
              </a:defRPr>
            </a:lvl1pPr>
          </a:lstStyle>
          <a:p>
            <a:pPr lvl="0"/>
            <a:r>
              <a:rPr lang="en-GB"/>
              <a:t>JOB REF / 123456</a:t>
            </a:r>
          </a:p>
        </p:txBody>
      </p:sp>
      <p:sp>
        <p:nvSpPr>
          <p:cNvPr id="16" name="Picture Placeholder 15">
            <a:extLst>
              <a:ext uri="{FF2B5EF4-FFF2-40B4-BE49-F238E27FC236}">
                <a16:creationId xmlns:a16="http://schemas.microsoft.com/office/drawing/2014/main" id="{8B86D565-51DB-43C7-BF47-D508475C7E69}"/>
              </a:ext>
            </a:extLst>
          </p:cNvPr>
          <p:cNvSpPr>
            <a:spLocks noGrp="1"/>
          </p:cNvSpPr>
          <p:nvPr>
            <p:ph type="pic" sz="quarter" idx="12" hasCustomPrompt="1"/>
          </p:nvPr>
        </p:nvSpPr>
        <p:spPr>
          <a:xfrm>
            <a:off x="7036752" y="-1"/>
            <a:ext cx="5155248" cy="6857989"/>
          </a:xfrm>
          <a:custGeom>
            <a:avLst/>
            <a:gdLst>
              <a:gd name="connsiteX0" fmla="*/ 1404372 w 5155248"/>
              <a:gd name="connsiteY0" fmla="*/ 0 h 6851650"/>
              <a:gd name="connsiteX1" fmla="*/ 5155248 w 5155248"/>
              <a:gd name="connsiteY1" fmla="*/ 0 h 6851650"/>
              <a:gd name="connsiteX2" fmla="*/ 5155248 w 5155248"/>
              <a:gd name="connsiteY2" fmla="*/ 6851650 h 6851650"/>
              <a:gd name="connsiteX3" fmla="*/ 1360617 w 5155248"/>
              <a:gd name="connsiteY3" fmla="*/ 6851650 h 6851650"/>
              <a:gd name="connsiteX4" fmla="*/ 1298656 w 5155248"/>
              <a:gd name="connsiteY4" fmla="*/ 6788705 h 6851650"/>
              <a:gd name="connsiteX5" fmla="*/ 0 w 5155248"/>
              <a:gd name="connsiteY5" fmla="*/ 3448050 h 6851650"/>
              <a:gd name="connsiteX6" fmla="*/ 1298656 w 5155248"/>
              <a:gd name="connsiteY6" fmla="*/ 107395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248" h="6851650">
                <a:moveTo>
                  <a:pt x="1404372" y="0"/>
                </a:moveTo>
                <a:lnTo>
                  <a:pt x="5155248" y="0"/>
                </a:lnTo>
                <a:lnTo>
                  <a:pt x="5155248" y="6851650"/>
                </a:lnTo>
                <a:lnTo>
                  <a:pt x="1360617" y="6851650"/>
                </a:lnTo>
                <a:lnTo>
                  <a:pt x="1298656" y="6788705"/>
                </a:lnTo>
                <a:cubicBezTo>
                  <a:pt x="496280" y="5933757"/>
                  <a:pt x="0" y="4752657"/>
                  <a:pt x="0" y="3448050"/>
                </a:cubicBezTo>
                <a:cubicBezTo>
                  <a:pt x="0" y="2143443"/>
                  <a:pt x="496280" y="962343"/>
                  <a:pt x="1298656" y="107395"/>
                </a:cubicBezTo>
                <a:close/>
              </a:path>
            </a:pathLst>
          </a:custGeom>
        </p:spPr>
        <p:txBody>
          <a:bodyPr wrap="square" anchor="ctr">
            <a:noAutofit/>
          </a:bodyPr>
          <a:lstStyle>
            <a:lvl1pPr algn="ctr">
              <a:defRPr/>
            </a:lvl1pPr>
          </a:lstStyle>
          <a:p>
            <a:r>
              <a:rPr lang="en-GB"/>
              <a:t>Click to insert image</a:t>
            </a:r>
          </a:p>
        </p:txBody>
      </p:sp>
      <p:pic>
        <p:nvPicPr>
          <p:cNvPr id="29" name="Picture 28" descr="A picture containing drawing&#10;&#10;Description automatically generated">
            <a:extLst>
              <a:ext uri="{FF2B5EF4-FFF2-40B4-BE49-F238E27FC236}">
                <a16:creationId xmlns:a16="http://schemas.microsoft.com/office/drawing/2014/main" id="{CD3BA017-6A70-4E35-85DA-AB1BD7296A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464" y="1088202"/>
            <a:ext cx="1755873" cy="520586"/>
          </a:xfrm>
          <a:prstGeom prst="rect">
            <a:avLst/>
          </a:prstGeom>
        </p:spPr>
      </p:pic>
      <p:sp>
        <p:nvSpPr>
          <p:cNvPr id="31" name="Picture Placeholder 20">
            <a:extLst>
              <a:ext uri="{FF2B5EF4-FFF2-40B4-BE49-F238E27FC236}">
                <a16:creationId xmlns:a16="http://schemas.microsoft.com/office/drawing/2014/main" id="{8ACAEAA3-03B2-4254-8D91-5B5CBC187D5E}"/>
              </a:ext>
            </a:extLst>
          </p:cNvPr>
          <p:cNvSpPr>
            <a:spLocks noGrp="1"/>
          </p:cNvSpPr>
          <p:nvPr>
            <p:ph type="pic" sz="quarter" idx="13" hasCustomPrompt="1"/>
          </p:nvPr>
        </p:nvSpPr>
        <p:spPr>
          <a:xfrm>
            <a:off x="690563" y="1751390"/>
            <a:ext cx="1755775" cy="1040191"/>
          </a:xfrm>
        </p:spPr>
        <p:txBody>
          <a:bodyPr anchor="ctr"/>
          <a:lstStyle>
            <a:lvl1pPr algn="ctr">
              <a:defRPr>
                <a:solidFill>
                  <a:schemeClr val="bg1"/>
                </a:solidFill>
              </a:defRPr>
            </a:lvl1pPr>
          </a:lstStyle>
          <a:p>
            <a:r>
              <a:rPr lang="en-GB"/>
              <a:t>Click to insert logo</a:t>
            </a:r>
          </a:p>
        </p:txBody>
      </p:sp>
    </p:spTree>
    <p:extLst>
      <p:ext uri="{BB962C8B-B14F-4D97-AF65-F5344CB8AC3E}">
        <p14:creationId xmlns:p14="http://schemas.microsoft.com/office/powerpoint/2010/main" val="368263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l Quarter 2">
    <p:bg>
      <p:bgRef idx="1001">
        <a:schemeClr val="bg1"/>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C296445-4E84-4698-BA1F-7A15658DEBF6}"/>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Freeform: Shape 25">
            <a:extLst>
              <a:ext uri="{FF2B5EF4-FFF2-40B4-BE49-F238E27FC236}">
                <a16:creationId xmlns:a16="http://schemas.microsoft.com/office/drawing/2014/main" id="{9AD5AE5D-109B-4C87-B6E1-EE231D7B146C}"/>
              </a:ext>
            </a:extLst>
          </p:cNvPr>
          <p:cNvSpPr/>
          <p:nvPr/>
        </p:nvSpPr>
        <p:spPr>
          <a:xfrm>
            <a:off x="8441241" y="3"/>
            <a:ext cx="3750759" cy="3711753"/>
          </a:xfrm>
          <a:custGeom>
            <a:avLst/>
            <a:gdLst>
              <a:gd name="connsiteX0" fmla="*/ 0 w 3750759"/>
              <a:gd name="connsiteY0" fmla="*/ 0 h 3711753"/>
              <a:gd name="connsiteX1" fmla="*/ 2729841 w 3750759"/>
              <a:gd name="connsiteY1" fmla="*/ 0 h 3711753"/>
              <a:gd name="connsiteX2" fmla="*/ 2745828 w 3750759"/>
              <a:gd name="connsiteY2" fmla="*/ 30076 h 3711753"/>
              <a:gd name="connsiteX3" fmla="*/ 3064030 w 3750759"/>
              <a:gd name="connsiteY3" fmla="*/ 457664 h 3711753"/>
              <a:gd name="connsiteX4" fmla="*/ 3679125 w 3750759"/>
              <a:gd name="connsiteY4" fmla="*/ 955590 h 3711753"/>
              <a:gd name="connsiteX5" fmla="*/ 3750759 w 3750759"/>
              <a:gd name="connsiteY5" fmla="*/ 992856 h 3711753"/>
              <a:gd name="connsiteX6" fmla="*/ 3750759 w 3750759"/>
              <a:gd name="connsiteY6" fmla="*/ 3711753 h 3711753"/>
              <a:gd name="connsiteX7" fmla="*/ 3708516 w 3750759"/>
              <a:gd name="connsiteY7" fmla="*/ 3701708 h 3711753"/>
              <a:gd name="connsiteX8" fmla="*/ 1111540 w 3750759"/>
              <a:gd name="connsiteY8" fmla="*/ 2090965 h 3711753"/>
              <a:gd name="connsiteX9" fmla="*/ 80212 w 3750759"/>
              <a:gd name="connsiteY9" fmla="*/ 289545 h 371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759" h="3711753">
                <a:moveTo>
                  <a:pt x="0" y="0"/>
                </a:moveTo>
                <a:lnTo>
                  <a:pt x="2729841" y="0"/>
                </a:lnTo>
                <a:lnTo>
                  <a:pt x="2745828" y="30076"/>
                </a:lnTo>
                <a:cubicBezTo>
                  <a:pt x="2835480" y="180185"/>
                  <a:pt x="2941510" y="323545"/>
                  <a:pt x="3064030" y="457664"/>
                </a:cubicBezTo>
                <a:cubicBezTo>
                  <a:pt x="3247810" y="658842"/>
                  <a:pt x="3455645" y="824944"/>
                  <a:pt x="3679125" y="955590"/>
                </a:cubicBezTo>
                <a:lnTo>
                  <a:pt x="3750759" y="992856"/>
                </a:lnTo>
                <a:lnTo>
                  <a:pt x="3750759" y="3711753"/>
                </a:lnTo>
                <a:lnTo>
                  <a:pt x="3708516" y="3701708"/>
                </a:lnTo>
                <a:cubicBezTo>
                  <a:pt x="2734874" y="3445332"/>
                  <a:pt x="1824722" y="2905467"/>
                  <a:pt x="1111540" y="2090965"/>
                </a:cubicBezTo>
                <a:cubicBezTo>
                  <a:pt x="636085" y="1547964"/>
                  <a:pt x="293184" y="934307"/>
                  <a:pt x="80212" y="289545"/>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0" name="Text Placeholder 8">
            <a:extLst>
              <a:ext uri="{FF2B5EF4-FFF2-40B4-BE49-F238E27FC236}">
                <a16:creationId xmlns:a16="http://schemas.microsoft.com/office/drawing/2014/main" id="{E218D71D-974A-47C1-900B-93493B9A50B7}"/>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578748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l Reverse 1">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7239B63-4A66-42AA-B2C5-982F64534355}"/>
              </a:ext>
            </a:extLst>
          </p:cNvPr>
          <p:cNvSpPr/>
          <p:nvPr/>
        </p:nvSpPr>
        <p:spPr>
          <a:xfrm>
            <a:off x="9867900" y="6184899"/>
            <a:ext cx="2333624" cy="673101"/>
          </a:xfrm>
          <a:custGeom>
            <a:avLst/>
            <a:gdLst>
              <a:gd name="connsiteX0" fmla="*/ 3479939 w 3479939"/>
              <a:gd name="connsiteY0" fmla="*/ 0 h 791942"/>
              <a:gd name="connsiteX1" fmla="*/ 3479939 w 3479939"/>
              <a:gd name="connsiteY1" fmla="*/ 791942 h 791942"/>
              <a:gd name="connsiteX2" fmla="*/ 0 w 3479939"/>
              <a:gd name="connsiteY2" fmla="*/ 791942 h 791942"/>
              <a:gd name="connsiteX3" fmla="*/ 303288 w 3479939"/>
              <a:gd name="connsiteY3" fmla="*/ 658994 h 791942"/>
              <a:gd name="connsiteX4" fmla="*/ 3227740 w 3479939"/>
              <a:gd name="connsiteY4" fmla="*/ 6378 h 79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39" h="791942">
                <a:moveTo>
                  <a:pt x="3479939" y="0"/>
                </a:moveTo>
                <a:lnTo>
                  <a:pt x="3479939" y="791942"/>
                </a:lnTo>
                <a:lnTo>
                  <a:pt x="0" y="791942"/>
                </a:lnTo>
                <a:lnTo>
                  <a:pt x="303288" y="658994"/>
                </a:lnTo>
                <a:cubicBezTo>
                  <a:pt x="1212520" y="285869"/>
                  <a:pt x="2197045" y="58624"/>
                  <a:pt x="3227740" y="6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8" name="Freeform: Shape 7">
            <a:extLst>
              <a:ext uri="{FF2B5EF4-FFF2-40B4-BE49-F238E27FC236}">
                <a16:creationId xmlns:a16="http://schemas.microsoft.com/office/drawing/2014/main" id="{91AC5ECD-A107-419E-A269-F8216D26CEC5}"/>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tx1"/>
              </a:solidFill>
            </a:endParaRPr>
          </a:p>
        </p:txBody>
      </p:sp>
      <p:sp>
        <p:nvSpPr>
          <p:cNvPr id="9" name="Title 1">
            <a:extLst>
              <a:ext uri="{FF2B5EF4-FFF2-40B4-BE49-F238E27FC236}">
                <a16:creationId xmlns:a16="http://schemas.microsoft.com/office/drawing/2014/main" id="{977C1A37-A345-4F47-B778-3B3F3CACC8F1}"/>
              </a:ext>
            </a:extLst>
          </p:cNvPr>
          <p:cNvSpPr>
            <a:spLocks noGrp="1"/>
          </p:cNvSpPr>
          <p:nvPr>
            <p:ph type="title" hasCustomPrompt="1"/>
          </p:nvPr>
        </p:nvSpPr>
        <p:spPr>
          <a:xfrm>
            <a:off x="186692" y="124621"/>
            <a:ext cx="3385183" cy="1027904"/>
          </a:xfrm>
        </p:spPr>
        <p:txBody>
          <a:bodyPr/>
          <a:lstStyle>
            <a:lvl1pPr>
              <a:defRPr>
                <a:solidFill>
                  <a:schemeClr val="accent1"/>
                </a:solidFill>
              </a:defRPr>
            </a:lvl1pPr>
          </a:lstStyle>
          <a:p>
            <a:r>
              <a:rPr lang="en-US"/>
              <a:t>Your main outtake goes here</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083560" cy="365125"/>
          </a:xfrm>
        </p:spPr>
        <p:txBody>
          <a:bodyPr/>
          <a:lstStyle>
            <a:lvl1pPr>
              <a:defRPr>
                <a:solidFill>
                  <a:schemeClr val="bg2"/>
                </a:solidFill>
              </a:defRPr>
            </a:lvl1pPr>
          </a:lstStyle>
          <a:p>
            <a:endParaRPr lang="en-GB"/>
          </a:p>
        </p:txBody>
      </p:sp>
      <p:pic>
        <p:nvPicPr>
          <p:cNvPr id="26" name="Picture 25" descr="A picture containing drawing&#10;&#10;Description automatically generated">
            <a:extLst>
              <a:ext uri="{FF2B5EF4-FFF2-40B4-BE49-F238E27FC236}">
                <a16:creationId xmlns:a16="http://schemas.microsoft.com/office/drawing/2014/main" id="{E38BD075-E484-4875-9352-5C6EB4EEAFFD}"/>
              </a:ext>
            </a:extLst>
          </p:cNvPr>
          <p:cNvPicPr>
            <a:picLocks/>
          </p:cNvPicPr>
          <p:nvPr/>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1" name="Text Placeholder 8">
            <a:extLst>
              <a:ext uri="{FF2B5EF4-FFF2-40B4-BE49-F238E27FC236}">
                <a16:creationId xmlns:a16="http://schemas.microsoft.com/office/drawing/2014/main" id="{97A1F9BA-3D7B-42ED-A4DE-EB4A8144DF23}"/>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accent1"/>
              </a:buClr>
              <a:defRPr sz="2000">
                <a:solidFill>
                  <a:schemeClr val="bg1"/>
                </a:solidFill>
                <a:latin typeface="+mn-lt"/>
              </a:defRPr>
            </a:lvl2pPr>
            <a:lvl3pPr>
              <a:buClr>
                <a:schemeClr val="accent1"/>
              </a:buClr>
              <a:defRPr sz="1800">
                <a:solidFill>
                  <a:schemeClr val="bg1"/>
                </a:solidFill>
                <a:latin typeface="+mn-lt"/>
              </a:defRPr>
            </a:lvl3pPr>
            <a:lvl4pPr>
              <a:buClr>
                <a:schemeClr val="accent1"/>
              </a:buClr>
              <a:defRPr sz="1600">
                <a:solidFill>
                  <a:schemeClr val="bg1"/>
                </a:solidFill>
                <a:latin typeface="+mn-lt"/>
              </a:defRPr>
            </a:lvl4pPr>
            <a:lvl5pPr>
              <a:buClr>
                <a:schemeClr val="accent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9041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l Reverse 2">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7239B63-4A66-42AA-B2C5-982F64534355}"/>
              </a:ext>
            </a:extLst>
          </p:cNvPr>
          <p:cNvSpPr/>
          <p:nvPr/>
        </p:nvSpPr>
        <p:spPr>
          <a:xfrm>
            <a:off x="9867900" y="6184899"/>
            <a:ext cx="2333624" cy="673101"/>
          </a:xfrm>
          <a:custGeom>
            <a:avLst/>
            <a:gdLst>
              <a:gd name="connsiteX0" fmla="*/ 3479939 w 3479939"/>
              <a:gd name="connsiteY0" fmla="*/ 0 h 791942"/>
              <a:gd name="connsiteX1" fmla="*/ 3479939 w 3479939"/>
              <a:gd name="connsiteY1" fmla="*/ 791942 h 791942"/>
              <a:gd name="connsiteX2" fmla="*/ 0 w 3479939"/>
              <a:gd name="connsiteY2" fmla="*/ 791942 h 791942"/>
              <a:gd name="connsiteX3" fmla="*/ 303288 w 3479939"/>
              <a:gd name="connsiteY3" fmla="*/ 658994 h 791942"/>
              <a:gd name="connsiteX4" fmla="*/ 3227740 w 3479939"/>
              <a:gd name="connsiteY4" fmla="*/ 6378 h 79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39" h="791942">
                <a:moveTo>
                  <a:pt x="3479939" y="0"/>
                </a:moveTo>
                <a:lnTo>
                  <a:pt x="3479939" y="791942"/>
                </a:lnTo>
                <a:lnTo>
                  <a:pt x="0" y="791942"/>
                </a:lnTo>
                <a:lnTo>
                  <a:pt x="303288" y="658994"/>
                </a:lnTo>
                <a:cubicBezTo>
                  <a:pt x="1212520" y="285869"/>
                  <a:pt x="2197045" y="58624"/>
                  <a:pt x="3227740" y="6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p>
            <a:fld id="{21F79131-C817-4EAF-B3BC-6511779B5E04}" type="slidenum">
              <a:rPr lang="en-GB" smtClean="0"/>
              <a:t>‹#›</a:t>
            </a:fld>
            <a:endParaRPr lang="en-GB"/>
          </a:p>
        </p:txBody>
      </p:sp>
      <p:sp>
        <p:nvSpPr>
          <p:cNvPr id="8" name="Freeform: Shape 7">
            <a:extLst>
              <a:ext uri="{FF2B5EF4-FFF2-40B4-BE49-F238E27FC236}">
                <a16:creationId xmlns:a16="http://schemas.microsoft.com/office/drawing/2014/main" id="{91AC5ECD-A107-419E-A269-F8216D26CEC5}"/>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tx1"/>
              </a:solidFill>
            </a:endParaRPr>
          </a:p>
        </p:txBody>
      </p:sp>
      <p:sp>
        <p:nvSpPr>
          <p:cNvPr id="9" name="Title 1">
            <a:extLst>
              <a:ext uri="{FF2B5EF4-FFF2-40B4-BE49-F238E27FC236}">
                <a16:creationId xmlns:a16="http://schemas.microsoft.com/office/drawing/2014/main" id="{977C1A37-A345-4F47-B778-3B3F3CACC8F1}"/>
              </a:ext>
            </a:extLst>
          </p:cNvPr>
          <p:cNvSpPr>
            <a:spLocks noGrp="1"/>
          </p:cNvSpPr>
          <p:nvPr>
            <p:ph type="title" hasCustomPrompt="1"/>
          </p:nvPr>
        </p:nvSpPr>
        <p:spPr>
          <a:xfrm>
            <a:off x="186692" y="124621"/>
            <a:ext cx="3385183" cy="1027904"/>
          </a:xfrm>
        </p:spPr>
        <p:txBody>
          <a:bodyPr/>
          <a:lstStyle>
            <a:lvl1pPr>
              <a:defRPr>
                <a:solidFill>
                  <a:schemeClr val="accent1"/>
                </a:solidFill>
              </a:defRPr>
            </a:lvl1pPr>
          </a:lstStyle>
          <a:p>
            <a:r>
              <a:rPr lang="en-US"/>
              <a:t>Your main outtake goes here</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083560" cy="365125"/>
          </a:xfrm>
        </p:spPr>
        <p:txBody>
          <a:bodyPr/>
          <a:lstStyle>
            <a:lvl1pPr>
              <a:defRPr>
                <a:solidFill>
                  <a:schemeClr val="bg2"/>
                </a:solidFill>
              </a:defRPr>
            </a:lvl1pPr>
          </a:lstStyle>
          <a:p>
            <a:endParaRPr lang="en-GB"/>
          </a:p>
        </p:txBody>
      </p:sp>
      <p:sp>
        <p:nvSpPr>
          <p:cNvPr id="27" name="Freeform: Shape 26">
            <a:extLst>
              <a:ext uri="{FF2B5EF4-FFF2-40B4-BE49-F238E27FC236}">
                <a16:creationId xmlns:a16="http://schemas.microsoft.com/office/drawing/2014/main" id="{2B424409-645F-4D35-BC0F-2AEAB77270C7}"/>
              </a:ext>
            </a:extLst>
          </p:cNvPr>
          <p:cNvSpPr/>
          <p:nvPr/>
        </p:nvSpPr>
        <p:spPr>
          <a:xfrm>
            <a:off x="8441241" y="3"/>
            <a:ext cx="3750759" cy="3711753"/>
          </a:xfrm>
          <a:custGeom>
            <a:avLst/>
            <a:gdLst>
              <a:gd name="connsiteX0" fmla="*/ 0 w 3750759"/>
              <a:gd name="connsiteY0" fmla="*/ 0 h 3711753"/>
              <a:gd name="connsiteX1" fmla="*/ 2729841 w 3750759"/>
              <a:gd name="connsiteY1" fmla="*/ 0 h 3711753"/>
              <a:gd name="connsiteX2" fmla="*/ 2745828 w 3750759"/>
              <a:gd name="connsiteY2" fmla="*/ 30076 h 3711753"/>
              <a:gd name="connsiteX3" fmla="*/ 3064030 w 3750759"/>
              <a:gd name="connsiteY3" fmla="*/ 457664 h 3711753"/>
              <a:gd name="connsiteX4" fmla="*/ 3679125 w 3750759"/>
              <a:gd name="connsiteY4" fmla="*/ 955590 h 3711753"/>
              <a:gd name="connsiteX5" fmla="*/ 3750759 w 3750759"/>
              <a:gd name="connsiteY5" fmla="*/ 992856 h 3711753"/>
              <a:gd name="connsiteX6" fmla="*/ 3750759 w 3750759"/>
              <a:gd name="connsiteY6" fmla="*/ 3711753 h 3711753"/>
              <a:gd name="connsiteX7" fmla="*/ 3708516 w 3750759"/>
              <a:gd name="connsiteY7" fmla="*/ 3701708 h 3711753"/>
              <a:gd name="connsiteX8" fmla="*/ 1111540 w 3750759"/>
              <a:gd name="connsiteY8" fmla="*/ 2090965 h 3711753"/>
              <a:gd name="connsiteX9" fmla="*/ 80212 w 3750759"/>
              <a:gd name="connsiteY9" fmla="*/ 289545 h 371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759" h="3711753">
                <a:moveTo>
                  <a:pt x="0" y="0"/>
                </a:moveTo>
                <a:lnTo>
                  <a:pt x="2729841" y="0"/>
                </a:lnTo>
                <a:lnTo>
                  <a:pt x="2745828" y="30076"/>
                </a:lnTo>
                <a:cubicBezTo>
                  <a:pt x="2835480" y="180185"/>
                  <a:pt x="2941510" y="323545"/>
                  <a:pt x="3064030" y="457664"/>
                </a:cubicBezTo>
                <a:cubicBezTo>
                  <a:pt x="3247810" y="658842"/>
                  <a:pt x="3455645" y="824944"/>
                  <a:pt x="3679125" y="955590"/>
                </a:cubicBezTo>
                <a:lnTo>
                  <a:pt x="3750759" y="992856"/>
                </a:lnTo>
                <a:lnTo>
                  <a:pt x="3750759" y="3711753"/>
                </a:lnTo>
                <a:lnTo>
                  <a:pt x="3708516" y="3701708"/>
                </a:lnTo>
                <a:cubicBezTo>
                  <a:pt x="2734874" y="3445332"/>
                  <a:pt x="1824722" y="2905467"/>
                  <a:pt x="1111540" y="2090965"/>
                </a:cubicBezTo>
                <a:cubicBezTo>
                  <a:pt x="636085" y="1547964"/>
                  <a:pt x="293184" y="934307"/>
                  <a:pt x="80212" y="289545"/>
                </a:cubicBezTo>
                <a:close/>
              </a:path>
            </a:pathLst>
          </a:custGeom>
          <a:solidFill>
            <a:schemeClr val="bg1">
              <a:alpha val="7000"/>
            </a:schemeClr>
          </a:solidFill>
          <a:ln w="104905" cap="flat">
            <a:noFill/>
            <a:prstDash val="solid"/>
            <a:miter/>
          </a:ln>
        </p:spPr>
        <p:txBody>
          <a:bodyPr wrap="square" rtlCol="0" anchor="ctr">
            <a:noAutofit/>
          </a:bodyPr>
          <a:lstStyle/>
          <a:p>
            <a:endParaRPr lang="en-GB"/>
          </a:p>
        </p:txBody>
      </p:sp>
      <p:pic>
        <p:nvPicPr>
          <p:cNvPr id="28" name="Picture 27" descr="A picture containing drawing&#10;&#10;Description automatically generated">
            <a:extLst>
              <a:ext uri="{FF2B5EF4-FFF2-40B4-BE49-F238E27FC236}">
                <a16:creationId xmlns:a16="http://schemas.microsoft.com/office/drawing/2014/main" id="{FC973333-2523-45A3-9D29-031FEC1A437F}"/>
              </a:ext>
            </a:extLst>
          </p:cNvPr>
          <p:cNvPicPr>
            <a:picLocks/>
          </p:cNvPicPr>
          <p:nvPr/>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10" name="Text Placeholder 8">
            <a:extLst>
              <a:ext uri="{FF2B5EF4-FFF2-40B4-BE49-F238E27FC236}">
                <a16:creationId xmlns:a16="http://schemas.microsoft.com/office/drawing/2014/main" id="{FDC074B1-3633-40A7-BA6C-BEEBCE1A45F9}"/>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accent1"/>
              </a:buClr>
              <a:defRPr sz="2000">
                <a:solidFill>
                  <a:schemeClr val="bg1"/>
                </a:solidFill>
                <a:latin typeface="+mn-lt"/>
              </a:defRPr>
            </a:lvl2pPr>
            <a:lvl3pPr>
              <a:buClr>
                <a:schemeClr val="accent1"/>
              </a:buClr>
              <a:defRPr sz="1800">
                <a:solidFill>
                  <a:schemeClr val="bg1"/>
                </a:solidFill>
                <a:latin typeface="+mn-lt"/>
              </a:defRPr>
            </a:lvl3pPr>
            <a:lvl4pPr>
              <a:buClr>
                <a:schemeClr val="accent1"/>
              </a:buClr>
              <a:defRPr sz="1600">
                <a:solidFill>
                  <a:schemeClr val="bg1"/>
                </a:solidFill>
                <a:latin typeface="+mn-lt"/>
              </a:defRPr>
            </a:lvl4pPr>
            <a:lvl5pPr>
              <a:buClr>
                <a:schemeClr val="accent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005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l Reverse 3">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6689725"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5765873" cy="1027904"/>
          </a:xfrm>
        </p:spPr>
        <p:txBody>
          <a:bodyPr/>
          <a:lstStyle>
            <a:lvl1pPr>
              <a:defRPr>
                <a:solidFill>
                  <a:schemeClr val="bg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7" y="1274098"/>
            <a:ext cx="5760478"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568870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Teal Reverse 3">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6689725"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5765873" cy="1027904"/>
          </a:xfrm>
        </p:spPr>
        <p:txBody>
          <a:bodyPr/>
          <a:lstStyle>
            <a:lvl1pPr>
              <a:defRPr>
                <a:solidFill>
                  <a:schemeClr val="bg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7" y="1274098"/>
            <a:ext cx="5760478"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759397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eal Reverse 3">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1" y="0"/>
            <a:ext cx="9308495"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accent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accent2"/>
                </a:solidFill>
                <a:latin typeface="+mn-lt"/>
              </a:defRPr>
            </a:lvl1pPr>
            <a:lvl2pPr>
              <a:buClr>
                <a:schemeClr val="bg1"/>
              </a:buClr>
              <a:defRPr sz="2000">
                <a:solidFill>
                  <a:schemeClr val="accent2"/>
                </a:solidFill>
                <a:latin typeface="+mn-lt"/>
              </a:defRPr>
            </a:lvl2pPr>
            <a:lvl3pPr>
              <a:buClr>
                <a:schemeClr val="bg1"/>
              </a:buClr>
              <a:defRPr sz="1800">
                <a:solidFill>
                  <a:schemeClr val="accent2"/>
                </a:solidFill>
                <a:latin typeface="+mn-lt"/>
              </a:defRPr>
            </a:lvl3pPr>
            <a:lvl4pPr>
              <a:buClr>
                <a:schemeClr val="bg1"/>
              </a:buClr>
              <a:defRPr sz="1600">
                <a:solidFill>
                  <a:schemeClr val="accent2"/>
                </a:solidFill>
                <a:latin typeface="+mn-lt"/>
              </a:defRPr>
            </a:lvl4pPr>
            <a:lvl5pPr>
              <a:buClr>
                <a:schemeClr val="bg1"/>
              </a:buClr>
              <a:defRPr sz="1400">
                <a:solidFill>
                  <a:schemeClr val="accent2"/>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picture containing drawing&#10;&#10;Description automatically generated">
            <a:extLst>
              <a:ext uri="{FF2B5EF4-FFF2-40B4-BE49-F238E27FC236}">
                <a16:creationId xmlns:a16="http://schemas.microsoft.com/office/drawing/2014/main" id="{8C32E027-C135-4092-A381-93209EE27F67}"/>
              </a:ext>
            </a:extLst>
          </p:cNvPr>
          <p:cNvPicPr>
            <a:picLocks/>
          </p:cNvPicPr>
          <p:nvPr userDrawn="1"/>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120937219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al Revers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9366552"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accent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accent2"/>
                </a:solidFill>
                <a:latin typeface="+mn-lt"/>
              </a:defRPr>
            </a:lvl1pPr>
            <a:lvl2pPr>
              <a:buClr>
                <a:schemeClr val="bg1"/>
              </a:buClr>
              <a:defRPr sz="2000">
                <a:solidFill>
                  <a:schemeClr val="accent2"/>
                </a:solidFill>
                <a:latin typeface="+mn-lt"/>
              </a:defRPr>
            </a:lvl2pPr>
            <a:lvl3pPr>
              <a:buClr>
                <a:schemeClr val="bg1"/>
              </a:buClr>
              <a:defRPr sz="1800">
                <a:solidFill>
                  <a:schemeClr val="accent2"/>
                </a:solidFill>
                <a:latin typeface="+mn-lt"/>
              </a:defRPr>
            </a:lvl3pPr>
            <a:lvl4pPr>
              <a:buClr>
                <a:schemeClr val="bg1"/>
              </a:buClr>
              <a:defRPr sz="1600">
                <a:solidFill>
                  <a:schemeClr val="accent2"/>
                </a:solidFill>
                <a:latin typeface="+mn-lt"/>
              </a:defRPr>
            </a:lvl4pPr>
            <a:lvl5pPr>
              <a:buClr>
                <a:schemeClr val="bg1"/>
              </a:buClr>
              <a:defRPr sz="1400">
                <a:solidFill>
                  <a:schemeClr val="accent2"/>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picture containing drawing&#10;&#10;Description automatically generated">
            <a:extLst>
              <a:ext uri="{FF2B5EF4-FFF2-40B4-BE49-F238E27FC236}">
                <a16:creationId xmlns:a16="http://schemas.microsoft.com/office/drawing/2014/main" id="{8C32E027-C135-4092-A381-93209EE27F67}"/>
              </a:ext>
            </a:extLst>
          </p:cNvPr>
          <p:cNvPicPr>
            <a:picLocks/>
          </p:cNvPicPr>
          <p:nvPr userDrawn="1"/>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13339691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eal Reverse 3">
    <p:bg>
      <p:bgPr>
        <a:solidFill>
          <a:schemeClr val="accent4"/>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9366552"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accent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accent2"/>
                </a:solidFill>
                <a:latin typeface="+mn-lt"/>
              </a:defRPr>
            </a:lvl1pPr>
            <a:lvl2pPr>
              <a:buClr>
                <a:schemeClr val="bg1"/>
              </a:buClr>
              <a:defRPr sz="2000">
                <a:solidFill>
                  <a:schemeClr val="accent2"/>
                </a:solidFill>
                <a:latin typeface="+mn-lt"/>
              </a:defRPr>
            </a:lvl2pPr>
            <a:lvl3pPr>
              <a:buClr>
                <a:schemeClr val="bg1"/>
              </a:buClr>
              <a:defRPr sz="1800">
                <a:solidFill>
                  <a:schemeClr val="accent2"/>
                </a:solidFill>
                <a:latin typeface="+mn-lt"/>
              </a:defRPr>
            </a:lvl3pPr>
            <a:lvl4pPr>
              <a:buClr>
                <a:schemeClr val="bg1"/>
              </a:buClr>
              <a:defRPr sz="1600">
                <a:solidFill>
                  <a:schemeClr val="accent2"/>
                </a:solidFill>
                <a:latin typeface="+mn-lt"/>
              </a:defRPr>
            </a:lvl4pPr>
            <a:lvl5pPr>
              <a:buClr>
                <a:schemeClr val="bg1"/>
              </a:buClr>
              <a:defRPr sz="1400">
                <a:solidFill>
                  <a:schemeClr val="accent2"/>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picture containing drawing&#10;&#10;Description automatically generated">
            <a:extLst>
              <a:ext uri="{FF2B5EF4-FFF2-40B4-BE49-F238E27FC236}">
                <a16:creationId xmlns:a16="http://schemas.microsoft.com/office/drawing/2014/main" id="{8C32E027-C135-4092-A381-93209EE27F67}"/>
              </a:ext>
            </a:extLst>
          </p:cNvPr>
          <p:cNvPicPr>
            <a:picLocks/>
          </p:cNvPicPr>
          <p:nvPr userDrawn="1"/>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114705787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eal Reverse 3">
    <p:bg>
      <p:bgPr>
        <a:solidFill>
          <a:schemeClr val="tx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9095014"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accent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accent2"/>
                </a:solidFill>
                <a:latin typeface="+mn-lt"/>
              </a:defRPr>
            </a:lvl1pPr>
            <a:lvl2pPr>
              <a:buClr>
                <a:schemeClr val="bg1"/>
              </a:buClr>
              <a:defRPr sz="2000">
                <a:solidFill>
                  <a:schemeClr val="accent2"/>
                </a:solidFill>
                <a:latin typeface="+mn-lt"/>
              </a:defRPr>
            </a:lvl2pPr>
            <a:lvl3pPr>
              <a:buClr>
                <a:schemeClr val="bg1"/>
              </a:buClr>
              <a:defRPr sz="1800">
                <a:solidFill>
                  <a:schemeClr val="accent2"/>
                </a:solidFill>
                <a:latin typeface="+mn-lt"/>
              </a:defRPr>
            </a:lvl3pPr>
            <a:lvl4pPr>
              <a:buClr>
                <a:schemeClr val="bg1"/>
              </a:buClr>
              <a:defRPr sz="1600">
                <a:solidFill>
                  <a:schemeClr val="accent2"/>
                </a:solidFill>
                <a:latin typeface="+mn-lt"/>
              </a:defRPr>
            </a:lvl4pPr>
            <a:lvl5pPr>
              <a:buClr>
                <a:schemeClr val="bg1"/>
              </a:buClr>
              <a:defRPr sz="1400">
                <a:solidFill>
                  <a:schemeClr val="accent2"/>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picture containing drawing&#10;&#10;Description automatically generated">
            <a:extLst>
              <a:ext uri="{FF2B5EF4-FFF2-40B4-BE49-F238E27FC236}">
                <a16:creationId xmlns:a16="http://schemas.microsoft.com/office/drawing/2014/main" id="{8C32E027-C135-4092-A381-93209EE27F67}"/>
              </a:ext>
            </a:extLst>
          </p:cNvPr>
          <p:cNvPicPr>
            <a:picLocks/>
          </p:cNvPicPr>
          <p:nvPr userDrawn="1"/>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160501742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eal Reverse 3">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9347200"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bg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Graphic 10">
            <a:extLst>
              <a:ext uri="{FF2B5EF4-FFF2-40B4-BE49-F238E27FC236}">
                <a16:creationId xmlns:a16="http://schemas.microsoft.com/office/drawing/2014/main" id="{EF8D32CB-3788-43D5-AE8B-7A73C83BBC7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Tree>
    <p:extLst>
      <p:ext uri="{BB962C8B-B14F-4D97-AF65-F5344CB8AC3E}">
        <p14:creationId xmlns:p14="http://schemas.microsoft.com/office/powerpoint/2010/main" val="352313240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1">
    <p:bg>
      <p:bgPr>
        <a:solidFill>
          <a:schemeClr val="accent2"/>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F63ADE77-2B0D-499E-8715-078AA78ED18C}"/>
              </a:ext>
            </a:extLst>
          </p:cNvPr>
          <p:cNvSpPr/>
          <p:nvPr/>
        </p:nvSpPr>
        <p:spPr>
          <a:xfrm>
            <a:off x="1816100" y="0"/>
            <a:ext cx="8177578" cy="6857999"/>
          </a:xfrm>
          <a:custGeom>
            <a:avLst/>
            <a:gdLst>
              <a:gd name="connsiteX0" fmla="*/ 1286093 w 8177578"/>
              <a:gd name="connsiteY0" fmla="*/ 0 h 6857999"/>
              <a:gd name="connsiteX1" fmla="*/ 6933083 w 8177578"/>
              <a:gd name="connsiteY1" fmla="*/ 0 h 6857999"/>
              <a:gd name="connsiteX2" fmla="*/ 6382761 w 8177578"/>
              <a:gd name="connsiteY2" fmla="*/ 1175282 h 6857999"/>
              <a:gd name="connsiteX3" fmla="*/ 5097153 w 8177578"/>
              <a:gd name="connsiteY3" fmla="*/ 837518 h 6857999"/>
              <a:gd name="connsiteX4" fmla="*/ 4995473 w 8177578"/>
              <a:gd name="connsiteY4" fmla="*/ 843362 h 6857999"/>
              <a:gd name="connsiteX5" fmla="*/ 3361340 w 8177578"/>
              <a:gd name="connsiteY5" fmla="*/ 1518662 h 6857999"/>
              <a:gd name="connsiteX6" fmla="*/ 3195971 w 8177578"/>
              <a:gd name="connsiteY6" fmla="*/ 5177616 h 6857999"/>
              <a:gd name="connsiteX7" fmla="*/ 6854930 w 8177578"/>
              <a:gd name="connsiteY7" fmla="*/ 5342984 h 6857999"/>
              <a:gd name="connsiteX8" fmla="*/ 8177578 w 8177578"/>
              <a:gd name="connsiteY8" fmla="*/ 6857999 h 6857999"/>
              <a:gd name="connsiteX9" fmla="*/ 1341290 w 8177578"/>
              <a:gd name="connsiteY9" fmla="*/ 6857999 h 6857999"/>
              <a:gd name="connsiteX10" fmla="*/ 1274222 w 8177578"/>
              <a:gd name="connsiteY10" fmla="*/ 6785201 h 6857999"/>
              <a:gd name="connsiteX11" fmla="*/ 1044489 w 8177578"/>
              <a:gd name="connsiteY11" fmla="*/ 2867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7578" h="6857999">
                <a:moveTo>
                  <a:pt x="1286093" y="0"/>
                </a:moveTo>
                <a:lnTo>
                  <a:pt x="6933083" y="0"/>
                </a:lnTo>
                <a:lnTo>
                  <a:pt x="6382761" y="1175282"/>
                </a:lnTo>
                <a:cubicBezTo>
                  <a:pt x="5991237" y="951956"/>
                  <a:pt x="5547886" y="835476"/>
                  <a:pt x="5097153" y="837518"/>
                </a:cubicBezTo>
                <a:cubicBezTo>
                  <a:pt x="5063259" y="837518"/>
                  <a:pt x="5029366" y="843362"/>
                  <a:pt x="4995473" y="843362"/>
                </a:cubicBezTo>
                <a:cubicBezTo>
                  <a:pt x="4388409" y="869795"/>
                  <a:pt x="3809966" y="1108834"/>
                  <a:pt x="3361340" y="1518662"/>
                </a:cubicBezTo>
                <a:cubicBezTo>
                  <a:pt x="2305280" y="2483389"/>
                  <a:pt x="2231242" y="4121559"/>
                  <a:pt x="3195971" y="5177616"/>
                </a:cubicBezTo>
                <a:cubicBezTo>
                  <a:pt x="4160699" y="6233674"/>
                  <a:pt x="5798871" y="6307711"/>
                  <a:pt x="6854930" y="5342984"/>
                </a:cubicBezTo>
                <a:lnTo>
                  <a:pt x="8177578" y="6857999"/>
                </a:lnTo>
                <a:lnTo>
                  <a:pt x="1341290" y="6857999"/>
                </a:lnTo>
                <a:lnTo>
                  <a:pt x="1274222" y="6785201"/>
                </a:lnTo>
                <a:cubicBezTo>
                  <a:pt x="-363669" y="4914619"/>
                  <a:pt x="-403350" y="2192141"/>
                  <a:pt x="1044489" y="286741"/>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605792" y="1089820"/>
            <a:ext cx="5223508" cy="1399379"/>
          </a:xfrm>
        </p:spPr>
        <p:txBody>
          <a:bodyPr/>
          <a:lstStyle>
            <a:lvl1pPr>
              <a:defRPr sz="9800" b="0">
                <a:latin typeface="+mj-lt"/>
              </a:defRPr>
            </a:lvl1pPr>
          </a:lstStyle>
          <a:p>
            <a:r>
              <a:rPr lang="en-US"/>
              <a:t>Agenda</a:t>
            </a:r>
            <a:endParaRPr lang="en-GB"/>
          </a:p>
        </p:txBody>
      </p:sp>
      <p:sp>
        <p:nvSpPr>
          <p:cNvPr id="13" name="Text Placeholder 12">
            <a:extLst>
              <a:ext uri="{FF2B5EF4-FFF2-40B4-BE49-F238E27FC236}">
                <a16:creationId xmlns:a16="http://schemas.microsoft.com/office/drawing/2014/main" id="{4A12F9DB-8E13-4BA2-B444-69C3C2AD51F7}"/>
              </a:ext>
            </a:extLst>
          </p:cNvPr>
          <p:cNvSpPr>
            <a:spLocks noGrp="1"/>
          </p:cNvSpPr>
          <p:nvPr>
            <p:ph type="body" sz="quarter" idx="14"/>
          </p:nvPr>
        </p:nvSpPr>
        <p:spPr>
          <a:xfrm>
            <a:off x="1241425" y="283210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2">
            <a:extLst>
              <a:ext uri="{FF2B5EF4-FFF2-40B4-BE49-F238E27FC236}">
                <a16:creationId xmlns:a16="http://schemas.microsoft.com/office/drawing/2014/main" id="{5D4D2CA8-008B-4017-A429-2AE22F2CE9D8}"/>
              </a:ext>
            </a:extLst>
          </p:cNvPr>
          <p:cNvSpPr>
            <a:spLocks noGrp="1"/>
          </p:cNvSpPr>
          <p:nvPr>
            <p:ph type="body" sz="quarter" idx="15"/>
          </p:nvPr>
        </p:nvSpPr>
        <p:spPr>
          <a:xfrm>
            <a:off x="1241425" y="336502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2">
            <a:extLst>
              <a:ext uri="{FF2B5EF4-FFF2-40B4-BE49-F238E27FC236}">
                <a16:creationId xmlns:a16="http://schemas.microsoft.com/office/drawing/2014/main" id="{C6F68554-39D6-499A-89CF-5593D42A7E6A}"/>
              </a:ext>
            </a:extLst>
          </p:cNvPr>
          <p:cNvSpPr>
            <a:spLocks noGrp="1"/>
          </p:cNvSpPr>
          <p:nvPr>
            <p:ph type="body" sz="quarter" idx="16"/>
          </p:nvPr>
        </p:nvSpPr>
        <p:spPr>
          <a:xfrm>
            <a:off x="1241425" y="389794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6AE845E9-DD3B-4C9D-BE5C-35C19554D385}"/>
              </a:ext>
            </a:extLst>
          </p:cNvPr>
          <p:cNvSpPr>
            <a:spLocks noGrp="1"/>
          </p:cNvSpPr>
          <p:nvPr>
            <p:ph type="body" sz="quarter" idx="17"/>
          </p:nvPr>
        </p:nvSpPr>
        <p:spPr>
          <a:xfrm>
            <a:off x="1241425" y="443086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2">
            <a:extLst>
              <a:ext uri="{FF2B5EF4-FFF2-40B4-BE49-F238E27FC236}">
                <a16:creationId xmlns:a16="http://schemas.microsoft.com/office/drawing/2014/main" id="{F0539147-ABA6-49E8-8AA4-FA9E1769836E}"/>
              </a:ext>
            </a:extLst>
          </p:cNvPr>
          <p:cNvSpPr>
            <a:spLocks noGrp="1"/>
          </p:cNvSpPr>
          <p:nvPr>
            <p:ph type="body" sz="quarter" idx="18"/>
          </p:nvPr>
        </p:nvSpPr>
        <p:spPr>
          <a:xfrm>
            <a:off x="1241425" y="4963779"/>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2">
            <a:extLst>
              <a:ext uri="{FF2B5EF4-FFF2-40B4-BE49-F238E27FC236}">
                <a16:creationId xmlns:a16="http://schemas.microsoft.com/office/drawing/2014/main" id="{E46B740A-1EEE-48B9-9BFD-55E2E338854E}"/>
              </a:ext>
            </a:extLst>
          </p:cNvPr>
          <p:cNvSpPr>
            <a:spLocks noGrp="1"/>
          </p:cNvSpPr>
          <p:nvPr>
            <p:ph type="body" sz="quarter" idx="19"/>
          </p:nvPr>
        </p:nvSpPr>
        <p:spPr>
          <a:xfrm>
            <a:off x="5150485" y="283210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2">
            <a:extLst>
              <a:ext uri="{FF2B5EF4-FFF2-40B4-BE49-F238E27FC236}">
                <a16:creationId xmlns:a16="http://schemas.microsoft.com/office/drawing/2014/main" id="{16EAEC4D-4426-425E-865C-B8E0ED9816CC}"/>
              </a:ext>
            </a:extLst>
          </p:cNvPr>
          <p:cNvSpPr>
            <a:spLocks noGrp="1"/>
          </p:cNvSpPr>
          <p:nvPr>
            <p:ph type="body" sz="quarter" idx="20"/>
          </p:nvPr>
        </p:nvSpPr>
        <p:spPr>
          <a:xfrm>
            <a:off x="5150485" y="336502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2">
            <a:extLst>
              <a:ext uri="{FF2B5EF4-FFF2-40B4-BE49-F238E27FC236}">
                <a16:creationId xmlns:a16="http://schemas.microsoft.com/office/drawing/2014/main" id="{E2BA75E1-6A12-4D67-8B01-AE01DA92F014}"/>
              </a:ext>
            </a:extLst>
          </p:cNvPr>
          <p:cNvSpPr>
            <a:spLocks noGrp="1"/>
          </p:cNvSpPr>
          <p:nvPr>
            <p:ph type="body" sz="quarter" idx="21"/>
          </p:nvPr>
        </p:nvSpPr>
        <p:spPr>
          <a:xfrm>
            <a:off x="5150485" y="389794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2">
            <a:extLst>
              <a:ext uri="{FF2B5EF4-FFF2-40B4-BE49-F238E27FC236}">
                <a16:creationId xmlns:a16="http://schemas.microsoft.com/office/drawing/2014/main" id="{65EDA7E1-6378-413C-B854-E19B6FBF4176}"/>
              </a:ext>
            </a:extLst>
          </p:cNvPr>
          <p:cNvSpPr>
            <a:spLocks noGrp="1"/>
          </p:cNvSpPr>
          <p:nvPr>
            <p:ph type="body" sz="quarter" idx="22"/>
          </p:nvPr>
        </p:nvSpPr>
        <p:spPr>
          <a:xfrm>
            <a:off x="5150485" y="443086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12">
            <a:extLst>
              <a:ext uri="{FF2B5EF4-FFF2-40B4-BE49-F238E27FC236}">
                <a16:creationId xmlns:a16="http://schemas.microsoft.com/office/drawing/2014/main" id="{6A1624A5-55D6-4C46-A4C6-30ACDC6063EE}"/>
              </a:ext>
            </a:extLst>
          </p:cNvPr>
          <p:cNvSpPr>
            <a:spLocks noGrp="1"/>
          </p:cNvSpPr>
          <p:nvPr>
            <p:ph type="body" sz="quarter" idx="23"/>
          </p:nvPr>
        </p:nvSpPr>
        <p:spPr>
          <a:xfrm>
            <a:off x="5150485" y="4963779"/>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12">
            <a:extLst>
              <a:ext uri="{FF2B5EF4-FFF2-40B4-BE49-F238E27FC236}">
                <a16:creationId xmlns:a16="http://schemas.microsoft.com/office/drawing/2014/main" id="{AB43AB0A-9795-4B4F-9EDC-4D3EB0433BE8}"/>
              </a:ext>
            </a:extLst>
          </p:cNvPr>
          <p:cNvSpPr>
            <a:spLocks noGrp="1"/>
          </p:cNvSpPr>
          <p:nvPr>
            <p:ph type="body" sz="quarter" idx="24" hasCustomPrompt="1"/>
          </p:nvPr>
        </p:nvSpPr>
        <p:spPr>
          <a:xfrm>
            <a:off x="490538" y="283210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24" name="Text Placeholder 12">
            <a:extLst>
              <a:ext uri="{FF2B5EF4-FFF2-40B4-BE49-F238E27FC236}">
                <a16:creationId xmlns:a16="http://schemas.microsoft.com/office/drawing/2014/main" id="{00FCC8E0-A45C-4686-9FBF-FF889FD370E1}"/>
              </a:ext>
            </a:extLst>
          </p:cNvPr>
          <p:cNvSpPr>
            <a:spLocks noGrp="1"/>
          </p:cNvSpPr>
          <p:nvPr>
            <p:ph type="body" sz="quarter" idx="25" hasCustomPrompt="1"/>
          </p:nvPr>
        </p:nvSpPr>
        <p:spPr>
          <a:xfrm>
            <a:off x="490538" y="336502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25" name="Text Placeholder 12">
            <a:extLst>
              <a:ext uri="{FF2B5EF4-FFF2-40B4-BE49-F238E27FC236}">
                <a16:creationId xmlns:a16="http://schemas.microsoft.com/office/drawing/2014/main" id="{A558BAF1-37BF-4975-A778-F70DA7BC9D0B}"/>
              </a:ext>
            </a:extLst>
          </p:cNvPr>
          <p:cNvSpPr>
            <a:spLocks noGrp="1"/>
          </p:cNvSpPr>
          <p:nvPr>
            <p:ph type="body" sz="quarter" idx="26" hasCustomPrompt="1"/>
          </p:nvPr>
        </p:nvSpPr>
        <p:spPr>
          <a:xfrm>
            <a:off x="490538" y="389794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26" name="Text Placeholder 12">
            <a:extLst>
              <a:ext uri="{FF2B5EF4-FFF2-40B4-BE49-F238E27FC236}">
                <a16:creationId xmlns:a16="http://schemas.microsoft.com/office/drawing/2014/main" id="{F57956A2-CD0C-4204-B303-D49E3E86BBD0}"/>
              </a:ext>
            </a:extLst>
          </p:cNvPr>
          <p:cNvSpPr>
            <a:spLocks noGrp="1"/>
          </p:cNvSpPr>
          <p:nvPr>
            <p:ph type="body" sz="quarter" idx="27" hasCustomPrompt="1"/>
          </p:nvPr>
        </p:nvSpPr>
        <p:spPr>
          <a:xfrm>
            <a:off x="490538" y="443086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27" name="Text Placeholder 12">
            <a:extLst>
              <a:ext uri="{FF2B5EF4-FFF2-40B4-BE49-F238E27FC236}">
                <a16:creationId xmlns:a16="http://schemas.microsoft.com/office/drawing/2014/main" id="{44307C96-2C0F-4CF4-B700-8EAC90B386B7}"/>
              </a:ext>
            </a:extLst>
          </p:cNvPr>
          <p:cNvSpPr>
            <a:spLocks noGrp="1"/>
          </p:cNvSpPr>
          <p:nvPr>
            <p:ph type="body" sz="quarter" idx="28" hasCustomPrompt="1"/>
          </p:nvPr>
        </p:nvSpPr>
        <p:spPr>
          <a:xfrm>
            <a:off x="490538" y="4963779"/>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28" name="Text Placeholder 12">
            <a:extLst>
              <a:ext uri="{FF2B5EF4-FFF2-40B4-BE49-F238E27FC236}">
                <a16:creationId xmlns:a16="http://schemas.microsoft.com/office/drawing/2014/main" id="{BA36865C-92CE-4414-9913-7CD7494B54C9}"/>
              </a:ext>
            </a:extLst>
          </p:cNvPr>
          <p:cNvSpPr>
            <a:spLocks noGrp="1"/>
          </p:cNvSpPr>
          <p:nvPr>
            <p:ph type="body" sz="quarter" idx="29" hasCustomPrompt="1"/>
          </p:nvPr>
        </p:nvSpPr>
        <p:spPr>
          <a:xfrm>
            <a:off x="4395788" y="283210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29" name="Text Placeholder 12">
            <a:extLst>
              <a:ext uri="{FF2B5EF4-FFF2-40B4-BE49-F238E27FC236}">
                <a16:creationId xmlns:a16="http://schemas.microsoft.com/office/drawing/2014/main" id="{52434863-E360-4D64-A203-387BA301F73B}"/>
              </a:ext>
            </a:extLst>
          </p:cNvPr>
          <p:cNvSpPr>
            <a:spLocks noGrp="1"/>
          </p:cNvSpPr>
          <p:nvPr>
            <p:ph type="body" sz="quarter" idx="30" hasCustomPrompt="1"/>
          </p:nvPr>
        </p:nvSpPr>
        <p:spPr>
          <a:xfrm>
            <a:off x="4395788" y="336502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30" name="Text Placeholder 12">
            <a:extLst>
              <a:ext uri="{FF2B5EF4-FFF2-40B4-BE49-F238E27FC236}">
                <a16:creationId xmlns:a16="http://schemas.microsoft.com/office/drawing/2014/main" id="{85F04716-CF61-41E3-A136-FBCEE96BFEBD}"/>
              </a:ext>
            </a:extLst>
          </p:cNvPr>
          <p:cNvSpPr>
            <a:spLocks noGrp="1"/>
          </p:cNvSpPr>
          <p:nvPr>
            <p:ph type="body" sz="quarter" idx="31" hasCustomPrompt="1"/>
          </p:nvPr>
        </p:nvSpPr>
        <p:spPr>
          <a:xfrm>
            <a:off x="4395788" y="389794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31" name="Text Placeholder 12">
            <a:extLst>
              <a:ext uri="{FF2B5EF4-FFF2-40B4-BE49-F238E27FC236}">
                <a16:creationId xmlns:a16="http://schemas.microsoft.com/office/drawing/2014/main" id="{B4F41000-E3F8-411A-AB11-77FE80C5C674}"/>
              </a:ext>
            </a:extLst>
          </p:cNvPr>
          <p:cNvSpPr>
            <a:spLocks noGrp="1"/>
          </p:cNvSpPr>
          <p:nvPr>
            <p:ph type="body" sz="quarter" idx="32" hasCustomPrompt="1"/>
          </p:nvPr>
        </p:nvSpPr>
        <p:spPr>
          <a:xfrm>
            <a:off x="4395788" y="443086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32" name="Text Placeholder 12">
            <a:extLst>
              <a:ext uri="{FF2B5EF4-FFF2-40B4-BE49-F238E27FC236}">
                <a16:creationId xmlns:a16="http://schemas.microsoft.com/office/drawing/2014/main" id="{ED414316-017F-4751-B4E2-59CE873A06F5}"/>
              </a:ext>
            </a:extLst>
          </p:cNvPr>
          <p:cNvSpPr>
            <a:spLocks noGrp="1"/>
          </p:cNvSpPr>
          <p:nvPr>
            <p:ph type="body" sz="quarter" idx="33" hasCustomPrompt="1"/>
          </p:nvPr>
        </p:nvSpPr>
        <p:spPr>
          <a:xfrm>
            <a:off x="4395788" y="4963779"/>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xx</a:t>
            </a:r>
            <a:endParaRPr lang="en-GB"/>
          </a:p>
        </p:txBody>
      </p:sp>
      <p:sp>
        <p:nvSpPr>
          <p:cNvPr id="34" name="Text Placeholder 33">
            <a:extLst>
              <a:ext uri="{FF2B5EF4-FFF2-40B4-BE49-F238E27FC236}">
                <a16:creationId xmlns:a16="http://schemas.microsoft.com/office/drawing/2014/main" id="{4A80D1E6-94AE-421A-8248-F9323B4ACE39}"/>
              </a:ext>
            </a:extLst>
          </p:cNvPr>
          <p:cNvSpPr>
            <a:spLocks noGrp="1"/>
          </p:cNvSpPr>
          <p:nvPr>
            <p:ph type="body" sz="quarter" idx="34" hasCustomPrompt="1"/>
          </p:nvPr>
        </p:nvSpPr>
        <p:spPr>
          <a:xfrm>
            <a:off x="1109554" y="2853175"/>
            <a:ext cx="7200" cy="396000"/>
          </a:xfrm>
          <a:solidFill>
            <a:schemeClr val="tx1"/>
          </a:solidFill>
        </p:spPr>
        <p:txBody>
          <a:bodyPr/>
          <a:lstStyle>
            <a:lvl1pPr>
              <a:defRPr/>
            </a:lvl1pPr>
          </a:lstStyle>
          <a:p>
            <a:pPr lvl="0"/>
            <a:r>
              <a:rPr lang="en-GB"/>
              <a:t> </a:t>
            </a:r>
          </a:p>
        </p:txBody>
      </p:sp>
      <p:sp>
        <p:nvSpPr>
          <p:cNvPr id="35" name="Text Placeholder 33">
            <a:extLst>
              <a:ext uri="{FF2B5EF4-FFF2-40B4-BE49-F238E27FC236}">
                <a16:creationId xmlns:a16="http://schemas.microsoft.com/office/drawing/2014/main" id="{6EF4A7F0-BB65-48F1-B3E8-4FE33A95D7CF}"/>
              </a:ext>
            </a:extLst>
          </p:cNvPr>
          <p:cNvSpPr>
            <a:spLocks noGrp="1"/>
          </p:cNvSpPr>
          <p:nvPr>
            <p:ph type="body" sz="quarter" idx="35" hasCustomPrompt="1"/>
          </p:nvPr>
        </p:nvSpPr>
        <p:spPr>
          <a:xfrm>
            <a:off x="1109554" y="3386095"/>
            <a:ext cx="7200" cy="396000"/>
          </a:xfrm>
          <a:solidFill>
            <a:schemeClr val="tx1"/>
          </a:solidFill>
        </p:spPr>
        <p:txBody>
          <a:bodyPr/>
          <a:lstStyle>
            <a:lvl1pPr>
              <a:defRPr/>
            </a:lvl1pPr>
          </a:lstStyle>
          <a:p>
            <a:pPr lvl="0"/>
            <a:r>
              <a:rPr lang="en-GB"/>
              <a:t> </a:t>
            </a:r>
          </a:p>
        </p:txBody>
      </p:sp>
      <p:sp>
        <p:nvSpPr>
          <p:cNvPr id="36" name="Text Placeholder 33">
            <a:extLst>
              <a:ext uri="{FF2B5EF4-FFF2-40B4-BE49-F238E27FC236}">
                <a16:creationId xmlns:a16="http://schemas.microsoft.com/office/drawing/2014/main" id="{154AAB7A-87D8-4605-93C2-BDD798B38FE2}"/>
              </a:ext>
            </a:extLst>
          </p:cNvPr>
          <p:cNvSpPr>
            <a:spLocks noGrp="1"/>
          </p:cNvSpPr>
          <p:nvPr>
            <p:ph type="body" sz="quarter" idx="36" hasCustomPrompt="1"/>
          </p:nvPr>
        </p:nvSpPr>
        <p:spPr>
          <a:xfrm>
            <a:off x="1109554" y="3919015"/>
            <a:ext cx="7200" cy="396000"/>
          </a:xfrm>
          <a:solidFill>
            <a:schemeClr val="tx1"/>
          </a:solidFill>
        </p:spPr>
        <p:txBody>
          <a:bodyPr/>
          <a:lstStyle>
            <a:lvl1pPr>
              <a:defRPr/>
            </a:lvl1pPr>
          </a:lstStyle>
          <a:p>
            <a:pPr lvl="0"/>
            <a:r>
              <a:rPr lang="en-GB"/>
              <a:t> </a:t>
            </a:r>
          </a:p>
        </p:txBody>
      </p:sp>
      <p:sp>
        <p:nvSpPr>
          <p:cNvPr id="37" name="Text Placeholder 33">
            <a:extLst>
              <a:ext uri="{FF2B5EF4-FFF2-40B4-BE49-F238E27FC236}">
                <a16:creationId xmlns:a16="http://schemas.microsoft.com/office/drawing/2014/main" id="{ACF6E6C5-D3DC-47EA-B222-C3509BCED700}"/>
              </a:ext>
            </a:extLst>
          </p:cNvPr>
          <p:cNvSpPr>
            <a:spLocks noGrp="1"/>
          </p:cNvSpPr>
          <p:nvPr>
            <p:ph type="body" sz="quarter" idx="37" hasCustomPrompt="1"/>
          </p:nvPr>
        </p:nvSpPr>
        <p:spPr>
          <a:xfrm>
            <a:off x="1109554" y="4451935"/>
            <a:ext cx="7200" cy="396000"/>
          </a:xfrm>
          <a:solidFill>
            <a:schemeClr val="tx1"/>
          </a:solidFill>
        </p:spPr>
        <p:txBody>
          <a:bodyPr/>
          <a:lstStyle>
            <a:lvl1pPr>
              <a:defRPr/>
            </a:lvl1pPr>
          </a:lstStyle>
          <a:p>
            <a:pPr lvl="0"/>
            <a:r>
              <a:rPr lang="en-GB"/>
              <a:t> </a:t>
            </a:r>
          </a:p>
        </p:txBody>
      </p:sp>
      <p:sp>
        <p:nvSpPr>
          <p:cNvPr id="38" name="Text Placeholder 33">
            <a:extLst>
              <a:ext uri="{FF2B5EF4-FFF2-40B4-BE49-F238E27FC236}">
                <a16:creationId xmlns:a16="http://schemas.microsoft.com/office/drawing/2014/main" id="{F0A5B6E7-72FA-40C0-8976-2657DA9D22CF}"/>
              </a:ext>
            </a:extLst>
          </p:cNvPr>
          <p:cNvSpPr>
            <a:spLocks noGrp="1"/>
          </p:cNvSpPr>
          <p:nvPr>
            <p:ph type="body" sz="quarter" idx="38" hasCustomPrompt="1"/>
          </p:nvPr>
        </p:nvSpPr>
        <p:spPr>
          <a:xfrm>
            <a:off x="1109554" y="4984854"/>
            <a:ext cx="7200" cy="396000"/>
          </a:xfrm>
          <a:solidFill>
            <a:schemeClr val="tx1"/>
          </a:solidFill>
        </p:spPr>
        <p:txBody>
          <a:bodyPr/>
          <a:lstStyle>
            <a:lvl1pPr>
              <a:defRPr/>
            </a:lvl1pPr>
          </a:lstStyle>
          <a:p>
            <a:pPr lvl="0"/>
            <a:r>
              <a:rPr lang="en-GB"/>
              <a:t> </a:t>
            </a:r>
          </a:p>
        </p:txBody>
      </p:sp>
      <p:sp>
        <p:nvSpPr>
          <p:cNvPr id="39" name="Text Placeholder 33">
            <a:extLst>
              <a:ext uri="{FF2B5EF4-FFF2-40B4-BE49-F238E27FC236}">
                <a16:creationId xmlns:a16="http://schemas.microsoft.com/office/drawing/2014/main" id="{ABA90631-0912-4007-8415-DF5EB14A7C29}"/>
              </a:ext>
            </a:extLst>
          </p:cNvPr>
          <p:cNvSpPr>
            <a:spLocks noGrp="1"/>
          </p:cNvSpPr>
          <p:nvPr>
            <p:ph type="body" sz="quarter" idx="39" hasCustomPrompt="1"/>
          </p:nvPr>
        </p:nvSpPr>
        <p:spPr>
          <a:xfrm>
            <a:off x="5015388" y="2853175"/>
            <a:ext cx="7200" cy="396000"/>
          </a:xfrm>
          <a:solidFill>
            <a:schemeClr val="tx1"/>
          </a:solidFill>
        </p:spPr>
        <p:txBody>
          <a:bodyPr/>
          <a:lstStyle>
            <a:lvl1pPr>
              <a:defRPr/>
            </a:lvl1pPr>
          </a:lstStyle>
          <a:p>
            <a:pPr lvl="0"/>
            <a:r>
              <a:rPr lang="en-GB"/>
              <a:t> </a:t>
            </a:r>
          </a:p>
        </p:txBody>
      </p:sp>
      <p:sp>
        <p:nvSpPr>
          <p:cNvPr id="40" name="Text Placeholder 33">
            <a:extLst>
              <a:ext uri="{FF2B5EF4-FFF2-40B4-BE49-F238E27FC236}">
                <a16:creationId xmlns:a16="http://schemas.microsoft.com/office/drawing/2014/main" id="{7BC2D571-33A4-41E4-B459-F1D95490BA8B}"/>
              </a:ext>
            </a:extLst>
          </p:cNvPr>
          <p:cNvSpPr>
            <a:spLocks noGrp="1"/>
          </p:cNvSpPr>
          <p:nvPr>
            <p:ph type="body" sz="quarter" idx="40" hasCustomPrompt="1"/>
          </p:nvPr>
        </p:nvSpPr>
        <p:spPr>
          <a:xfrm>
            <a:off x="5015388" y="3386095"/>
            <a:ext cx="7200" cy="396000"/>
          </a:xfrm>
          <a:solidFill>
            <a:schemeClr val="tx1"/>
          </a:solidFill>
        </p:spPr>
        <p:txBody>
          <a:bodyPr/>
          <a:lstStyle>
            <a:lvl1pPr>
              <a:defRPr/>
            </a:lvl1pPr>
          </a:lstStyle>
          <a:p>
            <a:pPr lvl="0"/>
            <a:r>
              <a:rPr lang="en-GB"/>
              <a:t> </a:t>
            </a:r>
          </a:p>
        </p:txBody>
      </p:sp>
      <p:sp>
        <p:nvSpPr>
          <p:cNvPr id="41" name="Text Placeholder 33">
            <a:extLst>
              <a:ext uri="{FF2B5EF4-FFF2-40B4-BE49-F238E27FC236}">
                <a16:creationId xmlns:a16="http://schemas.microsoft.com/office/drawing/2014/main" id="{23AA5C04-BECB-41AA-A92B-0ECD5E321487}"/>
              </a:ext>
            </a:extLst>
          </p:cNvPr>
          <p:cNvSpPr>
            <a:spLocks noGrp="1"/>
          </p:cNvSpPr>
          <p:nvPr>
            <p:ph type="body" sz="quarter" idx="41" hasCustomPrompt="1"/>
          </p:nvPr>
        </p:nvSpPr>
        <p:spPr>
          <a:xfrm>
            <a:off x="5015388" y="3919015"/>
            <a:ext cx="7200" cy="396000"/>
          </a:xfrm>
          <a:solidFill>
            <a:schemeClr val="tx1"/>
          </a:solidFill>
        </p:spPr>
        <p:txBody>
          <a:bodyPr/>
          <a:lstStyle>
            <a:lvl1pPr>
              <a:defRPr/>
            </a:lvl1pPr>
          </a:lstStyle>
          <a:p>
            <a:pPr lvl="0"/>
            <a:r>
              <a:rPr lang="en-GB"/>
              <a:t> </a:t>
            </a:r>
          </a:p>
        </p:txBody>
      </p:sp>
      <p:sp>
        <p:nvSpPr>
          <p:cNvPr id="42" name="Text Placeholder 33">
            <a:extLst>
              <a:ext uri="{FF2B5EF4-FFF2-40B4-BE49-F238E27FC236}">
                <a16:creationId xmlns:a16="http://schemas.microsoft.com/office/drawing/2014/main" id="{518636DE-DDB0-4DD4-A073-9FE3311E49F0}"/>
              </a:ext>
            </a:extLst>
          </p:cNvPr>
          <p:cNvSpPr>
            <a:spLocks noGrp="1"/>
          </p:cNvSpPr>
          <p:nvPr>
            <p:ph type="body" sz="quarter" idx="42" hasCustomPrompt="1"/>
          </p:nvPr>
        </p:nvSpPr>
        <p:spPr>
          <a:xfrm>
            <a:off x="5015388" y="4451935"/>
            <a:ext cx="7200" cy="396000"/>
          </a:xfrm>
          <a:solidFill>
            <a:schemeClr val="tx1"/>
          </a:solidFill>
        </p:spPr>
        <p:txBody>
          <a:bodyPr/>
          <a:lstStyle>
            <a:lvl1pPr>
              <a:defRPr/>
            </a:lvl1pPr>
          </a:lstStyle>
          <a:p>
            <a:pPr lvl="0"/>
            <a:r>
              <a:rPr lang="en-GB"/>
              <a:t> </a:t>
            </a:r>
          </a:p>
        </p:txBody>
      </p:sp>
      <p:sp>
        <p:nvSpPr>
          <p:cNvPr id="43" name="Text Placeholder 33">
            <a:extLst>
              <a:ext uri="{FF2B5EF4-FFF2-40B4-BE49-F238E27FC236}">
                <a16:creationId xmlns:a16="http://schemas.microsoft.com/office/drawing/2014/main" id="{A674528C-21A2-43D1-89E8-58FD0B7F7D47}"/>
              </a:ext>
            </a:extLst>
          </p:cNvPr>
          <p:cNvSpPr>
            <a:spLocks noGrp="1"/>
          </p:cNvSpPr>
          <p:nvPr>
            <p:ph type="body" sz="quarter" idx="43" hasCustomPrompt="1"/>
          </p:nvPr>
        </p:nvSpPr>
        <p:spPr>
          <a:xfrm>
            <a:off x="5015388" y="4984854"/>
            <a:ext cx="7200" cy="396000"/>
          </a:xfrm>
          <a:solidFill>
            <a:schemeClr val="tx1"/>
          </a:solidFill>
        </p:spPr>
        <p:txBody>
          <a:bodyPr/>
          <a:lstStyle>
            <a:lvl1pPr>
              <a:defRPr/>
            </a:lvl1pPr>
          </a:lstStyle>
          <a:p>
            <a:pPr lvl="0"/>
            <a:r>
              <a:rPr lang="en-GB"/>
              <a:t> </a:t>
            </a:r>
          </a:p>
        </p:txBody>
      </p:sp>
      <p:sp>
        <p:nvSpPr>
          <p:cNvPr id="46" name="Picture Placeholder 45">
            <a:extLst>
              <a:ext uri="{FF2B5EF4-FFF2-40B4-BE49-F238E27FC236}">
                <a16:creationId xmlns:a16="http://schemas.microsoft.com/office/drawing/2014/main" id="{D7BD8D31-BA09-404B-BF10-D3836833A3E2}"/>
              </a:ext>
            </a:extLst>
          </p:cNvPr>
          <p:cNvSpPr>
            <a:spLocks noGrp="1"/>
          </p:cNvSpPr>
          <p:nvPr>
            <p:ph type="pic" sz="quarter" idx="44" hasCustomPrompt="1"/>
          </p:nvPr>
        </p:nvSpPr>
        <p:spPr>
          <a:xfrm>
            <a:off x="7176583" y="0"/>
            <a:ext cx="5015417" cy="4042677"/>
          </a:xfrm>
          <a:custGeom>
            <a:avLst/>
            <a:gdLst>
              <a:gd name="connsiteX0" fmla="*/ 0 w 5015417"/>
              <a:gd name="connsiteY0" fmla="*/ 0 h 4042677"/>
              <a:gd name="connsiteX1" fmla="*/ 2725746 w 5015417"/>
              <a:gd name="connsiteY1" fmla="*/ 0 h 4042677"/>
              <a:gd name="connsiteX2" fmla="*/ 2833991 w 5015417"/>
              <a:gd name="connsiteY2" fmla="*/ 203644 h 4042677"/>
              <a:gd name="connsiteX3" fmla="*/ 3156763 w 5015417"/>
              <a:gd name="connsiteY3" fmla="*/ 637374 h 4042677"/>
              <a:gd name="connsiteX4" fmla="*/ 5006913 w 5015417"/>
              <a:gd name="connsiteY4" fmla="*/ 1503564 h 4042677"/>
              <a:gd name="connsiteX5" fmla="*/ 5015417 w 5015417"/>
              <a:gd name="connsiteY5" fmla="*/ 1503543 h 4042677"/>
              <a:gd name="connsiteX6" fmla="*/ 5015417 w 5015417"/>
              <a:gd name="connsiteY6" fmla="*/ 3263361 h 4042677"/>
              <a:gd name="connsiteX7" fmla="*/ 4875235 w 5015417"/>
              <a:gd name="connsiteY7" fmla="*/ 3406280 h 4042677"/>
              <a:gd name="connsiteX8" fmla="*/ 4419977 w 5015417"/>
              <a:gd name="connsiteY8" fmla="*/ 3969361 h 4042677"/>
              <a:gd name="connsiteX9" fmla="*/ 4371330 w 5015417"/>
              <a:gd name="connsiteY9" fmla="*/ 4042677 h 4042677"/>
              <a:gd name="connsiteX10" fmla="*/ 4309062 w 5015417"/>
              <a:gd name="connsiteY10" fmla="*/ 4034042 h 4042677"/>
              <a:gd name="connsiteX11" fmla="*/ 1176227 w 5015417"/>
              <a:gd name="connsiteY11" fmla="*/ 2294138 h 4042677"/>
              <a:gd name="connsiteX12" fmla="*/ 55246 w 5015417"/>
              <a:gd name="connsiteY12" fmla="*/ 220181 h 40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5417" h="4042677">
                <a:moveTo>
                  <a:pt x="0" y="0"/>
                </a:moveTo>
                <a:lnTo>
                  <a:pt x="2725746" y="0"/>
                </a:lnTo>
                <a:lnTo>
                  <a:pt x="2833991" y="203644"/>
                </a:lnTo>
                <a:cubicBezTo>
                  <a:pt x="2924930" y="355909"/>
                  <a:pt x="3032483" y="501329"/>
                  <a:pt x="3156763" y="637374"/>
                </a:cubicBezTo>
                <a:cubicBezTo>
                  <a:pt x="3653884" y="1181556"/>
                  <a:pt x="4324515" y="1472723"/>
                  <a:pt x="5006913" y="1503564"/>
                </a:cubicBezTo>
                <a:lnTo>
                  <a:pt x="5015417" y="1503543"/>
                </a:lnTo>
                <a:lnTo>
                  <a:pt x="5015417" y="3263361"/>
                </a:lnTo>
                <a:lnTo>
                  <a:pt x="4875235" y="3406280"/>
                </a:lnTo>
                <a:cubicBezTo>
                  <a:pt x="4708516" y="3585091"/>
                  <a:pt x="4556726" y="3773348"/>
                  <a:pt x="4419977" y="3969361"/>
                </a:cubicBezTo>
                <a:lnTo>
                  <a:pt x="4371330" y="4042677"/>
                </a:lnTo>
                <a:lnTo>
                  <a:pt x="4309062" y="4034042"/>
                </a:lnTo>
                <a:cubicBezTo>
                  <a:pt x="3136171" y="3842761"/>
                  <a:pt x="2020225" y="3258041"/>
                  <a:pt x="1176227" y="2294138"/>
                </a:cubicBezTo>
                <a:cubicBezTo>
                  <a:pt x="633657" y="1674486"/>
                  <a:pt x="261259" y="964127"/>
                  <a:pt x="55246" y="220181"/>
                </a:cubicBezTo>
                <a:close/>
              </a:path>
            </a:pathLst>
          </a:custGeom>
        </p:spPr>
        <p:txBody>
          <a:bodyPr wrap="square" anchor="ctr">
            <a:noAutofit/>
          </a:bodyPr>
          <a:lstStyle>
            <a:lvl1pPr algn="ctr">
              <a:defRPr/>
            </a:lvl1pPr>
          </a:lstStyle>
          <a:p>
            <a:r>
              <a:rPr lang="en-GB"/>
              <a:t>Click to insert image</a:t>
            </a:r>
          </a:p>
        </p:txBody>
      </p:sp>
      <p:sp>
        <p:nvSpPr>
          <p:cNvPr id="47" name="Freeform: Shape 46">
            <a:extLst>
              <a:ext uri="{FF2B5EF4-FFF2-40B4-BE49-F238E27FC236}">
                <a16:creationId xmlns:a16="http://schemas.microsoft.com/office/drawing/2014/main" id="{FC9E42F4-64CE-49D3-84AA-C69E8A06D4F7}"/>
              </a:ext>
            </a:extLst>
          </p:cNvPr>
          <p:cNvSpPr/>
          <p:nvPr/>
        </p:nvSpPr>
        <p:spPr>
          <a:xfrm>
            <a:off x="10675240" y="3263360"/>
            <a:ext cx="1516761" cy="3594640"/>
          </a:xfrm>
          <a:custGeom>
            <a:avLst/>
            <a:gdLst>
              <a:gd name="connsiteX0" fmla="*/ 1516761 w 1516761"/>
              <a:gd name="connsiteY0" fmla="*/ 0 h 3594640"/>
              <a:gd name="connsiteX1" fmla="*/ 1516761 w 1516761"/>
              <a:gd name="connsiteY1" fmla="*/ 3594640 h 3594640"/>
              <a:gd name="connsiteX2" fmla="*/ 158 w 1516761"/>
              <a:gd name="connsiteY2" fmla="*/ 3594640 h 3594640"/>
              <a:gd name="connsiteX3" fmla="*/ 0 w 1516761"/>
              <a:gd name="connsiteY3" fmla="*/ 3553413 h 3594640"/>
              <a:gd name="connsiteX4" fmla="*/ 1376578 w 1516761"/>
              <a:gd name="connsiteY4" fmla="*/ 142920 h 359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761" h="3594640">
                <a:moveTo>
                  <a:pt x="1516761" y="0"/>
                </a:moveTo>
                <a:lnTo>
                  <a:pt x="1516761" y="3594640"/>
                </a:lnTo>
                <a:lnTo>
                  <a:pt x="158" y="3594640"/>
                </a:lnTo>
                <a:lnTo>
                  <a:pt x="0" y="3553413"/>
                </a:lnTo>
                <a:cubicBezTo>
                  <a:pt x="22880" y="2318940"/>
                  <a:pt x="487412" y="1096577"/>
                  <a:pt x="1376578" y="142920"/>
                </a:cubicBezTo>
                <a:close/>
              </a:path>
            </a:pathLst>
          </a:custGeom>
          <a:solidFill>
            <a:schemeClr val="accent1"/>
          </a:solidFill>
          <a:ln w="104905" cap="flat">
            <a:noFill/>
            <a:prstDash val="solid"/>
            <a:miter/>
          </a:ln>
        </p:spPr>
        <p:txBody>
          <a:bodyPr rtlCol="0" anchor="ctr"/>
          <a:lstStyle/>
          <a:p>
            <a:endParaRPr lang="en-GB"/>
          </a:p>
        </p:txBody>
      </p:sp>
    </p:spTree>
    <p:extLst>
      <p:ext uri="{BB962C8B-B14F-4D97-AF65-F5344CB8AC3E}">
        <p14:creationId xmlns:p14="http://schemas.microsoft.com/office/powerpoint/2010/main" val="31416220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Teal Reverse 3">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9347200"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bg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Graphic 10">
            <a:extLst>
              <a:ext uri="{FF2B5EF4-FFF2-40B4-BE49-F238E27FC236}">
                <a16:creationId xmlns:a16="http://schemas.microsoft.com/office/drawing/2014/main" id="{EF8D32CB-3788-43D5-AE8B-7A73C83BBC7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Tree>
    <p:extLst>
      <p:ext uri="{BB962C8B-B14F-4D97-AF65-F5344CB8AC3E}">
        <p14:creationId xmlns:p14="http://schemas.microsoft.com/office/powerpoint/2010/main" val="121178794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eal Reverse 3">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9347200"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bg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Graphic 10">
            <a:extLst>
              <a:ext uri="{FF2B5EF4-FFF2-40B4-BE49-F238E27FC236}">
                <a16:creationId xmlns:a16="http://schemas.microsoft.com/office/drawing/2014/main" id="{EF8D32CB-3788-43D5-AE8B-7A73C83BBC7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Tree>
    <p:extLst>
      <p:ext uri="{BB962C8B-B14F-4D97-AF65-F5344CB8AC3E}">
        <p14:creationId xmlns:p14="http://schemas.microsoft.com/office/powerpoint/2010/main" val="3318394681"/>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eal Reverse 3">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8465270"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bg1"/>
                </a:solidFill>
              </a:defRPr>
            </a:lvl1pPr>
          </a:lstStyle>
          <a:p>
            <a:r>
              <a:rPr lang="en-US"/>
              <a:t>Your main outtake goes here</a:t>
            </a:r>
            <a:endParaRPr lang="en-GB"/>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Graphic 10">
            <a:extLst>
              <a:ext uri="{FF2B5EF4-FFF2-40B4-BE49-F238E27FC236}">
                <a16:creationId xmlns:a16="http://schemas.microsoft.com/office/drawing/2014/main" id="{EF8D32CB-3788-43D5-AE8B-7A73C83BBC7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Tree>
    <p:extLst>
      <p:ext uri="{BB962C8B-B14F-4D97-AF65-F5344CB8AC3E}">
        <p14:creationId xmlns:p14="http://schemas.microsoft.com/office/powerpoint/2010/main" val="24002186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hapter 4">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966FCD-1B3D-4C33-9EC4-2E6A15AB8CE5}"/>
              </a:ext>
            </a:extLst>
          </p:cNvPr>
          <p:cNvSpPr/>
          <p:nvPr/>
        </p:nvSpPr>
        <p:spPr>
          <a:xfrm>
            <a:off x="1007436" y="1867236"/>
            <a:ext cx="7461204" cy="4990763"/>
          </a:xfrm>
          <a:custGeom>
            <a:avLst/>
            <a:gdLst>
              <a:gd name="connsiteX0" fmla="*/ 5094516 w 7461204"/>
              <a:gd name="connsiteY0" fmla="*/ 7 h 4990763"/>
              <a:gd name="connsiteX1" fmla="*/ 7461204 w 7461204"/>
              <a:gd name="connsiteY1" fmla="*/ 573855 h 4990763"/>
              <a:gd name="connsiteX2" fmla="*/ 6375450 w 7461204"/>
              <a:gd name="connsiteY2" fmla="*/ 2892621 h 4990763"/>
              <a:gd name="connsiteX3" fmla="*/ 5089842 w 7461204"/>
              <a:gd name="connsiteY3" fmla="*/ 2554857 h 4990763"/>
              <a:gd name="connsiteX4" fmla="*/ 4988162 w 7461204"/>
              <a:gd name="connsiteY4" fmla="*/ 2560701 h 4990763"/>
              <a:gd name="connsiteX5" fmla="*/ 3354029 w 7461204"/>
              <a:gd name="connsiteY5" fmla="*/ 3236000 h 4990763"/>
              <a:gd name="connsiteX6" fmla="*/ 2536597 w 7461204"/>
              <a:gd name="connsiteY6" fmla="*/ 4783768 h 4990763"/>
              <a:gd name="connsiteX7" fmla="*/ 2517318 w 7461204"/>
              <a:gd name="connsiteY7" fmla="*/ 4990763 h 4990763"/>
              <a:gd name="connsiteX8" fmla="*/ 0 w 7461204"/>
              <a:gd name="connsiteY8" fmla="*/ 4990763 h 4990763"/>
              <a:gd name="connsiteX9" fmla="*/ 4038 w 7461204"/>
              <a:gd name="connsiteY9" fmla="*/ 4772730 h 4990763"/>
              <a:gd name="connsiteX10" fmla="*/ 1748430 w 7461204"/>
              <a:gd name="connsiteY10" fmla="*/ 1242371 h 4990763"/>
              <a:gd name="connsiteX11" fmla="*/ 1762455 w 7461204"/>
              <a:gd name="connsiteY11" fmla="*/ 1229515 h 4990763"/>
              <a:gd name="connsiteX12" fmla="*/ 4860770 w 7461204"/>
              <a:gd name="connsiteY12" fmla="*/ 5851 h 4990763"/>
              <a:gd name="connsiteX13" fmla="*/ 5094516 w 7461204"/>
              <a:gd name="connsiteY13" fmla="*/ 7 h 49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1204" h="4990763">
                <a:moveTo>
                  <a:pt x="5094516" y="7"/>
                </a:moveTo>
                <a:cubicBezTo>
                  <a:pt x="5918023" y="-1325"/>
                  <a:pt x="6729761" y="195497"/>
                  <a:pt x="7461204" y="573855"/>
                </a:cubicBezTo>
                <a:lnTo>
                  <a:pt x="6375450" y="2892621"/>
                </a:lnTo>
                <a:cubicBezTo>
                  <a:pt x="5983926" y="2669295"/>
                  <a:pt x="5540575" y="2552815"/>
                  <a:pt x="5089842" y="2554857"/>
                </a:cubicBezTo>
                <a:cubicBezTo>
                  <a:pt x="5055948" y="2554857"/>
                  <a:pt x="5022056" y="2560701"/>
                  <a:pt x="4988162" y="2560701"/>
                </a:cubicBezTo>
                <a:cubicBezTo>
                  <a:pt x="4381099" y="2587133"/>
                  <a:pt x="3802655" y="2826173"/>
                  <a:pt x="3354029" y="3236000"/>
                </a:cubicBezTo>
                <a:cubicBezTo>
                  <a:pt x="2892003" y="3658069"/>
                  <a:pt x="2617942" y="4209038"/>
                  <a:pt x="2536597" y="4783768"/>
                </a:cubicBezTo>
                <a:lnTo>
                  <a:pt x="2517318" y="4990763"/>
                </a:lnTo>
                <a:lnTo>
                  <a:pt x="0" y="4990763"/>
                </a:lnTo>
                <a:lnTo>
                  <a:pt x="4038" y="4772730"/>
                </a:lnTo>
                <a:cubicBezTo>
                  <a:pt x="91176" y="3458897"/>
                  <a:pt x="679524" y="2178307"/>
                  <a:pt x="1748430" y="1242371"/>
                </a:cubicBezTo>
                <a:lnTo>
                  <a:pt x="1762455" y="1229515"/>
                </a:lnTo>
                <a:cubicBezTo>
                  <a:pt x="2630148" y="487990"/>
                  <a:pt x="3720551" y="57341"/>
                  <a:pt x="4860770" y="5851"/>
                </a:cubicBezTo>
                <a:cubicBezTo>
                  <a:pt x="4941413" y="7"/>
                  <a:pt x="5018550" y="7"/>
                  <a:pt x="5094516" y="7"/>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021B3A1E-E9FC-4D1A-91C7-D110C59D7D08}"/>
              </a:ext>
            </a:extLst>
          </p:cNvPr>
          <p:cNvSpPr/>
          <p:nvPr/>
        </p:nvSpPr>
        <p:spPr>
          <a:xfrm>
            <a:off x="6019800" y="0"/>
            <a:ext cx="6172200" cy="6857999"/>
          </a:xfrm>
          <a:custGeom>
            <a:avLst/>
            <a:gdLst>
              <a:gd name="connsiteX0" fmla="*/ 997108 w 6172200"/>
              <a:gd name="connsiteY0" fmla="*/ 0 h 6857999"/>
              <a:gd name="connsiteX1" fmla="*/ 6172200 w 6172200"/>
              <a:gd name="connsiteY1" fmla="*/ 0 h 6857999"/>
              <a:gd name="connsiteX2" fmla="*/ 6172200 w 6172200"/>
              <a:gd name="connsiteY2" fmla="*/ 703762 h 6857999"/>
              <a:gd name="connsiteX3" fmla="*/ 6096379 w 6172200"/>
              <a:gd name="connsiteY3" fmla="*/ 669896 h 6857999"/>
              <a:gd name="connsiteX4" fmla="*/ 5110804 w 6172200"/>
              <a:gd name="connsiteY4" fmla="*/ 478901 h 6857999"/>
              <a:gd name="connsiteX5" fmla="*/ 5008852 w 6172200"/>
              <a:gd name="connsiteY5" fmla="*/ 484760 h 6857999"/>
              <a:gd name="connsiteX6" fmla="*/ 3370342 w 6172200"/>
              <a:gd name="connsiteY6" fmla="*/ 1161868 h 6857999"/>
              <a:gd name="connsiteX7" fmla="*/ 3204529 w 6172200"/>
              <a:gd name="connsiteY7" fmla="*/ 4830622 h 6857999"/>
              <a:gd name="connsiteX8" fmla="*/ 5989355 w 6172200"/>
              <a:gd name="connsiteY8" fmla="*/ 5527515 h 6857999"/>
              <a:gd name="connsiteX9" fmla="*/ 6172200 w 6172200"/>
              <a:gd name="connsiteY9" fmla="*/ 5452490 h 6857999"/>
              <a:gd name="connsiteX10" fmla="*/ 6172200 w 6172200"/>
              <a:gd name="connsiteY10" fmla="*/ 6857999 h 6857999"/>
              <a:gd name="connsiteX11" fmla="*/ 1685981 w 6172200"/>
              <a:gd name="connsiteY11" fmla="*/ 6857999 h 6857999"/>
              <a:gd name="connsiteX12" fmla="*/ 1645140 w 6172200"/>
              <a:gd name="connsiteY12" fmla="*/ 6821799 h 6857999"/>
              <a:gd name="connsiteX13" fmla="*/ 1277634 w 6172200"/>
              <a:gd name="connsiteY13" fmla="*/ 6442513 h 6857999"/>
              <a:gd name="connsiteX14" fmla="*/ 759074 w 6172200"/>
              <a:gd name="connsiteY14" fmla="*/ 347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72200" h="6857999">
                <a:moveTo>
                  <a:pt x="997108" y="0"/>
                </a:moveTo>
                <a:lnTo>
                  <a:pt x="6172200" y="0"/>
                </a:lnTo>
                <a:lnTo>
                  <a:pt x="6172200" y="703762"/>
                </a:lnTo>
                <a:lnTo>
                  <a:pt x="6096379" y="669896"/>
                </a:lnTo>
                <a:cubicBezTo>
                  <a:pt x="5784551" y="542677"/>
                  <a:pt x="5449759" y="477365"/>
                  <a:pt x="5110804" y="478901"/>
                </a:cubicBezTo>
                <a:cubicBezTo>
                  <a:pt x="5076820" y="478901"/>
                  <a:pt x="5042836" y="484760"/>
                  <a:pt x="5008852" y="484760"/>
                </a:cubicBezTo>
                <a:cubicBezTo>
                  <a:pt x="4400162" y="511263"/>
                  <a:pt x="3820169" y="750943"/>
                  <a:pt x="3370342" y="1161868"/>
                </a:cubicBezTo>
                <a:cubicBezTo>
                  <a:pt x="2311454" y="2129180"/>
                  <a:pt x="2237217" y="3771736"/>
                  <a:pt x="3204529" y="4830622"/>
                </a:cubicBezTo>
                <a:cubicBezTo>
                  <a:pt x="3930014" y="5624787"/>
                  <a:pt x="5035324" y="5865086"/>
                  <a:pt x="5989355" y="5527515"/>
                </a:cubicBezTo>
                <a:lnTo>
                  <a:pt x="6172200" y="5452490"/>
                </a:lnTo>
                <a:lnTo>
                  <a:pt x="6172200" y="6857999"/>
                </a:lnTo>
                <a:lnTo>
                  <a:pt x="1685981" y="6857999"/>
                </a:lnTo>
                <a:lnTo>
                  <a:pt x="1645140" y="6821799"/>
                </a:lnTo>
                <a:cubicBezTo>
                  <a:pt x="1517645" y="6702926"/>
                  <a:pt x="1394940" y="6576484"/>
                  <a:pt x="1277634" y="6442513"/>
                </a:cubicBezTo>
                <a:cubicBezTo>
                  <a:pt x="-247337" y="4700892"/>
                  <a:pt x="-390571" y="2222760"/>
                  <a:pt x="759074" y="347972"/>
                </a:cubicBezTo>
                <a:close/>
              </a:path>
            </a:pathLst>
          </a:custGeom>
          <a:solidFill>
            <a:schemeClr val="accent1"/>
          </a:solidFill>
          <a:ln w="104905" cap="flat">
            <a:noFill/>
            <a:prstDash val="solid"/>
            <a:miter/>
          </a:ln>
        </p:spPr>
        <p:txBody>
          <a:bodyPr wrap="square" rtlCol="0" anchor="ctr">
            <a:noAutofit/>
          </a:bodyPr>
          <a:lstStyle/>
          <a:p>
            <a:endParaRPr lang="en-GB"/>
          </a:p>
        </p:txBody>
      </p:sp>
      <p:sp>
        <p:nvSpPr>
          <p:cNvPr id="7" name="Title 1">
            <a:extLst>
              <a:ext uri="{FF2B5EF4-FFF2-40B4-BE49-F238E27FC236}">
                <a16:creationId xmlns:a16="http://schemas.microsoft.com/office/drawing/2014/main" id="{2AE38CA0-BAFF-4376-B8C2-ABFA4D0DDB20}"/>
              </a:ext>
            </a:extLst>
          </p:cNvPr>
          <p:cNvSpPr>
            <a:spLocks noGrp="1"/>
          </p:cNvSpPr>
          <p:nvPr>
            <p:ph type="title" hasCustomPrompt="1"/>
          </p:nvPr>
        </p:nvSpPr>
        <p:spPr>
          <a:xfrm>
            <a:off x="597693" y="2451847"/>
            <a:ext cx="4902153" cy="2215826"/>
          </a:xfrm>
        </p:spPr>
        <p:txBody>
          <a:bodyPr anchor="ctr"/>
          <a:lstStyle>
            <a:lvl1pPr>
              <a:lnSpc>
                <a:spcPct val="80000"/>
              </a:lnSpc>
              <a:defRPr sz="5000" b="0">
                <a:latin typeface="+mj-lt"/>
              </a:defRPr>
            </a:lvl1pPr>
          </a:lstStyle>
          <a:p>
            <a:r>
              <a:rPr lang="en-US"/>
              <a:t>Your main </a:t>
            </a:r>
            <a:br>
              <a:rPr lang="en-US"/>
            </a:br>
            <a:r>
              <a:rPr lang="en-US"/>
              <a:t>outtake goes </a:t>
            </a:r>
            <a:br>
              <a:rPr lang="en-US"/>
            </a:br>
            <a:r>
              <a:rPr lang="en-US"/>
              <a:t>here</a:t>
            </a:r>
            <a:endParaRPr lang="en-GB"/>
          </a:p>
        </p:txBody>
      </p:sp>
      <p:sp>
        <p:nvSpPr>
          <p:cNvPr id="20" name="Freeform: Shape 19">
            <a:extLst>
              <a:ext uri="{FF2B5EF4-FFF2-40B4-BE49-F238E27FC236}">
                <a16:creationId xmlns:a16="http://schemas.microsoft.com/office/drawing/2014/main" id="{221F8473-6CDD-49B4-8753-BB2C17386303}"/>
              </a:ext>
            </a:extLst>
          </p:cNvPr>
          <p:cNvSpPr/>
          <p:nvPr/>
        </p:nvSpPr>
        <p:spPr>
          <a:xfrm>
            <a:off x="9949466" y="0"/>
            <a:ext cx="2242534" cy="1469000"/>
          </a:xfrm>
          <a:custGeom>
            <a:avLst/>
            <a:gdLst>
              <a:gd name="connsiteX0" fmla="*/ 0 w 2242534"/>
              <a:gd name="connsiteY0" fmla="*/ 0 h 1469000"/>
              <a:gd name="connsiteX1" fmla="*/ 2242534 w 2242534"/>
              <a:gd name="connsiteY1" fmla="*/ 0 h 1469000"/>
              <a:gd name="connsiteX2" fmla="*/ 2242534 w 2242534"/>
              <a:gd name="connsiteY2" fmla="*/ 1468486 h 1469000"/>
              <a:gd name="connsiteX3" fmla="*/ 2227734 w 2242534"/>
              <a:gd name="connsiteY3" fmla="*/ 1469000 h 1469000"/>
              <a:gd name="connsiteX4" fmla="*/ 96650 w 2242534"/>
              <a:gd name="connsiteY4" fmla="*/ 200632 h 14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34" h="1469000">
                <a:moveTo>
                  <a:pt x="0" y="0"/>
                </a:moveTo>
                <a:lnTo>
                  <a:pt x="2242534" y="0"/>
                </a:lnTo>
                <a:lnTo>
                  <a:pt x="2242534" y="1468486"/>
                </a:lnTo>
                <a:lnTo>
                  <a:pt x="2227734" y="1469000"/>
                </a:lnTo>
                <a:cubicBezTo>
                  <a:pt x="1307504" y="1469000"/>
                  <a:pt x="507060" y="956129"/>
                  <a:pt x="96650" y="200632"/>
                </a:cubicBezTo>
                <a:close/>
              </a:path>
            </a:pathLst>
          </a:custGeom>
          <a:solidFill>
            <a:srgbClr val="133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22" name="Text Placeholder 21">
            <a:extLst>
              <a:ext uri="{FF2B5EF4-FFF2-40B4-BE49-F238E27FC236}">
                <a16:creationId xmlns:a16="http://schemas.microsoft.com/office/drawing/2014/main" id="{8935710D-3414-4876-95DE-9D733273DB02}"/>
              </a:ext>
            </a:extLst>
          </p:cNvPr>
          <p:cNvSpPr>
            <a:spLocks noGrp="1"/>
          </p:cNvSpPr>
          <p:nvPr>
            <p:ph type="body" sz="quarter" idx="12" hasCustomPrompt="1"/>
          </p:nvPr>
        </p:nvSpPr>
        <p:spPr>
          <a:xfrm>
            <a:off x="597694" y="715962"/>
            <a:ext cx="1443037" cy="1358900"/>
          </a:xfrm>
        </p:spPr>
        <p:txBody>
          <a:bodyPr anchor="ctr"/>
          <a:lstStyle>
            <a:lvl1pPr>
              <a:defRPr sz="8000">
                <a:latin typeface="+mj-lt"/>
              </a:defRPr>
            </a:lvl1pPr>
          </a:lstStyle>
          <a:p>
            <a:pPr lvl="0"/>
            <a:r>
              <a:rPr lang="en-US"/>
              <a:t>xx</a:t>
            </a:r>
            <a:endParaRPr lang="en-GB"/>
          </a:p>
        </p:txBody>
      </p:sp>
      <p:sp>
        <p:nvSpPr>
          <p:cNvPr id="13" name="Freeform: Shape 12">
            <a:extLst>
              <a:ext uri="{FF2B5EF4-FFF2-40B4-BE49-F238E27FC236}">
                <a16:creationId xmlns:a16="http://schemas.microsoft.com/office/drawing/2014/main" id="{92BADFFC-9F9E-48F8-BBD3-866E19B34039}"/>
              </a:ext>
            </a:extLst>
          </p:cNvPr>
          <p:cNvSpPr/>
          <p:nvPr/>
        </p:nvSpPr>
        <p:spPr>
          <a:xfrm rot="435185">
            <a:off x="-49789" y="6175481"/>
            <a:ext cx="5071414" cy="994891"/>
          </a:xfrm>
          <a:custGeom>
            <a:avLst/>
            <a:gdLst>
              <a:gd name="connsiteX0" fmla="*/ 1144252 w 5071414"/>
              <a:gd name="connsiteY0" fmla="*/ 66018 h 994891"/>
              <a:gd name="connsiteX1" fmla="*/ 2351736 w 5071414"/>
              <a:gd name="connsiteY1" fmla="*/ 0 h 994891"/>
              <a:gd name="connsiteX2" fmla="*/ 4900291 w 5071414"/>
              <a:gd name="connsiteY2" fmla="*/ 311163 h 994891"/>
              <a:gd name="connsiteX3" fmla="*/ 5071414 w 5071414"/>
              <a:gd name="connsiteY3" fmla="*/ 361291 h 994891"/>
              <a:gd name="connsiteX4" fmla="*/ 93047 w 5071414"/>
              <a:gd name="connsiteY4" fmla="*/ 994891 h 994891"/>
              <a:gd name="connsiteX5" fmla="*/ 0 w 5071414"/>
              <a:gd name="connsiteY5" fmla="*/ 263799 h 994891"/>
              <a:gd name="connsiteX6" fmla="*/ 330714 w 5071414"/>
              <a:gd name="connsiteY6" fmla="*/ 190541 h 994891"/>
              <a:gd name="connsiteX7" fmla="*/ 761791 w 5071414"/>
              <a:gd name="connsiteY7" fmla="*/ 115906 h 994891"/>
              <a:gd name="connsiteX8" fmla="*/ 1144252 w 5071414"/>
              <a:gd name="connsiteY8" fmla="*/ 66018 h 99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414" h="994891">
                <a:moveTo>
                  <a:pt x="1144252" y="66018"/>
                </a:moveTo>
                <a:cubicBezTo>
                  <a:pt x="1532289" y="22826"/>
                  <a:pt x="1936484" y="0"/>
                  <a:pt x="2351736" y="0"/>
                </a:cubicBezTo>
                <a:cubicBezTo>
                  <a:pt x="3274518" y="0"/>
                  <a:pt x="4142700" y="112721"/>
                  <a:pt x="4900291" y="311163"/>
                </a:cubicBezTo>
                <a:lnTo>
                  <a:pt x="5071414" y="361291"/>
                </a:lnTo>
                <a:lnTo>
                  <a:pt x="93047" y="994891"/>
                </a:lnTo>
                <a:lnTo>
                  <a:pt x="0" y="263799"/>
                </a:lnTo>
                <a:lnTo>
                  <a:pt x="330714" y="190541"/>
                </a:lnTo>
                <a:cubicBezTo>
                  <a:pt x="471505" y="162803"/>
                  <a:pt x="615298" y="137876"/>
                  <a:pt x="761791" y="115906"/>
                </a:cubicBezTo>
                <a:cubicBezTo>
                  <a:pt x="887357" y="97074"/>
                  <a:pt x="1014907" y="80414"/>
                  <a:pt x="1144252" y="66018"/>
                </a:cubicBezTo>
                <a:close/>
              </a:path>
            </a:pathLst>
          </a:custGeom>
          <a:solidFill>
            <a:srgbClr val="133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pic>
        <p:nvPicPr>
          <p:cNvPr id="10" name="Picture 9" descr="A picture containing drawing&#10;&#10;Description automatically generated">
            <a:extLst>
              <a:ext uri="{FF2B5EF4-FFF2-40B4-BE49-F238E27FC236}">
                <a16:creationId xmlns:a16="http://schemas.microsoft.com/office/drawing/2014/main" id="{A4F0EC68-91CB-44AD-BB7E-2701BE3DA9CA}"/>
              </a:ext>
            </a:extLst>
          </p:cNvPr>
          <p:cNvPicPr>
            <a:picLocks/>
          </p:cNvPicPr>
          <p:nvPr/>
        </p:nvPicPr>
        <p:blipFill rotWithShape="1">
          <a:blip r:embed="rId2" cstate="print">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2202114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Full Text">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70B19A4-8CA0-4D14-91C6-6A542D5D09E9}"/>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4" name="Text Placeholder 8">
            <a:extLst>
              <a:ext uri="{FF2B5EF4-FFF2-40B4-BE49-F238E27FC236}">
                <a16:creationId xmlns:a16="http://schemas.microsoft.com/office/drawing/2014/main" id="{C809AB6E-7277-4C16-AB91-767F97EAB93B}"/>
              </a:ext>
            </a:extLst>
          </p:cNvPr>
          <p:cNvSpPr>
            <a:spLocks noGrp="1"/>
          </p:cNvSpPr>
          <p:nvPr>
            <p:ph type="body" sz="quarter" idx="15" hasCustomPrompt="1"/>
          </p:nvPr>
        </p:nvSpPr>
        <p:spPr>
          <a:xfrm>
            <a:off x="186692" y="2099997"/>
            <a:ext cx="7036850" cy="4032225"/>
          </a:xfrm>
        </p:spPr>
        <p:txBody>
          <a:bodyPr/>
          <a:lstStyle>
            <a:lvl1pPr>
              <a:defRPr sz="1400" b="0">
                <a:solidFill>
                  <a:schemeClr val="tx2"/>
                </a:solidFill>
                <a:latin typeface="+mn-lt"/>
              </a:defRPr>
            </a:lvl1pPr>
            <a:lvl2pPr>
              <a:defRPr sz="1400" b="0">
                <a:solidFill>
                  <a:schemeClr val="tx2"/>
                </a:solidFill>
                <a:latin typeface="+mn-lt"/>
              </a:defRPr>
            </a:lvl2pPr>
            <a:lvl3pPr>
              <a:defRPr sz="1400" b="0">
                <a:solidFill>
                  <a:schemeClr val="tx2"/>
                </a:solidFill>
                <a:latin typeface="+mn-lt"/>
              </a:defRPr>
            </a:lvl3pPr>
            <a:lvl4pPr>
              <a:defRPr sz="12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D9826187-A36E-4549-921D-8FC594982DD1}"/>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reeform: Shape 12">
            <a:extLst>
              <a:ext uri="{FF2B5EF4-FFF2-40B4-BE49-F238E27FC236}">
                <a16:creationId xmlns:a16="http://schemas.microsoft.com/office/drawing/2014/main" id="{D515F700-2351-44A2-ACB4-6D9C1C31E7F4}"/>
              </a:ext>
            </a:extLst>
          </p:cNvPr>
          <p:cNvSpPr/>
          <p:nvPr userDrawn="1"/>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55781519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rt White 2">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7653E4D-FF27-48DB-B38A-3B5E2DAAC68F}"/>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2"/>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995CC7CD-F0A5-4B72-9383-97D4779ED018}"/>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DAAFE4A1-B59B-46A2-8E84-334DF2BCDBFF}"/>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B2FCB087-72FB-4C57-95D3-248C874B1AB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Freeform: Shape 25">
            <a:extLst>
              <a:ext uri="{FF2B5EF4-FFF2-40B4-BE49-F238E27FC236}">
                <a16:creationId xmlns:a16="http://schemas.microsoft.com/office/drawing/2014/main" id="{699AEB98-8552-4A4F-B9AA-DA6763A08FF3}"/>
              </a:ext>
            </a:extLst>
          </p:cNvPr>
          <p:cNvSpPr/>
          <p:nvPr/>
        </p:nvSpPr>
        <p:spPr>
          <a:xfrm>
            <a:off x="1" y="2"/>
            <a:ext cx="5823588" cy="6103066"/>
          </a:xfrm>
          <a:custGeom>
            <a:avLst/>
            <a:gdLst>
              <a:gd name="connsiteX0" fmla="*/ 0 w 5823588"/>
              <a:gd name="connsiteY0" fmla="*/ 1966645 h 6103066"/>
              <a:gd name="connsiteX1" fmla="*/ 51679 w 5823588"/>
              <a:gd name="connsiteY1" fmla="*/ 2092594 h 6103066"/>
              <a:gd name="connsiteX2" fmla="*/ 485155 w 5823588"/>
              <a:gd name="connsiteY2" fmla="*/ 2739744 h 6103066"/>
              <a:gd name="connsiteX3" fmla="*/ 4144115 w 5823588"/>
              <a:gd name="connsiteY3" fmla="*/ 2905112 h 6103066"/>
              <a:gd name="connsiteX4" fmla="*/ 5823588 w 5823588"/>
              <a:gd name="connsiteY4" fmla="*/ 4828847 h 6103066"/>
              <a:gd name="connsiteX5" fmla="*/ 186879 w 5823588"/>
              <a:gd name="connsiteY5" fmla="*/ 5587686 h 6103066"/>
              <a:gd name="connsiteX6" fmla="*/ 0 w 5823588"/>
              <a:gd name="connsiteY6" fmla="*/ 5491331 h 6103066"/>
              <a:gd name="connsiteX7" fmla="*/ 0 w 5823588"/>
              <a:gd name="connsiteY7" fmla="*/ 0 h 6103066"/>
              <a:gd name="connsiteX8" fmla="*/ 7773 w 5823588"/>
              <a:gd name="connsiteY8" fmla="*/ 0 h 6103066"/>
              <a:gd name="connsiteX9" fmla="*/ 0 w 5823588"/>
              <a:gd name="connsiteY9" fmla="*/ 19370 h 610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588" h="6103066">
                <a:moveTo>
                  <a:pt x="0" y="1966645"/>
                </a:moveTo>
                <a:lnTo>
                  <a:pt x="51679" y="2092594"/>
                </a:lnTo>
                <a:cubicBezTo>
                  <a:pt x="159901" y="2323258"/>
                  <a:pt x="304269" y="2541733"/>
                  <a:pt x="485155" y="2739744"/>
                </a:cubicBezTo>
                <a:cubicBezTo>
                  <a:pt x="1449885" y="3795802"/>
                  <a:pt x="3088056" y="3869839"/>
                  <a:pt x="4144115" y="2905112"/>
                </a:cubicBezTo>
                <a:lnTo>
                  <a:pt x="5823588" y="4828847"/>
                </a:lnTo>
                <a:cubicBezTo>
                  <a:pt x="4220228" y="6232751"/>
                  <a:pt x="1990987" y="6462462"/>
                  <a:pt x="186879" y="5587686"/>
                </a:cubicBezTo>
                <a:lnTo>
                  <a:pt x="0" y="5491331"/>
                </a:lnTo>
                <a:close/>
                <a:moveTo>
                  <a:pt x="0" y="0"/>
                </a:moveTo>
                <a:lnTo>
                  <a:pt x="7773" y="0"/>
                </a:lnTo>
                <a:lnTo>
                  <a:pt x="0" y="19370"/>
                </a:ln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1" name="Text Placeholder 8">
            <a:extLst>
              <a:ext uri="{FF2B5EF4-FFF2-40B4-BE49-F238E27FC236}">
                <a16:creationId xmlns:a16="http://schemas.microsoft.com/office/drawing/2014/main" id="{00BE51B8-5F0C-4259-8BCD-53965FF74DD6}"/>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919473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 White 3">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2ADBA4F-88A6-4D12-BE6F-39CAD5F6CA39}"/>
              </a:ext>
            </a:extLst>
          </p:cNvPr>
          <p:cNvSpPr/>
          <p:nvPr/>
        </p:nvSpPr>
        <p:spPr>
          <a:xfrm flipH="1">
            <a:off x="0"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3119801E-5DCB-4C82-AA11-09F414A0F212}"/>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D3E14344-40AF-460D-B009-798FCA3BC451}"/>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1D519F57-8F92-4307-85DF-FB37C1A9203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Freeform: Shape 25">
            <a:extLst>
              <a:ext uri="{FF2B5EF4-FFF2-40B4-BE49-F238E27FC236}">
                <a16:creationId xmlns:a16="http://schemas.microsoft.com/office/drawing/2014/main" id="{F4077264-B4F3-4002-9750-6D364D8B0A74}"/>
              </a:ext>
            </a:extLst>
          </p:cNvPr>
          <p:cNvSpPr/>
          <p:nvPr/>
        </p:nvSpPr>
        <p:spPr>
          <a:xfrm>
            <a:off x="7683744" y="3545735"/>
            <a:ext cx="4508256" cy="3312265"/>
          </a:xfrm>
          <a:custGeom>
            <a:avLst/>
            <a:gdLst>
              <a:gd name="connsiteX0" fmla="*/ 4508256 w 4508256"/>
              <a:gd name="connsiteY0" fmla="*/ 0 h 3312265"/>
              <a:gd name="connsiteX1" fmla="*/ 4508256 w 4508256"/>
              <a:gd name="connsiteY1" fmla="*/ 2566824 h 3312265"/>
              <a:gd name="connsiteX2" fmla="*/ 4447718 w 4508256"/>
              <a:gd name="connsiteY2" fmla="*/ 2572124 h 3312265"/>
              <a:gd name="connsiteX3" fmla="*/ 3039695 w 4508256"/>
              <a:gd name="connsiteY3" fmla="*/ 3227627 h 3312265"/>
              <a:gd name="connsiteX4" fmla="*/ 2955947 w 4508256"/>
              <a:gd name="connsiteY4" fmla="*/ 3312265 h 3312265"/>
              <a:gd name="connsiteX5" fmla="*/ 0 w 4508256"/>
              <a:gd name="connsiteY5" fmla="*/ 3312265 h 3312265"/>
              <a:gd name="connsiteX6" fmla="*/ 193737 w 4508256"/>
              <a:gd name="connsiteY6" fmla="*/ 2857466 h 3312265"/>
              <a:gd name="connsiteX7" fmla="*/ 1434096 w 4508256"/>
              <a:gd name="connsiteY7" fmla="*/ 1233997 h 3312265"/>
              <a:gd name="connsiteX8" fmla="*/ 1448121 w 4508256"/>
              <a:gd name="connsiteY8" fmla="*/ 1221141 h 3312265"/>
              <a:gd name="connsiteX9" fmla="*/ 4333270 w 4508256"/>
              <a:gd name="connsiteY9" fmla="*/ 11559 h 331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256" h="3312265">
                <a:moveTo>
                  <a:pt x="4508256" y="0"/>
                </a:moveTo>
                <a:lnTo>
                  <a:pt x="4508256" y="2566824"/>
                </a:lnTo>
                <a:lnTo>
                  <a:pt x="4447718" y="2572124"/>
                </a:lnTo>
                <a:cubicBezTo>
                  <a:pt x="3924182" y="2641189"/>
                  <a:pt x="3432243" y="2869028"/>
                  <a:pt x="3039695" y="3227627"/>
                </a:cubicBezTo>
                <a:lnTo>
                  <a:pt x="2955947" y="3312265"/>
                </a:lnTo>
                <a:lnTo>
                  <a:pt x="0" y="3312265"/>
                </a:lnTo>
                <a:lnTo>
                  <a:pt x="193737" y="2857466"/>
                </a:lnTo>
                <a:cubicBezTo>
                  <a:pt x="485330" y="2256097"/>
                  <a:pt x="899643" y="1701965"/>
                  <a:pt x="1434096" y="1233997"/>
                </a:cubicBezTo>
                <a:lnTo>
                  <a:pt x="1448121" y="1221141"/>
                </a:lnTo>
                <a:cubicBezTo>
                  <a:pt x="2261583" y="525962"/>
                  <a:pt x="3270786" y="104013"/>
                  <a:pt x="4333270" y="11559"/>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1" name="Text Placeholder 8">
            <a:extLst>
              <a:ext uri="{FF2B5EF4-FFF2-40B4-BE49-F238E27FC236}">
                <a16:creationId xmlns:a16="http://schemas.microsoft.com/office/drawing/2014/main" id="{E96685ED-BE07-4439-9E29-7E9F80A77673}"/>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95363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l Quarter 1">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9A33330-5C5A-48EA-92A6-A1F4E18586F4}"/>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9" name="Text Placeholder 8">
            <a:extLst>
              <a:ext uri="{FF2B5EF4-FFF2-40B4-BE49-F238E27FC236}">
                <a16:creationId xmlns:a16="http://schemas.microsoft.com/office/drawing/2014/main" id="{89A86B8B-A6D5-42B3-B487-ACFC7B24C89B}"/>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033160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Agenda 2">
    <p:bg>
      <p:bgPr>
        <a:solidFill>
          <a:schemeClr val="accent1"/>
        </a:solidFill>
        <a:effectLst/>
      </p:bgPr>
    </p:bg>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D7BD8D31-BA09-404B-BF10-D3836833A3E2}"/>
              </a:ext>
            </a:extLst>
          </p:cNvPr>
          <p:cNvSpPr>
            <a:spLocks noGrp="1"/>
          </p:cNvSpPr>
          <p:nvPr>
            <p:ph type="pic" sz="quarter" idx="44" hasCustomPrompt="1"/>
          </p:nvPr>
        </p:nvSpPr>
        <p:spPr>
          <a:xfrm>
            <a:off x="7176583" y="0"/>
            <a:ext cx="5015417" cy="4042677"/>
          </a:xfrm>
          <a:custGeom>
            <a:avLst/>
            <a:gdLst>
              <a:gd name="connsiteX0" fmla="*/ 0 w 5015417"/>
              <a:gd name="connsiteY0" fmla="*/ 0 h 4042677"/>
              <a:gd name="connsiteX1" fmla="*/ 2725746 w 5015417"/>
              <a:gd name="connsiteY1" fmla="*/ 0 h 4042677"/>
              <a:gd name="connsiteX2" fmla="*/ 2833991 w 5015417"/>
              <a:gd name="connsiteY2" fmla="*/ 203644 h 4042677"/>
              <a:gd name="connsiteX3" fmla="*/ 3156763 w 5015417"/>
              <a:gd name="connsiteY3" fmla="*/ 637374 h 4042677"/>
              <a:gd name="connsiteX4" fmla="*/ 5006913 w 5015417"/>
              <a:gd name="connsiteY4" fmla="*/ 1503564 h 4042677"/>
              <a:gd name="connsiteX5" fmla="*/ 5015417 w 5015417"/>
              <a:gd name="connsiteY5" fmla="*/ 1503543 h 4042677"/>
              <a:gd name="connsiteX6" fmla="*/ 5015417 w 5015417"/>
              <a:gd name="connsiteY6" fmla="*/ 3263361 h 4042677"/>
              <a:gd name="connsiteX7" fmla="*/ 4875235 w 5015417"/>
              <a:gd name="connsiteY7" fmla="*/ 3406280 h 4042677"/>
              <a:gd name="connsiteX8" fmla="*/ 4419977 w 5015417"/>
              <a:gd name="connsiteY8" fmla="*/ 3969361 h 4042677"/>
              <a:gd name="connsiteX9" fmla="*/ 4371330 w 5015417"/>
              <a:gd name="connsiteY9" fmla="*/ 4042677 h 4042677"/>
              <a:gd name="connsiteX10" fmla="*/ 4309062 w 5015417"/>
              <a:gd name="connsiteY10" fmla="*/ 4034042 h 4042677"/>
              <a:gd name="connsiteX11" fmla="*/ 1176227 w 5015417"/>
              <a:gd name="connsiteY11" fmla="*/ 2294138 h 4042677"/>
              <a:gd name="connsiteX12" fmla="*/ 55246 w 5015417"/>
              <a:gd name="connsiteY12" fmla="*/ 220181 h 40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5417" h="4042677">
                <a:moveTo>
                  <a:pt x="0" y="0"/>
                </a:moveTo>
                <a:lnTo>
                  <a:pt x="2725746" y="0"/>
                </a:lnTo>
                <a:lnTo>
                  <a:pt x="2833991" y="203644"/>
                </a:lnTo>
                <a:cubicBezTo>
                  <a:pt x="2924930" y="355909"/>
                  <a:pt x="3032483" y="501329"/>
                  <a:pt x="3156763" y="637374"/>
                </a:cubicBezTo>
                <a:cubicBezTo>
                  <a:pt x="3653884" y="1181556"/>
                  <a:pt x="4324515" y="1472723"/>
                  <a:pt x="5006913" y="1503564"/>
                </a:cubicBezTo>
                <a:lnTo>
                  <a:pt x="5015417" y="1503543"/>
                </a:lnTo>
                <a:lnTo>
                  <a:pt x="5015417" y="3263361"/>
                </a:lnTo>
                <a:lnTo>
                  <a:pt x="4875235" y="3406280"/>
                </a:lnTo>
                <a:cubicBezTo>
                  <a:pt x="4708516" y="3585091"/>
                  <a:pt x="4556726" y="3773348"/>
                  <a:pt x="4419977" y="3969361"/>
                </a:cubicBezTo>
                <a:lnTo>
                  <a:pt x="4371330" y="4042677"/>
                </a:lnTo>
                <a:lnTo>
                  <a:pt x="4309062" y="4034042"/>
                </a:lnTo>
                <a:cubicBezTo>
                  <a:pt x="3136171" y="3842761"/>
                  <a:pt x="2020225" y="3258041"/>
                  <a:pt x="1176227" y="2294138"/>
                </a:cubicBezTo>
                <a:cubicBezTo>
                  <a:pt x="633657" y="1674486"/>
                  <a:pt x="261259" y="964127"/>
                  <a:pt x="55246" y="220181"/>
                </a:cubicBezTo>
                <a:close/>
              </a:path>
            </a:pathLst>
          </a:custGeom>
        </p:spPr>
        <p:txBody>
          <a:bodyPr wrap="square" anchor="ctr">
            <a:noAutofit/>
          </a:bodyPr>
          <a:lstStyle>
            <a:lvl1pPr algn="ctr">
              <a:defRPr/>
            </a:lvl1pPr>
          </a:lstStyle>
          <a:p>
            <a:r>
              <a:rPr lang="en-GB"/>
              <a:t>Click to insert image</a:t>
            </a:r>
          </a:p>
        </p:txBody>
      </p:sp>
      <p:sp>
        <p:nvSpPr>
          <p:cNvPr id="47" name="Freeform: Shape 46">
            <a:extLst>
              <a:ext uri="{FF2B5EF4-FFF2-40B4-BE49-F238E27FC236}">
                <a16:creationId xmlns:a16="http://schemas.microsoft.com/office/drawing/2014/main" id="{FC9E42F4-64CE-49D3-84AA-C69E8A06D4F7}"/>
              </a:ext>
            </a:extLst>
          </p:cNvPr>
          <p:cNvSpPr/>
          <p:nvPr/>
        </p:nvSpPr>
        <p:spPr>
          <a:xfrm>
            <a:off x="10675240" y="3263360"/>
            <a:ext cx="1516761" cy="3594640"/>
          </a:xfrm>
          <a:custGeom>
            <a:avLst/>
            <a:gdLst>
              <a:gd name="connsiteX0" fmla="*/ 1516761 w 1516761"/>
              <a:gd name="connsiteY0" fmla="*/ 0 h 3594640"/>
              <a:gd name="connsiteX1" fmla="*/ 1516761 w 1516761"/>
              <a:gd name="connsiteY1" fmla="*/ 3594640 h 3594640"/>
              <a:gd name="connsiteX2" fmla="*/ 158 w 1516761"/>
              <a:gd name="connsiteY2" fmla="*/ 3594640 h 3594640"/>
              <a:gd name="connsiteX3" fmla="*/ 0 w 1516761"/>
              <a:gd name="connsiteY3" fmla="*/ 3553413 h 3594640"/>
              <a:gd name="connsiteX4" fmla="*/ 1376578 w 1516761"/>
              <a:gd name="connsiteY4" fmla="*/ 142920 h 359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761" h="3594640">
                <a:moveTo>
                  <a:pt x="1516761" y="0"/>
                </a:moveTo>
                <a:lnTo>
                  <a:pt x="1516761" y="3594640"/>
                </a:lnTo>
                <a:lnTo>
                  <a:pt x="158" y="3594640"/>
                </a:lnTo>
                <a:lnTo>
                  <a:pt x="0" y="3553413"/>
                </a:lnTo>
                <a:cubicBezTo>
                  <a:pt x="22880" y="2318940"/>
                  <a:pt x="487412" y="1096577"/>
                  <a:pt x="1376578" y="142920"/>
                </a:cubicBezTo>
                <a:close/>
              </a:path>
            </a:pathLst>
          </a:custGeom>
          <a:solidFill>
            <a:schemeClr val="accent2"/>
          </a:solidFill>
          <a:ln w="1049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pic>
        <p:nvPicPr>
          <p:cNvPr id="44" name="Picture 43">
            <a:extLst>
              <a:ext uri="{FF2B5EF4-FFF2-40B4-BE49-F238E27FC236}">
                <a16:creationId xmlns:a16="http://schemas.microsoft.com/office/drawing/2014/main" id="{E1B55BFB-FF75-4300-BB08-250475BCBB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7137" y="-34677"/>
            <a:ext cx="7015137" cy="5134415"/>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E530B4E6-B3CF-41BC-98FF-471D7860B1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64302" y="5468767"/>
            <a:ext cx="2545189" cy="763557"/>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3849456D-E21D-4CF9-8DEB-58447732FA21}"/>
              </a:ext>
            </a:extLst>
          </p:cNvPr>
          <p:cNvPicPr>
            <a:picLocks/>
          </p:cNvPicPr>
          <p:nvPr userDrawn="1"/>
        </p:nvPicPr>
        <p:blipFill rotWithShape="1">
          <a:blip r:embed="rId4" cstate="screen">
            <a:extLst>
              <a:ext uri="{28A0092B-C50C-407E-A947-70E740481C1C}">
                <a14:useLocalDpi xmlns:a14="http://schemas.microsoft.com/office/drawing/2010/main"/>
              </a:ext>
            </a:extLst>
          </a:blip>
          <a:srcRect l="4911" r="-1"/>
          <a:stretch/>
        </p:blipFill>
        <p:spPr>
          <a:xfrm>
            <a:off x="11727656" y="223840"/>
            <a:ext cx="230549" cy="276222"/>
          </a:xfrm>
          <a:prstGeom prst="rect">
            <a:avLst/>
          </a:prstGeom>
        </p:spPr>
      </p:pic>
      <p:pic>
        <p:nvPicPr>
          <p:cNvPr id="3" name="Picture 2">
            <a:extLst>
              <a:ext uri="{FF2B5EF4-FFF2-40B4-BE49-F238E27FC236}">
                <a16:creationId xmlns:a16="http://schemas.microsoft.com/office/drawing/2014/main" id="{00E20D12-5B41-4702-A38A-C20224347EC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57137" y="5163862"/>
            <a:ext cx="8358340" cy="1603387"/>
          </a:xfrm>
          <a:prstGeom prst="rect">
            <a:avLst/>
          </a:prstGeom>
        </p:spPr>
      </p:pic>
    </p:spTree>
    <p:extLst>
      <p:ext uri="{BB962C8B-B14F-4D97-AF65-F5344CB8AC3E}">
        <p14:creationId xmlns:p14="http://schemas.microsoft.com/office/powerpoint/2010/main" val="30748784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hart White 5">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70B19A4-8CA0-4D14-91C6-6A542D5D09E9}"/>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a:xfrm>
            <a:off x="205740" y="6453983"/>
            <a:ext cx="4907280" cy="365125"/>
          </a:xfrm>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a:t>Your main outtake goes here</a:t>
            </a:r>
            <a:endParaRPr lang="en-GB"/>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a:t>Your sub-outtake goes here, allowing for up to 2 lines of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2" name="Text Placeholder 8">
            <a:extLst>
              <a:ext uri="{FF2B5EF4-FFF2-40B4-BE49-F238E27FC236}">
                <a16:creationId xmlns:a16="http://schemas.microsoft.com/office/drawing/2014/main" id="{17120386-04C1-4D0D-8D56-D92676DB8434}"/>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19889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4">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966FCD-1B3D-4C33-9EC4-2E6A15AB8CE5}"/>
              </a:ext>
            </a:extLst>
          </p:cNvPr>
          <p:cNvSpPr/>
          <p:nvPr/>
        </p:nvSpPr>
        <p:spPr>
          <a:xfrm>
            <a:off x="1007436" y="1867236"/>
            <a:ext cx="7461204" cy="4990763"/>
          </a:xfrm>
          <a:custGeom>
            <a:avLst/>
            <a:gdLst>
              <a:gd name="connsiteX0" fmla="*/ 5094516 w 7461204"/>
              <a:gd name="connsiteY0" fmla="*/ 7 h 4990763"/>
              <a:gd name="connsiteX1" fmla="*/ 7461204 w 7461204"/>
              <a:gd name="connsiteY1" fmla="*/ 573855 h 4990763"/>
              <a:gd name="connsiteX2" fmla="*/ 6375450 w 7461204"/>
              <a:gd name="connsiteY2" fmla="*/ 2892621 h 4990763"/>
              <a:gd name="connsiteX3" fmla="*/ 5089842 w 7461204"/>
              <a:gd name="connsiteY3" fmla="*/ 2554857 h 4990763"/>
              <a:gd name="connsiteX4" fmla="*/ 4988162 w 7461204"/>
              <a:gd name="connsiteY4" fmla="*/ 2560701 h 4990763"/>
              <a:gd name="connsiteX5" fmla="*/ 3354029 w 7461204"/>
              <a:gd name="connsiteY5" fmla="*/ 3236000 h 4990763"/>
              <a:gd name="connsiteX6" fmla="*/ 2536597 w 7461204"/>
              <a:gd name="connsiteY6" fmla="*/ 4783768 h 4990763"/>
              <a:gd name="connsiteX7" fmla="*/ 2517318 w 7461204"/>
              <a:gd name="connsiteY7" fmla="*/ 4990763 h 4990763"/>
              <a:gd name="connsiteX8" fmla="*/ 0 w 7461204"/>
              <a:gd name="connsiteY8" fmla="*/ 4990763 h 4990763"/>
              <a:gd name="connsiteX9" fmla="*/ 4038 w 7461204"/>
              <a:gd name="connsiteY9" fmla="*/ 4772730 h 4990763"/>
              <a:gd name="connsiteX10" fmla="*/ 1748430 w 7461204"/>
              <a:gd name="connsiteY10" fmla="*/ 1242371 h 4990763"/>
              <a:gd name="connsiteX11" fmla="*/ 1762455 w 7461204"/>
              <a:gd name="connsiteY11" fmla="*/ 1229515 h 4990763"/>
              <a:gd name="connsiteX12" fmla="*/ 4860770 w 7461204"/>
              <a:gd name="connsiteY12" fmla="*/ 5851 h 4990763"/>
              <a:gd name="connsiteX13" fmla="*/ 5094516 w 7461204"/>
              <a:gd name="connsiteY13" fmla="*/ 7 h 49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1204" h="4990763">
                <a:moveTo>
                  <a:pt x="5094516" y="7"/>
                </a:moveTo>
                <a:cubicBezTo>
                  <a:pt x="5918023" y="-1325"/>
                  <a:pt x="6729761" y="195497"/>
                  <a:pt x="7461204" y="573855"/>
                </a:cubicBezTo>
                <a:lnTo>
                  <a:pt x="6375450" y="2892621"/>
                </a:lnTo>
                <a:cubicBezTo>
                  <a:pt x="5983926" y="2669295"/>
                  <a:pt x="5540575" y="2552815"/>
                  <a:pt x="5089842" y="2554857"/>
                </a:cubicBezTo>
                <a:cubicBezTo>
                  <a:pt x="5055948" y="2554857"/>
                  <a:pt x="5022056" y="2560701"/>
                  <a:pt x="4988162" y="2560701"/>
                </a:cubicBezTo>
                <a:cubicBezTo>
                  <a:pt x="4381099" y="2587133"/>
                  <a:pt x="3802655" y="2826173"/>
                  <a:pt x="3354029" y="3236000"/>
                </a:cubicBezTo>
                <a:cubicBezTo>
                  <a:pt x="2892003" y="3658069"/>
                  <a:pt x="2617942" y="4209038"/>
                  <a:pt x="2536597" y="4783768"/>
                </a:cubicBezTo>
                <a:lnTo>
                  <a:pt x="2517318" y="4990763"/>
                </a:lnTo>
                <a:lnTo>
                  <a:pt x="0" y="4990763"/>
                </a:lnTo>
                <a:lnTo>
                  <a:pt x="4038" y="4772730"/>
                </a:lnTo>
                <a:cubicBezTo>
                  <a:pt x="91176" y="3458897"/>
                  <a:pt x="679524" y="2178307"/>
                  <a:pt x="1748430" y="1242371"/>
                </a:cubicBezTo>
                <a:lnTo>
                  <a:pt x="1762455" y="1229515"/>
                </a:lnTo>
                <a:cubicBezTo>
                  <a:pt x="2630148" y="487990"/>
                  <a:pt x="3720551" y="57341"/>
                  <a:pt x="4860770" y="5851"/>
                </a:cubicBezTo>
                <a:cubicBezTo>
                  <a:pt x="4941413" y="7"/>
                  <a:pt x="5018550" y="7"/>
                  <a:pt x="5094516" y="7"/>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021B3A1E-E9FC-4D1A-91C7-D110C59D7D08}"/>
              </a:ext>
            </a:extLst>
          </p:cNvPr>
          <p:cNvSpPr/>
          <p:nvPr/>
        </p:nvSpPr>
        <p:spPr>
          <a:xfrm>
            <a:off x="6019800" y="0"/>
            <a:ext cx="6172200" cy="6857999"/>
          </a:xfrm>
          <a:custGeom>
            <a:avLst/>
            <a:gdLst>
              <a:gd name="connsiteX0" fmla="*/ 997108 w 6172200"/>
              <a:gd name="connsiteY0" fmla="*/ 0 h 6857999"/>
              <a:gd name="connsiteX1" fmla="*/ 6172200 w 6172200"/>
              <a:gd name="connsiteY1" fmla="*/ 0 h 6857999"/>
              <a:gd name="connsiteX2" fmla="*/ 6172200 w 6172200"/>
              <a:gd name="connsiteY2" fmla="*/ 703762 h 6857999"/>
              <a:gd name="connsiteX3" fmla="*/ 6096379 w 6172200"/>
              <a:gd name="connsiteY3" fmla="*/ 669896 h 6857999"/>
              <a:gd name="connsiteX4" fmla="*/ 5110804 w 6172200"/>
              <a:gd name="connsiteY4" fmla="*/ 478901 h 6857999"/>
              <a:gd name="connsiteX5" fmla="*/ 5008852 w 6172200"/>
              <a:gd name="connsiteY5" fmla="*/ 484760 h 6857999"/>
              <a:gd name="connsiteX6" fmla="*/ 3370342 w 6172200"/>
              <a:gd name="connsiteY6" fmla="*/ 1161868 h 6857999"/>
              <a:gd name="connsiteX7" fmla="*/ 3204529 w 6172200"/>
              <a:gd name="connsiteY7" fmla="*/ 4830622 h 6857999"/>
              <a:gd name="connsiteX8" fmla="*/ 5989355 w 6172200"/>
              <a:gd name="connsiteY8" fmla="*/ 5527515 h 6857999"/>
              <a:gd name="connsiteX9" fmla="*/ 6172200 w 6172200"/>
              <a:gd name="connsiteY9" fmla="*/ 5452490 h 6857999"/>
              <a:gd name="connsiteX10" fmla="*/ 6172200 w 6172200"/>
              <a:gd name="connsiteY10" fmla="*/ 6857999 h 6857999"/>
              <a:gd name="connsiteX11" fmla="*/ 1685981 w 6172200"/>
              <a:gd name="connsiteY11" fmla="*/ 6857999 h 6857999"/>
              <a:gd name="connsiteX12" fmla="*/ 1645140 w 6172200"/>
              <a:gd name="connsiteY12" fmla="*/ 6821799 h 6857999"/>
              <a:gd name="connsiteX13" fmla="*/ 1277634 w 6172200"/>
              <a:gd name="connsiteY13" fmla="*/ 6442513 h 6857999"/>
              <a:gd name="connsiteX14" fmla="*/ 759074 w 6172200"/>
              <a:gd name="connsiteY14" fmla="*/ 347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72200" h="6857999">
                <a:moveTo>
                  <a:pt x="997108" y="0"/>
                </a:moveTo>
                <a:lnTo>
                  <a:pt x="6172200" y="0"/>
                </a:lnTo>
                <a:lnTo>
                  <a:pt x="6172200" y="703762"/>
                </a:lnTo>
                <a:lnTo>
                  <a:pt x="6096379" y="669896"/>
                </a:lnTo>
                <a:cubicBezTo>
                  <a:pt x="5784551" y="542677"/>
                  <a:pt x="5449759" y="477365"/>
                  <a:pt x="5110804" y="478901"/>
                </a:cubicBezTo>
                <a:cubicBezTo>
                  <a:pt x="5076820" y="478901"/>
                  <a:pt x="5042836" y="484760"/>
                  <a:pt x="5008852" y="484760"/>
                </a:cubicBezTo>
                <a:cubicBezTo>
                  <a:pt x="4400162" y="511263"/>
                  <a:pt x="3820169" y="750943"/>
                  <a:pt x="3370342" y="1161868"/>
                </a:cubicBezTo>
                <a:cubicBezTo>
                  <a:pt x="2311454" y="2129180"/>
                  <a:pt x="2237217" y="3771736"/>
                  <a:pt x="3204529" y="4830622"/>
                </a:cubicBezTo>
                <a:cubicBezTo>
                  <a:pt x="3930014" y="5624787"/>
                  <a:pt x="5035324" y="5865086"/>
                  <a:pt x="5989355" y="5527515"/>
                </a:cubicBezTo>
                <a:lnTo>
                  <a:pt x="6172200" y="5452490"/>
                </a:lnTo>
                <a:lnTo>
                  <a:pt x="6172200" y="6857999"/>
                </a:lnTo>
                <a:lnTo>
                  <a:pt x="1685981" y="6857999"/>
                </a:lnTo>
                <a:lnTo>
                  <a:pt x="1645140" y="6821799"/>
                </a:lnTo>
                <a:cubicBezTo>
                  <a:pt x="1517645" y="6702926"/>
                  <a:pt x="1394940" y="6576484"/>
                  <a:pt x="1277634" y="6442513"/>
                </a:cubicBezTo>
                <a:cubicBezTo>
                  <a:pt x="-247337" y="4700892"/>
                  <a:pt x="-390571" y="2222760"/>
                  <a:pt x="759074" y="347972"/>
                </a:cubicBezTo>
                <a:close/>
              </a:path>
            </a:pathLst>
          </a:custGeom>
          <a:solidFill>
            <a:schemeClr val="accent1"/>
          </a:solidFill>
          <a:ln w="104905" cap="flat">
            <a:noFill/>
            <a:prstDash val="solid"/>
            <a:miter/>
          </a:ln>
        </p:spPr>
        <p:txBody>
          <a:bodyPr wrap="square" rtlCol="0" anchor="ctr">
            <a:noAutofit/>
          </a:bodyPr>
          <a:lstStyle/>
          <a:p>
            <a:endParaRPr lang="en-GB"/>
          </a:p>
        </p:txBody>
      </p:sp>
      <p:sp>
        <p:nvSpPr>
          <p:cNvPr id="7" name="Title 1">
            <a:extLst>
              <a:ext uri="{FF2B5EF4-FFF2-40B4-BE49-F238E27FC236}">
                <a16:creationId xmlns:a16="http://schemas.microsoft.com/office/drawing/2014/main" id="{2AE38CA0-BAFF-4376-B8C2-ABFA4D0DDB20}"/>
              </a:ext>
            </a:extLst>
          </p:cNvPr>
          <p:cNvSpPr>
            <a:spLocks noGrp="1"/>
          </p:cNvSpPr>
          <p:nvPr>
            <p:ph type="title" hasCustomPrompt="1"/>
          </p:nvPr>
        </p:nvSpPr>
        <p:spPr>
          <a:xfrm>
            <a:off x="597693" y="2451847"/>
            <a:ext cx="4902153" cy="2215826"/>
          </a:xfrm>
        </p:spPr>
        <p:txBody>
          <a:bodyPr anchor="ctr"/>
          <a:lstStyle>
            <a:lvl1pPr>
              <a:lnSpc>
                <a:spcPct val="80000"/>
              </a:lnSpc>
              <a:defRPr sz="5000" b="0">
                <a:latin typeface="+mj-lt"/>
              </a:defRPr>
            </a:lvl1pPr>
          </a:lstStyle>
          <a:p>
            <a:r>
              <a:rPr lang="en-US"/>
              <a:t>Your main </a:t>
            </a:r>
            <a:br>
              <a:rPr lang="en-US"/>
            </a:br>
            <a:r>
              <a:rPr lang="en-US"/>
              <a:t>outtake goes </a:t>
            </a:r>
            <a:br>
              <a:rPr lang="en-US"/>
            </a:br>
            <a:r>
              <a:rPr lang="en-US"/>
              <a:t>here</a:t>
            </a:r>
            <a:endParaRPr lang="en-GB"/>
          </a:p>
        </p:txBody>
      </p:sp>
      <p:sp>
        <p:nvSpPr>
          <p:cNvPr id="20" name="Freeform: Shape 19">
            <a:extLst>
              <a:ext uri="{FF2B5EF4-FFF2-40B4-BE49-F238E27FC236}">
                <a16:creationId xmlns:a16="http://schemas.microsoft.com/office/drawing/2014/main" id="{221F8473-6CDD-49B4-8753-BB2C17386303}"/>
              </a:ext>
            </a:extLst>
          </p:cNvPr>
          <p:cNvSpPr/>
          <p:nvPr/>
        </p:nvSpPr>
        <p:spPr>
          <a:xfrm>
            <a:off x="9949466" y="0"/>
            <a:ext cx="2242534" cy="1469000"/>
          </a:xfrm>
          <a:custGeom>
            <a:avLst/>
            <a:gdLst>
              <a:gd name="connsiteX0" fmla="*/ 0 w 2242534"/>
              <a:gd name="connsiteY0" fmla="*/ 0 h 1469000"/>
              <a:gd name="connsiteX1" fmla="*/ 2242534 w 2242534"/>
              <a:gd name="connsiteY1" fmla="*/ 0 h 1469000"/>
              <a:gd name="connsiteX2" fmla="*/ 2242534 w 2242534"/>
              <a:gd name="connsiteY2" fmla="*/ 1468486 h 1469000"/>
              <a:gd name="connsiteX3" fmla="*/ 2227734 w 2242534"/>
              <a:gd name="connsiteY3" fmla="*/ 1469000 h 1469000"/>
              <a:gd name="connsiteX4" fmla="*/ 96650 w 2242534"/>
              <a:gd name="connsiteY4" fmla="*/ 200632 h 14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34" h="1469000">
                <a:moveTo>
                  <a:pt x="0" y="0"/>
                </a:moveTo>
                <a:lnTo>
                  <a:pt x="2242534" y="0"/>
                </a:lnTo>
                <a:lnTo>
                  <a:pt x="2242534" y="1468486"/>
                </a:lnTo>
                <a:lnTo>
                  <a:pt x="2227734" y="1469000"/>
                </a:lnTo>
                <a:cubicBezTo>
                  <a:pt x="1307504" y="1469000"/>
                  <a:pt x="507060" y="956129"/>
                  <a:pt x="96650" y="200632"/>
                </a:cubicBezTo>
                <a:close/>
              </a:path>
            </a:pathLst>
          </a:custGeom>
          <a:solidFill>
            <a:srgbClr val="133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sp>
        <p:nvSpPr>
          <p:cNvPr id="22" name="Text Placeholder 21">
            <a:extLst>
              <a:ext uri="{FF2B5EF4-FFF2-40B4-BE49-F238E27FC236}">
                <a16:creationId xmlns:a16="http://schemas.microsoft.com/office/drawing/2014/main" id="{8935710D-3414-4876-95DE-9D733273DB02}"/>
              </a:ext>
            </a:extLst>
          </p:cNvPr>
          <p:cNvSpPr>
            <a:spLocks noGrp="1"/>
          </p:cNvSpPr>
          <p:nvPr>
            <p:ph type="body" sz="quarter" idx="12" hasCustomPrompt="1"/>
          </p:nvPr>
        </p:nvSpPr>
        <p:spPr>
          <a:xfrm>
            <a:off x="597694" y="715962"/>
            <a:ext cx="1443037" cy="1358900"/>
          </a:xfrm>
        </p:spPr>
        <p:txBody>
          <a:bodyPr anchor="ctr"/>
          <a:lstStyle>
            <a:lvl1pPr>
              <a:defRPr sz="8000">
                <a:latin typeface="+mj-lt"/>
              </a:defRPr>
            </a:lvl1pPr>
          </a:lstStyle>
          <a:p>
            <a:pPr lvl="0"/>
            <a:r>
              <a:rPr lang="en-US"/>
              <a:t>xx</a:t>
            </a:r>
            <a:endParaRPr lang="en-GB"/>
          </a:p>
        </p:txBody>
      </p:sp>
      <p:sp>
        <p:nvSpPr>
          <p:cNvPr id="13" name="Freeform: Shape 12">
            <a:extLst>
              <a:ext uri="{FF2B5EF4-FFF2-40B4-BE49-F238E27FC236}">
                <a16:creationId xmlns:a16="http://schemas.microsoft.com/office/drawing/2014/main" id="{92BADFFC-9F9E-48F8-BBD3-866E19B34039}"/>
              </a:ext>
            </a:extLst>
          </p:cNvPr>
          <p:cNvSpPr/>
          <p:nvPr/>
        </p:nvSpPr>
        <p:spPr>
          <a:xfrm rot="435185">
            <a:off x="-49789" y="6175481"/>
            <a:ext cx="5071414" cy="994891"/>
          </a:xfrm>
          <a:custGeom>
            <a:avLst/>
            <a:gdLst>
              <a:gd name="connsiteX0" fmla="*/ 1144252 w 5071414"/>
              <a:gd name="connsiteY0" fmla="*/ 66018 h 994891"/>
              <a:gd name="connsiteX1" fmla="*/ 2351736 w 5071414"/>
              <a:gd name="connsiteY1" fmla="*/ 0 h 994891"/>
              <a:gd name="connsiteX2" fmla="*/ 4900291 w 5071414"/>
              <a:gd name="connsiteY2" fmla="*/ 311163 h 994891"/>
              <a:gd name="connsiteX3" fmla="*/ 5071414 w 5071414"/>
              <a:gd name="connsiteY3" fmla="*/ 361291 h 994891"/>
              <a:gd name="connsiteX4" fmla="*/ 93047 w 5071414"/>
              <a:gd name="connsiteY4" fmla="*/ 994891 h 994891"/>
              <a:gd name="connsiteX5" fmla="*/ 0 w 5071414"/>
              <a:gd name="connsiteY5" fmla="*/ 263799 h 994891"/>
              <a:gd name="connsiteX6" fmla="*/ 330714 w 5071414"/>
              <a:gd name="connsiteY6" fmla="*/ 190541 h 994891"/>
              <a:gd name="connsiteX7" fmla="*/ 761791 w 5071414"/>
              <a:gd name="connsiteY7" fmla="*/ 115906 h 994891"/>
              <a:gd name="connsiteX8" fmla="*/ 1144252 w 5071414"/>
              <a:gd name="connsiteY8" fmla="*/ 66018 h 99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414" h="994891">
                <a:moveTo>
                  <a:pt x="1144252" y="66018"/>
                </a:moveTo>
                <a:cubicBezTo>
                  <a:pt x="1532289" y="22826"/>
                  <a:pt x="1936484" y="0"/>
                  <a:pt x="2351736" y="0"/>
                </a:cubicBezTo>
                <a:cubicBezTo>
                  <a:pt x="3274518" y="0"/>
                  <a:pt x="4142700" y="112721"/>
                  <a:pt x="4900291" y="311163"/>
                </a:cubicBezTo>
                <a:lnTo>
                  <a:pt x="5071414" y="361291"/>
                </a:lnTo>
                <a:lnTo>
                  <a:pt x="93047" y="994891"/>
                </a:lnTo>
                <a:lnTo>
                  <a:pt x="0" y="263799"/>
                </a:lnTo>
                <a:lnTo>
                  <a:pt x="330714" y="190541"/>
                </a:lnTo>
                <a:cubicBezTo>
                  <a:pt x="471505" y="162803"/>
                  <a:pt x="615298" y="137876"/>
                  <a:pt x="761791" y="115906"/>
                </a:cubicBezTo>
                <a:cubicBezTo>
                  <a:pt x="887357" y="97074"/>
                  <a:pt x="1014907" y="80414"/>
                  <a:pt x="1144252" y="66018"/>
                </a:cubicBezTo>
                <a:close/>
              </a:path>
            </a:pathLst>
          </a:custGeom>
          <a:solidFill>
            <a:srgbClr val="133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chemeClr val="bg1"/>
              </a:solidFill>
            </a:endParaRPr>
          </a:p>
        </p:txBody>
      </p:sp>
      <p:pic>
        <p:nvPicPr>
          <p:cNvPr id="10" name="Picture 9" descr="A picture containing drawing&#10;&#10;Description automatically generated">
            <a:extLst>
              <a:ext uri="{FF2B5EF4-FFF2-40B4-BE49-F238E27FC236}">
                <a16:creationId xmlns:a16="http://schemas.microsoft.com/office/drawing/2014/main" id="{A4F0EC68-91CB-44AD-BB7E-2701BE3DA9CA}"/>
              </a:ext>
            </a:extLst>
          </p:cNvPr>
          <p:cNvPicPr>
            <a:picLocks/>
          </p:cNvPicPr>
          <p:nvPr/>
        </p:nvPicPr>
        <p:blipFill rotWithShape="1">
          <a:blip r:embed="rId2" cstate="screen">
            <a:extLst>
              <a:ext uri="{28A0092B-C50C-407E-A947-70E740481C1C}">
                <a14:useLocalDpi xmlns:a14="http://schemas.microsoft.com/office/drawing/2010/main"/>
              </a:ext>
            </a:extLst>
          </a:blip>
          <a:srcRect l="4911" r="-1"/>
          <a:stretch/>
        </p:blipFill>
        <p:spPr>
          <a:xfrm>
            <a:off x="11727656" y="223840"/>
            <a:ext cx="230549" cy="276222"/>
          </a:xfrm>
          <a:prstGeom prst="rect">
            <a:avLst/>
          </a:prstGeom>
        </p:spPr>
      </p:pic>
    </p:spTree>
    <p:extLst>
      <p:ext uri="{BB962C8B-B14F-4D97-AF65-F5344CB8AC3E}">
        <p14:creationId xmlns:p14="http://schemas.microsoft.com/office/powerpoint/2010/main" val="211830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wo Column Re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chemeClr val="bg1"/>
              </a:solidFill>
            </a:endParaRPr>
          </a:p>
        </p:txBody>
      </p:sp>
      <p:sp>
        <p:nvSpPr>
          <p:cNvPr id="21" name="Text Placeholder 20">
            <a:extLst>
              <a:ext uri="{FF2B5EF4-FFF2-40B4-BE49-F238E27FC236}">
                <a16:creationId xmlns:a16="http://schemas.microsoft.com/office/drawing/2014/main" id="{AD6DAF30-921A-4876-A9C6-96D73C69672F}"/>
              </a:ext>
            </a:extLst>
          </p:cNvPr>
          <p:cNvSpPr>
            <a:spLocks noGrp="1"/>
          </p:cNvSpPr>
          <p:nvPr>
            <p:ph type="body" sz="quarter" idx="13"/>
          </p:nvPr>
        </p:nvSpPr>
        <p:spPr>
          <a:xfrm>
            <a:off x="4167505" y="859473"/>
            <a:ext cx="7902575" cy="5265737"/>
          </a:xfrm>
        </p:spPr>
        <p:txBody>
          <a:bodyPr numCol="2" spcCol="360000"/>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a:t>Your main outtake goes here</a:t>
            </a:r>
            <a:endParaRPr lang="en-GB"/>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2" name="Text Placeholder 8">
            <a:extLst>
              <a:ext uri="{FF2B5EF4-FFF2-40B4-BE49-F238E27FC236}">
                <a16:creationId xmlns:a16="http://schemas.microsoft.com/office/drawing/2014/main" id="{7F32759C-B66F-4F29-9C46-4EA2F62AA444}"/>
              </a:ext>
            </a:extLst>
          </p:cNvPr>
          <p:cNvSpPr>
            <a:spLocks noGrp="1"/>
          </p:cNvSpPr>
          <p:nvPr>
            <p:ph type="body" sz="quarter" idx="14" hasCustomPrompt="1"/>
          </p:nvPr>
        </p:nvSpPr>
        <p:spPr>
          <a:xfrm>
            <a:off x="192087" y="1274098"/>
            <a:ext cx="3598863" cy="785816"/>
          </a:xfrm>
        </p:spPr>
        <p:txBody>
          <a:bodyPr/>
          <a:lstStyle>
            <a:lvl1pPr>
              <a:lnSpc>
                <a:spcPct val="100000"/>
              </a:lnSpc>
              <a:defRPr sz="2000">
                <a:solidFill>
                  <a:schemeClr val="bg1"/>
                </a:solidFill>
                <a:latin typeface="+mn-lt"/>
              </a:defRPr>
            </a:lvl1pPr>
            <a:lvl2pPr>
              <a:lnSpc>
                <a:spcPct val="100000"/>
              </a:lnSpc>
              <a:buClr>
                <a:schemeClr val="bg1"/>
              </a:buClr>
              <a:defRPr sz="2000">
                <a:solidFill>
                  <a:schemeClr val="bg1"/>
                </a:solidFill>
                <a:latin typeface="+mn-lt"/>
              </a:defRPr>
            </a:lvl2pPr>
            <a:lvl3pPr>
              <a:lnSpc>
                <a:spcPct val="100000"/>
              </a:lnSpc>
              <a:buClr>
                <a:schemeClr val="bg1"/>
              </a:buClr>
              <a:defRPr sz="1800">
                <a:solidFill>
                  <a:schemeClr val="bg1"/>
                </a:solidFill>
                <a:latin typeface="+mn-lt"/>
              </a:defRPr>
            </a:lvl3pPr>
            <a:lvl4pPr>
              <a:lnSpc>
                <a:spcPct val="100000"/>
              </a:lnSpc>
              <a:buClr>
                <a:schemeClr val="bg1"/>
              </a:buClr>
              <a:defRPr sz="1600">
                <a:solidFill>
                  <a:schemeClr val="bg1"/>
                </a:solidFill>
                <a:latin typeface="+mn-lt"/>
              </a:defRPr>
            </a:lvl4pPr>
            <a:lvl5pPr>
              <a:lnSpc>
                <a:spcPct val="100000"/>
              </a:lnSpc>
              <a:buClr>
                <a:schemeClr val="bg1"/>
              </a:buClr>
              <a:defRPr sz="1400">
                <a:solidFill>
                  <a:schemeClr val="bg1"/>
                </a:solidFill>
                <a:latin typeface="+mn-lt"/>
              </a:defRPr>
            </a:lvl5pPr>
          </a:lstStyle>
          <a:p>
            <a:pPr lvl="0"/>
            <a:r>
              <a:rPr lang="en-US"/>
              <a:t>Your sub-outtake goes here</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Freeform: Shape 29">
            <a:extLst>
              <a:ext uri="{FF2B5EF4-FFF2-40B4-BE49-F238E27FC236}">
                <a16:creationId xmlns:a16="http://schemas.microsoft.com/office/drawing/2014/main" id="{16A32D2E-13C9-4A0D-A88A-46B678BABB7B}"/>
              </a:ext>
            </a:extLst>
          </p:cNvPr>
          <p:cNvSpPr/>
          <p:nvPr/>
        </p:nvSpPr>
        <p:spPr>
          <a:xfrm>
            <a:off x="8436037" y="1"/>
            <a:ext cx="3755963" cy="3711755"/>
          </a:xfrm>
          <a:custGeom>
            <a:avLst/>
            <a:gdLst>
              <a:gd name="connsiteX0" fmla="*/ 0 w 3755963"/>
              <a:gd name="connsiteY0" fmla="*/ 0 h 3711755"/>
              <a:gd name="connsiteX1" fmla="*/ 2735045 w 3755963"/>
              <a:gd name="connsiteY1" fmla="*/ 0 h 3711755"/>
              <a:gd name="connsiteX2" fmla="*/ 2751032 w 3755963"/>
              <a:gd name="connsiteY2" fmla="*/ 30078 h 3711755"/>
              <a:gd name="connsiteX3" fmla="*/ 3069234 w 3755963"/>
              <a:gd name="connsiteY3" fmla="*/ 457666 h 3711755"/>
              <a:gd name="connsiteX4" fmla="*/ 3684330 w 3755963"/>
              <a:gd name="connsiteY4" fmla="*/ 955592 h 3711755"/>
              <a:gd name="connsiteX5" fmla="*/ 3755963 w 3755963"/>
              <a:gd name="connsiteY5" fmla="*/ 992858 h 3711755"/>
              <a:gd name="connsiteX6" fmla="*/ 3755963 w 3755963"/>
              <a:gd name="connsiteY6" fmla="*/ 3711755 h 3711755"/>
              <a:gd name="connsiteX7" fmla="*/ 3713720 w 3755963"/>
              <a:gd name="connsiteY7" fmla="*/ 3701709 h 3711755"/>
              <a:gd name="connsiteX8" fmla="*/ 1116744 w 3755963"/>
              <a:gd name="connsiteY8" fmla="*/ 2090968 h 3711755"/>
              <a:gd name="connsiteX9" fmla="*/ 11637 w 3755963"/>
              <a:gd name="connsiteY9" fmla="*/ 46380 h 371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5963" h="3711755">
                <a:moveTo>
                  <a:pt x="0" y="0"/>
                </a:moveTo>
                <a:lnTo>
                  <a:pt x="2735045" y="0"/>
                </a:lnTo>
                <a:lnTo>
                  <a:pt x="2751032" y="30078"/>
                </a:lnTo>
                <a:cubicBezTo>
                  <a:pt x="2840684" y="180187"/>
                  <a:pt x="2946714" y="323547"/>
                  <a:pt x="3069234" y="457666"/>
                </a:cubicBezTo>
                <a:cubicBezTo>
                  <a:pt x="3253014" y="658844"/>
                  <a:pt x="3460849" y="824946"/>
                  <a:pt x="3684330" y="955592"/>
                </a:cubicBezTo>
                <a:lnTo>
                  <a:pt x="3755963" y="992858"/>
                </a:lnTo>
                <a:lnTo>
                  <a:pt x="3755963" y="3711755"/>
                </a:lnTo>
                <a:lnTo>
                  <a:pt x="3713720" y="3701709"/>
                </a:lnTo>
                <a:cubicBezTo>
                  <a:pt x="2740078" y="3445334"/>
                  <a:pt x="1829927" y="2905469"/>
                  <a:pt x="1116744" y="2090968"/>
                </a:cubicBezTo>
                <a:cubicBezTo>
                  <a:pt x="581857" y="1480091"/>
                  <a:pt x="214733" y="779791"/>
                  <a:pt x="11637" y="46380"/>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25" name="Text Placeholder 8">
            <a:extLst>
              <a:ext uri="{FF2B5EF4-FFF2-40B4-BE49-F238E27FC236}">
                <a16:creationId xmlns:a16="http://schemas.microsoft.com/office/drawing/2014/main" id="{AACA1D54-2B8D-40E4-86FC-6205B6EBECC2}"/>
              </a:ext>
            </a:extLst>
          </p:cNvPr>
          <p:cNvSpPr>
            <a:spLocks noGrp="1"/>
          </p:cNvSpPr>
          <p:nvPr>
            <p:ph type="body" sz="quarter" idx="15" hasCustomPrompt="1"/>
          </p:nvPr>
        </p:nvSpPr>
        <p:spPr>
          <a:xfrm>
            <a:off x="4167505" y="267941"/>
            <a:ext cx="6868048" cy="591532"/>
          </a:xfrm>
        </p:spPr>
        <p:txBody>
          <a:bodyPr/>
          <a:lstStyle>
            <a:lvl1pPr>
              <a:defRPr sz="1800" b="1">
                <a:solidFill>
                  <a:schemeClr val="tx2"/>
                </a:solidFill>
                <a:latin typeface="+mn-lt"/>
              </a:defRPr>
            </a:lvl1pPr>
            <a:lvl2pPr>
              <a:buClr>
                <a:schemeClr val="accent1"/>
              </a:buClr>
              <a:defRPr sz="1800" b="0">
                <a:solidFill>
                  <a:schemeClr val="tx2"/>
                </a:solidFill>
                <a:latin typeface="+mn-lt"/>
              </a:defRPr>
            </a:lvl2pPr>
            <a:lvl3pPr>
              <a:buClr>
                <a:schemeClr val="accent1"/>
              </a:buClr>
              <a:defRPr sz="1600" b="0">
                <a:solidFill>
                  <a:schemeClr val="tx2"/>
                </a:solidFill>
                <a:latin typeface="+mn-lt"/>
              </a:defRPr>
            </a:lvl3pPr>
            <a:lvl4pPr>
              <a:buClr>
                <a:schemeClr val="accent1"/>
              </a:buClr>
              <a:defRPr sz="1400" b="0">
                <a:solidFill>
                  <a:schemeClr val="tx2"/>
                </a:solidFill>
                <a:latin typeface="+mn-lt"/>
              </a:defRPr>
            </a:lvl4pPr>
            <a:lvl5pPr>
              <a:buClr>
                <a:schemeClr val="accent1"/>
              </a:buClr>
              <a:defRPr sz="1200" b="0">
                <a:solidFill>
                  <a:schemeClr val="tx2"/>
                </a:solidFill>
                <a:latin typeface="+mn-lt"/>
              </a:defRPr>
            </a:lvl5pPr>
          </a:lstStyle>
          <a:p>
            <a:pPr lvl="0"/>
            <a:r>
              <a:rPr lang="en-US"/>
              <a:t>Your slide title goes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78999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9.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1284073072"/>
      </p:ext>
    </p:extLst>
  </p:cSld>
  <p:clrMap bg1="dk1" tx1="lt1" bg2="dk2" tx2="lt2" accent1="accent1" accent2="accent2" accent3="accent3" accent4="accent4" accent5="accent5" accent6="accent6" hlink="hlink" folHlink="folHlink"/>
  <p:sldLayoutIdLst>
    <p:sldLayoutId id="2147484141" r:id="rId1"/>
    <p:sldLayoutId id="2147484142" r:id="rId2"/>
    <p:sldLayoutId id="2147484153" r:id="rId3"/>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3376276755"/>
      </p:ext>
    </p:extLst>
  </p:cSld>
  <p:clrMap bg1="dk1" tx1="lt1" bg2="dk2" tx2="lt2" accent1="accent1" accent2="accent2" accent3="accent3" accent4="accent4" accent5="accent5" accent6="accent6" hlink="hlink" folHlink="folHlink"/>
  <p:sldLayoutIdLst>
    <p:sldLayoutId id="2147484367" r:id="rId1"/>
    <p:sldLayoutId id="2147484368" r:id="rId2"/>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2891032958"/>
      </p:ext>
    </p:extLst>
  </p:cSld>
  <p:clrMap bg1="dk1" tx1="lt1" bg2="dk2" tx2="lt2" accent1="accent1" accent2="accent2" accent3="accent3" accent4="accent4" accent5="accent5" accent6="accent6" hlink="hlink" folHlink="folHlink"/>
  <p:sldLayoutIdLst>
    <p:sldLayoutId id="2147484452" r:id="rId1"/>
    <p:sldLayoutId id="2147484454" r:id="rId2"/>
    <p:sldLayoutId id="2147484460" r:id="rId3"/>
    <p:sldLayoutId id="2147484862" r:id="rId4"/>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823771017"/>
      </p:ext>
    </p:extLst>
  </p:cSld>
  <p:clrMap bg1="dk1" tx1="lt1" bg2="dk2" tx2="lt2" accent1="accent1" accent2="accent2" accent3="accent3" accent4="accent4" accent5="accent5" accent6="accent6" hlink="hlink" folHlink="folHlink"/>
  <p:sldLayoutIdLst>
    <p:sldLayoutId id="2147484615" r:id="rId1"/>
    <p:sldLayoutId id="2147484618" r:id="rId2"/>
    <p:sldLayoutId id="2147484623" r:id="rId3"/>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825874976"/>
      </p:ext>
    </p:extLst>
  </p:cSld>
  <p:clrMap bg1="dk1" tx1="lt1" bg2="dk2" tx2="lt2" accent1="accent1" accent2="accent2" accent3="accent3" accent4="accent4" accent5="accent5" accent6="accent6" hlink="hlink" folHlink="folHlink"/>
  <p:sldLayoutIdLst>
    <p:sldLayoutId id="2147484640" r:id="rId1"/>
    <p:sldLayoutId id="2147484651" r:id="rId2"/>
    <p:sldLayoutId id="2147484654" r:id="rId3"/>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2835096713"/>
      </p:ext>
    </p:extLst>
  </p:cSld>
  <p:clrMap bg1="dk1" tx1="lt1" bg2="dk2" tx2="lt2" accent1="accent1" accent2="accent2" accent3="accent3" accent4="accent4" accent5="accent5" accent6="accent6" hlink="hlink" folHlink="folHlink"/>
  <p:sldLayoutIdLst>
    <p:sldLayoutId id="2147484814" r:id="rId1"/>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3960461881"/>
      </p:ext>
    </p:extLst>
  </p:cSld>
  <p:clrMap bg1="dk1" tx1="lt1" bg2="dk2" tx2="lt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 id="2147484845" r:id="rId13"/>
    <p:sldLayoutId id="2147484846" r:id="rId14"/>
    <p:sldLayoutId id="2147484847" r:id="rId15"/>
    <p:sldLayoutId id="2147484848" r:id="rId16"/>
    <p:sldLayoutId id="2147484849" r:id="rId17"/>
    <p:sldLayoutId id="2147484850" r:id="rId18"/>
    <p:sldLayoutId id="2147484851" r:id="rId19"/>
    <p:sldLayoutId id="2147484852" r:id="rId20"/>
    <p:sldLayoutId id="2147484853" r:id="rId21"/>
    <p:sldLayoutId id="2147484854" r:id="rId22"/>
    <p:sldLayoutId id="2147484855" r:id="rId23"/>
    <p:sldLayoutId id="2147484856" r:id="rId24"/>
    <p:sldLayoutId id="2147484857" r:id="rId25"/>
    <p:sldLayoutId id="2147484858" r:id="rId26"/>
    <p:sldLayoutId id="2147484859" r:id="rId27"/>
    <p:sldLayoutId id="2147484860" r:id="rId28"/>
    <p:sldLayoutId id="2147484861" r:id="rId29"/>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979063716"/>
      </p:ext>
    </p:extLst>
  </p:cSld>
  <p:clrMap bg1="dk1" tx1="lt1" bg2="dk2" tx2="lt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 id="2147484878" r:id="rId13"/>
    <p:sldLayoutId id="2147484879" r:id="rId14"/>
    <p:sldLayoutId id="2147484880" r:id="rId15"/>
    <p:sldLayoutId id="2147484881" r:id="rId16"/>
    <p:sldLayoutId id="2147484882" r:id="rId17"/>
    <p:sldLayoutId id="2147484883" r:id="rId18"/>
    <p:sldLayoutId id="2147484884" r:id="rId19"/>
    <p:sldLayoutId id="2147484885" r:id="rId20"/>
    <p:sldLayoutId id="2147484886" r:id="rId21"/>
    <p:sldLayoutId id="2147484887" r:id="rId22"/>
    <p:sldLayoutId id="2147484888" r:id="rId23"/>
    <p:sldLayoutId id="2147484889" r:id="rId24"/>
    <p:sldLayoutId id="2147484890" r:id="rId25"/>
    <p:sldLayoutId id="2147484891" r:id="rId26"/>
    <p:sldLayoutId id="2147484892" r:id="rId27"/>
    <p:sldLayoutId id="2147484893" r:id="rId28"/>
    <p:sldLayoutId id="2147484945" r:id="rId29"/>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a:p>
        </p:txBody>
      </p:sp>
    </p:spTree>
    <p:extLst>
      <p:ext uri="{BB962C8B-B14F-4D97-AF65-F5344CB8AC3E}">
        <p14:creationId xmlns:p14="http://schemas.microsoft.com/office/powerpoint/2010/main" val="979644412"/>
      </p:ext>
    </p:extLst>
  </p:cSld>
  <p:clrMap bg1="dk1" tx1="lt1" bg2="dk2" tx2="lt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0B62-7480-4398-90AA-C2CD3F34104E}"/>
              </a:ext>
            </a:extLst>
          </p:cNvPr>
          <p:cNvSpPr>
            <a:spLocks noGrp="1"/>
          </p:cNvSpPr>
          <p:nvPr>
            <p:ph type="title"/>
          </p:nvPr>
        </p:nvSpPr>
        <p:spPr>
          <a:xfrm>
            <a:off x="522108" y="3414405"/>
            <a:ext cx="6384393" cy="1844039"/>
          </a:xfrm>
        </p:spPr>
        <p:txBody>
          <a:bodyPr/>
          <a:lstStyle/>
          <a:p>
            <a:r>
              <a:rPr lang="en-IE" sz="4400" dirty="0"/>
              <a:t>Waking the sleeping giant:</a:t>
            </a:r>
            <a:br>
              <a:rPr lang="en-IE" sz="4400" dirty="0"/>
            </a:br>
            <a:r>
              <a:rPr lang="en-IE" sz="3200" dirty="0"/>
              <a:t>creating a coherent brand and corporate strategy for Credit Union</a:t>
            </a:r>
            <a:endParaRPr lang="en-IE" sz="4400" dirty="0"/>
          </a:p>
        </p:txBody>
      </p:sp>
      <p:pic>
        <p:nvPicPr>
          <p:cNvPr id="4" name="Picture 3" descr="Irish League of Credit Unions (ILCU) - Pinta">
            <a:extLst>
              <a:ext uri="{FF2B5EF4-FFF2-40B4-BE49-F238E27FC236}">
                <a16:creationId xmlns:a16="http://schemas.microsoft.com/office/drawing/2014/main" id="{DF64DEF6-C746-8322-6E50-262BA31AC8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01" b="26986"/>
          <a:stretch/>
        </p:blipFill>
        <p:spPr bwMode="auto">
          <a:xfrm>
            <a:off x="321414" y="1603623"/>
            <a:ext cx="2327398" cy="1195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a:extLst>
              <a:ext uri="{FF2B5EF4-FFF2-40B4-BE49-F238E27FC236}">
                <a16:creationId xmlns:a16="http://schemas.microsoft.com/office/drawing/2014/main" id="{ADEC2978-F04C-3B6E-18AE-1C9B4A0B52C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9145" r="40741"/>
          <a:stretch/>
        </p:blipFill>
        <p:spPr>
          <a:xfrm>
            <a:off x="7036752" y="-1"/>
            <a:ext cx="5155248" cy="6857989"/>
          </a:xfrm>
        </p:spPr>
      </p:pic>
      <p:sp>
        <p:nvSpPr>
          <p:cNvPr id="9" name="Text Placeholder 2">
            <a:extLst>
              <a:ext uri="{FF2B5EF4-FFF2-40B4-BE49-F238E27FC236}">
                <a16:creationId xmlns:a16="http://schemas.microsoft.com/office/drawing/2014/main" id="{5C5ECA17-3095-734F-C23C-6B10E6E6CB4E}"/>
              </a:ext>
            </a:extLst>
          </p:cNvPr>
          <p:cNvSpPr txBox="1">
            <a:spLocks/>
          </p:cNvSpPr>
          <p:nvPr/>
        </p:nvSpPr>
        <p:spPr>
          <a:xfrm>
            <a:off x="2168650" y="5722639"/>
            <a:ext cx="5445487" cy="3111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800" b="1"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2865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Submission for:	Strategic Brand Research </a:t>
            </a:r>
          </a:p>
          <a:p>
            <a:pPr marL="0" marR="0" lvl="0" indent="0" algn="l" defTabSz="62865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Submitted by:	RED C Research; Robin McGhee &amp; Ciara Clarke</a:t>
            </a:r>
          </a:p>
          <a:p>
            <a:pPr marL="0" marR="0" lvl="0" indent="0" algn="l" defTabSz="62865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Client:		Irish </a:t>
            </a:r>
            <a:r>
              <a:rPr lang="en-GB" sz="1400" b="0">
                <a:solidFill>
                  <a:prstClr val="white"/>
                </a:solidFill>
                <a:latin typeface="Calibri Light" panose="020F0302020204030204" pitchFamily="34" charset="0"/>
                <a:cs typeface="Calibri Light" panose="020F0302020204030204" pitchFamily="34" charset="0"/>
              </a:rPr>
              <a:t>League of Credit Unions</a:t>
            </a:r>
            <a:endParaRPr kumimoji="0" lang="en-GB" sz="1400" b="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endParaRPr>
          </a:p>
        </p:txBody>
      </p:sp>
      <p:pic>
        <p:nvPicPr>
          <p:cNvPr id="10" name="Picture 2">
            <a:extLst>
              <a:ext uri="{FF2B5EF4-FFF2-40B4-BE49-F238E27FC236}">
                <a16:creationId xmlns:a16="http://schemas.microsoft.com/office/drawing/2014/main" id="{F88C0160-D597-EE76-E746-A40C7C40689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8706" y="5722639"/>
            <a:ext cx="1393185" cy="73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78BF73F-9B47-C8A4-0BE2-951C33AB1F96}"/>
              </a:ext>
            </a:extLst>
          </p:cNvPr>
          <p:cNvSpPr txBox="1"/>
          <p:nvPr/>
        </p:nvSpPr>
        <p:spPr>
          <a:xfrm>
            <a:off x="647131" y="5306283"/>
            <a:ext cx="609827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Research Excellence Awards</a:t>
            </a:r>
          </a:p>
        </p:txBody>
      </p:sp>
    </p:spTree>
    <p:extLst>
      <p:ext uri="{BB962C8B-B14F-4D97-AF65-F5344CB8AC3E}">
        <p14:creationId xmlns:p14="http://schemas.microsoft.com/office/powerpoint/2010/main" val="1506626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7382E2-436B-A9B0-D869-F101D9170D5A}"/>
              </a:ext>
            </a:extLst>
          </p:cNvPr>
          <p:cNvSpPr>
            <a:spLocks noGrp="1"/>
          </p:cNvSpPr>
          <p:nvPr>
            <p:ph type="sldNum" sz="quarter" idx="12"/>
          </p:nvPr>
        </p:nvSpPr>
        <p:spPr/>
        <p:txBody>
          <a:bodyPr/>
          <a:lstStyle/>
          <a:p>
            <a:fld id="{21F79131-C817-4EAF-B3BC-6511779B5E04}" type="slidenum">
              <a:rPr lang="en-GB" smtClean="0"/>
              <a:pPr/>
              <a:t>10</a:t>
            </a:fld>
            <a:endParaRPr lang="en-GB"/>
          </a:p>
        </p:txBody>
      </p:sp>
      <p:sp>
        <p:nvSpPr>
          <p:cNvPr id="14" name="Title 13">
            <a:extLst>
              <a:ext uri="{FF2B5EF4-FFF2-40B4-BE49-F238E27FC236}">
                <a16:creationId xmlns:a16="http://schemas.microsoft.com/office/drawing/2014/main" id="{7002A87E-30FF-B4BB-CE76-9F960FBA4EDD}"/>
              </a:ext>
            </a:extLst>
          </p:cNvPr>
          <p:cNvSpPr>
            <a:spLocks noGrp="1"/>
          </p:cNvSpPr>
          <p:nvPr>
            <p:ph type="title"/>
          </p:nvPr>
        </p:nvSpPr>
        <p:spPr/>
        <p:txBody>
          <a:bodyPr/>
          <a:lstStyle/>
          <a:p>
            <a:r>
              <a:rPr lang="en-GB"/>
              <a:t>The second impact was focused on both strategy and tactics</a:t>
            </a:r>
            <a:endParaRPr lang="en-IE"/>
          </a:p>
        </p:txBody>
      </p:sp>
      <p:sp>
        <p:nvSpPr>
          <p:cNvPr id="16" name="Text Placeholder 15">
            <a:extLst>
              <a:ext uri="{FF2B5EF4-FFF2-40B4-BE49-F238E27FC236}">
                <a16:creationId xmlns:a16="http://schemas.microsoft.com/office/drawing/2014/main" id="{AE0E298C-3A98-24EB-E232-83BD5814EA02}"/>
              </a:ext>
            </a:extLst>
          </p:cNvPr>
          <p:cNvSpPr>
            <a:spLocks noGrp="1"/>
          </p:cNvSpPr>
          <p:nvPr>
            <p:ph type="body" sz="quarter" idx="14"/>
          </p:nvPr>
        </p:nvSpPr>
        <p:spPr>
          <a:xfrm>
            <a:off x="186692" y="1971681"/>
            <a:ext cx="3753712" cy="785816"/>
          </a:xfrm>
        </p:spPr>
        <p:txBody>
          <a:bodyPr/>
          <a:lstStyle/>
          <a:p>
            <a:r>
              <a:rPr lang="en-GB" sz="1800"/>
              <a:t>The activation planning module helped define the Credit Union’s central purpose. It put at its heart a core insight that consumers want the best of both worlds - digital efficiency alongside a human touch, expressed in this way:</a:t>
            </a:r>
          </a:p>
          <a:p>
            <a:r>
              <a:rPr lang="en-IE" sz="2400" b="1" i="1">
                <a:solidFill>
                  <a:schemeClr val="accent1"/>
                </a:solidFill>
                <a:effectLst/>
                <a:latin typeface="Calibri Light" panose="020F0302020204030204" pitchFamily="34" charset="0"/>
                <a:ea typeface="Aptos" panose="020B0004020202020204" pitchFamily="34" charset="0"/>
              </a:rPr>
              <a:t>“Digital when you want it; human when you need it”</a:t>
            </a:r>
            <a:endParaRPr lang="en-GB" sz="2400" b="1" i="1">
              <a:solidFill>
                <a:schemeClr val="accent1"/>
              </a:solidFill>
              <a:effectLst/>
              <a:latin typeface="Calibri Light" panose="020F0302020204030204" pitchFamily="34" charset="0"/>
              <a:ea typeface="Aptos" panose="020B0004020202020204" pitchFamily="34" charset="0"/>
            </a:endParaRPr>
          </a:p>
          <a:p>
            <a:endParaRPr lang="en-IE" sz="1800"/>
          </a:p>
        </p:txBody>
      </p:sp>
      <p:sp>
        <p:nvSpPr>
          <p:cNvPr id="18" name="TextBox 17">
            <a:extLst>
              <a:ext uri="{FF2B5EF4-FFF2-40B4-BE49-F238E27FC236}">
                <a16:creationId xmlns:a16="http://schemas.microsoft.com/office/drawing/2014/main" id="{FD6E7819-7F97-8FE6-9A63-6CFACFAABFB3}"/>
              </a:ext>
            </a:extLst>
          </p:cNvPr>
          <p:cNvSpPr txBox="1"/>
          <p:nvPr/>
        </p:nvSpPr>
        <p:spPr>
          <a:xfrm>
            <a:off x="4090619" y="1557918"/>
            <a:ext cx="7659421" cy="4812718"/>
          </a:xfrm>
          <a:prstGeom prst="rect">
            <a:avLst/>
          </a:prstGeom>
          <a:noFill/>
        </p:spPr>
        <p:txBody>
          <a:bodyPr wrap="square" rtlCol="0">
            <a:noAutofit/>
          </a:bodyPr>
          <a:lstStyle/>
          <a:p>
            <a:pPr marL="285750" indent="-285750">
              <a:spcBef>
                <a:spcPts val="1200"/>
              </a:spcBef>
              <a:spcAft>
                <a:spcPts val="600"/>
              </a:spcAft>
              <a:buFont typeface="Arial" panose="020B0604020202020204" pitchFamily="34" charset="0"/>
              <a:buChar char="•"/>
            </a:pPr>
            <a:r>
              <a:rPr lang="en-GB" sz="2000" dirty="0">
                <a:solidFill>
                  <a:schemeClr val="tx2"/>
                </a:solidFill>
              </a:rPr>
              <a:t>The insight </a:t>
            </a:r>
            <a:r>
              <a:rPr lang="en-IE" sz="2000" kern="0" dirty="0">
                <a:solidFill>
                  <a:schemeClr val="tx2"/>
                </a:solidFill>
              </a:rPr>
              <a:t>leveraged a significant strength in service accountability and neutralised a key conversion barrier (in digital)</a:t>
            </a:r>
          </a:p>
          <a:p>
            <a:pPr marL="285750" indent="-285750" algn="l">
              <a:spcBef>
                <a:spcPts val="1200"/>
              </a:spcBef>
              <a:spcAft>
                <a:spcPts val="600"/>
              </a:spcAft>
              <a:buFont typeface="Arial" panose="020B0604020202020204" pitchFamily="34" charset="0"/>
              <a:buChar char="•"/>
            </a:pPr>
            <a:r>
              <a:rPr lang="en-GB" sz="2000" dirty="0">
                <a:solidFill>
                  <a:schemeClr val="tx2"/>
                </a:solidFill>
              </a:rPr>
              <a:t>Activation planning also settled on a primary demographic, focusing on an elusive Gen Z consumer for whom Credit Union has waning relevance.</a:t>
            </a:r>
          </a:p>
          <a:p>
            <a:pPr marL="285750" indent="-285750" algn="l">
              <a:spcBef>
                <a:spcPts val="1200"/>
              </a:spcBef>
              <a:spcAft>
                <a:spcPts val="600"/>
              </a:spcAft>
              <a:buFont typeface="Arial" panose="020B0604020202020204" pitchFamily="34" charset="0"/>
              <a:buChar char="•"/>
            </a:pPr>
            <a:r>
              <a:rPr lang="en-GB" sz="2000" dirty="0">
                <a:solidFill>
                  <a:schemeClr val="tx2"/>
                </a:solidFill>
              </a:rPr>
              <a:t>It addressed in detail delivery considerations like drivers of standardisation and a unified model of what the Credit Union should stand for. </a:t>
            </a:r>
          </a:p>
          <a:p>
            <a:pPr marL="285750" indent="-285750" algn="l">
              <a:spcBef>
                <a:spcPts val="1200"/>
              </a:spcBef>
              <a:spcAft>
                <a:spcPts val="600"/>
              </a:spcAft>
              <a:buFont typeface="Arial" panose="020B0604020202020204" pitchFamily="34" charset="0"/>
              <a:buChar char="•"/>
            </a:pPr>
            <a:r>
              <a:rPr lang="en-GB" sz="2000" dirty="0">
                <a:solidFill>
                  <a:schemeClr val="tx2"/>
                </a:solidFill>
              </a:rPr>
              <a:t>It also identified a common set of KPIs, the first time there was a coherent battery, to help the business navigate the journey to delivery.</a:t>
            </a:r>
          </a:p>
          <a:p>
            <a:pPr algn="l">
              <a:lnSpc>
                <a:spcPct val="90000"/>
              </a:lnSpc>
              <a:spcAft>
                <a:spcPts val="600"/>
              </a:spcAft>
            </a:pPr>
            <a:endParaRPr lang="en-GB" sz="2000" dirty="0">
              <a:solidFill>
                <a:schemeClr val="tx2"/>
              </a:solidFill>
            </a:endParaRPr>
          </a:p>
        </p:txBody>
      </p:sp>
      <p:pic>
        <p:nvPicPr>
          <p:cNvPr id="19" name="Graphic 18">
            <a:extLst>
              <a:ext uri="{FF2B5EF4-FFF2-40B4-BE49-F238E27FC236}">
                <a16:creationId xmlns:a16="http://schemas.microsoft.com/office/drawing/2014/main" id="{347CA104-9D19-C5A2-F8C7-15D548BCA46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586565" y="5416005"/>
            <a:ext cx="1385008" cy="1317373"/>
          </a:xfrm>
          <a:prstGeom prst="rect">
            <a:avLst/>
          </a:prstGeom>
        </p:spPr>
      </p:pic>
      <p:pic>
        <p:nvPicPr>
          <p:cNvPr id="20" name="Graphic 19">
            <a:extLst>
              <a:ext uri="{FF2B5EF4-FFF2-40B4-BE49-F238E27FC236}">
                <a16:creationId xmlns:a16="http://schemas.microsoft.com/office/drawing/2014/main" id="{AF71E14B-0823-4831-196B-98D23866162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96918" y="5416006"/>
            <a:ext cx="1385008" cy="1317373"/>
          </a:xfrm>
          <a:prstGeom prst="rect">
            <a:avLst/>
          </a:prstGeom>
        </p:spPr>
      </p:pic>
    </p:spTree>
    <p:extLst>
      <p:ext uri="{BB962C8B-B14F-4D97-AF65-F5344CB8AC3E}">
        <p14:creationId xmlns:p14="http://schemas.microsoft.com/office/powerpoint/2010/main" val="367459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6B2C11-6D9F-5A1D-C39D-18E879E4721A}"/>
              </a:ext>
            </a:extLst>
          </p:cNvPr>
          <p:cNvSpPr>
            <a:spLocks noGrp="1"/>
          </p:cNvSpPr>
          <p:nvPr>
            <p:ph type="title"/>
          </p:nvPr>
        </p:nvSpPr>
        <p:spPr/>
        <p:txBody>
          <a:bodyPr/>
          <a:lstStyle/>
          <a:p>
            <a:r>
              <a:rPr lang="en-GB"/>
              <a:t>The third impact was about consistent and compelling brand communications</a:t>
            </a:r>
          </a:p>
        </p:txBody>
      </p:sp>
      <p:sp>
        <p:nvSpPr>
          <p:cNvPr id="17" name="TextBox 16">
            <a:extLst>
              <a:ext uri="{FF2B5EF4-FFF2-40B4-BE49-F238E27FC236}">
                <a16:creationId xmlns:a16="http://schemas.microsoft.com/office/drawing/2014/main" id="{E6ABF3FD-3E44-72B1-FD34-D08331AD3FD7}"/>
              </a:ext>
            </a:extLst>
          </p:cNvPr>
          <p:cNvSpPr txBox="1"/>
          <p:nvPr/>
        </p:nvSpPr>
        <p:spPr>
          <a:xfrm>
            <a:off x="186691" y="1189159"/>
            <a:ext cx="8693163" cy="4479681"/>
          </a:xfrm>
          <a:prstGeom prst="rect">
            <a:avLst/>
          </a:prstGeom>
          <a:noFill/>
        </p:spPr>
        <p:txBody>
          <a:bodyPr wrap="square" rtlCol="0">
            <a:noAutofit/>
          </a:bodyPr>
          <a:lstStyle/>
          <a:p>
            <a:pPr algn="l">
              <a:lnSpc>
                <a:spcPct val="90000"/>
              </a:lnSpc>
              <a:spcAft>
                <a:spcPts val="600"/>
              </a:spcAft>
            </a:pPr>
            <a:endParaRPr lang="en-GB" dirty="0">
              <a:solidFill>
                <a:schemeClr val="tx2"/>
              </a:solidFill>
            </a:endParaRPr>
          </a:p>
          <a:p>
            <a:pPr algn="l">
              <a:lnSpc>
                <a:spcPct val="90000"/>
              </a:lnSpc>
              <a:spcAft>
                <a:spcPts val="600"/>
              </a:spcAft>
            </a:pPr>
            <a:r>
              <a:rPr lang="en-GB" dirty="0">
                <a:solidFill>
                  <a:schemeClr val="tx2"/>
                </a:solidFill>
              </a:rPr>
              <a:t>The award-winning campaign created an effective uplift in loans from the Credit Union and delivered strategic value, namely communicating:</a:t>
            </a:r>
          </a:p>
          <a:p>
            <a:pPr algn="l">
              <a:lnSpc>
                <a:spcPct val="90000"/>
              </a:lnSpc>
              <a:spcAft>
                <a:spcPts val="600"/>
              </a:spcAft>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that the CU offers bigger sized loans- assumed to be c. €10k</a:t>
            </a:r>
          </a:p>
          <a:p>
            <a:pPr marL="285750" indent="-285750">
              <a:buFont typeface="Arial" panose="020B0604020202020204" pitchFamily="34" charset="0"/>
              <a:buChar char="•"/>
            </a:pPr>
            <a:r>
              <a:rPr lang="en-GB" dirty="0">
                <a:solidFill>
                  <a:schemeClr val="tx2"/>
                </a:solidFill>
              </a:rPr>
              <a:t>that the brand is approachable and delivers consistently warm service</a:t>
            </a:r>
          </a:p>
          <a:p>
            <a:pPr marL="285750" indent="-285750">
              <a:buFont typeface="Arial" panose="020B0604020202020204" pitchFamily="34" charset="0"/>
              <a:buChar char="•"/>
            </a:pPr>
            <a:r>
              <a:rPr lang="en-GB" dirty="0">
                <a:solidFill>
                  <a:schemeClr val="tx2"/>
                </a:solidFill>
              </a:rPr>
              <a:t>that the CU has a person-to-person service capability</a:t>
            </a:r>
          </a:p>
          <a:p>
            <a:pPr marL="285750" indent="-285750">
              <a:buFont typeface="Arial" panose="020B0604020202020204" pitchFamily="34" charset="0"/>
              <a:buChar char="•"/>
            </a:pPr>
            <a:endParaRPr lang="en-GB" dirty="0">
              <a:solidFill>
                <a:schemeClr val="tx2"/>
              </a:solidFill>
            </a:endParaRPr>
          </a:p>
          <a:p>
            <a:pPr algn="l">
              <a:lnSpc>
                <a:spcPct val="90000"/>
              </a:lnSpc>
              <a:spcAft>
                <a:spcPts val="600"/>
              </a:spcAft>
            </a:pPr>
            <a:r>
              <a:rPr lang="en-GB" dirty="0">
                <a:solidFill>
                  <a:schemeClr val="tx2"/>
                </a:solidFill>
              </a:rPr>
              <a:t> </a:t>
            </a:r>
          </a:p>
          <a:p>
            <a:pPr>
              <a:lnSpc>
                <a:spcPct val="90000"/>
              </a:lnSpc>
              <a:spcAft>
                <a:spcPts val="600"/>
              </a:spcAft>
            </a:pPr>
            <a:r>
              <a:rPr lang="en-GB" dirty="0">
                <a:solidFill>
                  <a:schemeClr val="tx2"/>
                </a:solidFill>
              </a:rPr>
              <a:t>Nonetheless the creative mechanic was polarising. For various reasons it failed to capture the full ambition of the invigorated brand, which required a more human-centric articulation of its competitive advantage</a:t>
            </a:r>
          </a:p>
          <a:p>
            <a:pPr algn="l">
              <a:lnSpc>
                <a:spcPct val="90000"/>
              </a:lnSpc>
              <a:spcAft>
                <a:spcPts val="600"/>
              </a:spcAft>
            </a:pPr>
            <a:endParaRPr lang="en-GB" dirty="0">
              <a:solidFill>
                <a:schemeClr val="tx2"/>
              </a:solidFill>
            </a:endParaRPr>
          </a:p>
          <a:p>
            <a:pPr algn="l">
              <a:lnSpc>
                <a:spcPct val="90000"/>
              </a:lnSpc>
              <a:spcAft>
                <a:spcPts val="600"/>
              </a:spcAft>
            </a:pPr>
            <a:r>
              <a:rPr lang="en-GB" dirty="0">
                <a:solidFill>
                  <a:schemeClr val="tx2"/>
                </a:solidFill>
              </a:rPr>
              <a:t>Our analysis confirmed that the necessary direction of the brand would be in the territory defined by </a:t>
            </a:r>
            <a:r>
              <a:rPr lang="en-GB" b="1" i="1" dirty="0">
                <a:solidFill>
                  <a:schemeClr val="accent1"/>
                </a:solidFill>
                <a:latin typeface="+mj-lt"/>
              </a:rPr>
              <a:t>For you, not profit.</a:t>
            </a:r>
            <a:endParaRPr lang="en-GB" b="1" dirty="0">
              <a:solidFill>
                <a:schemeClr val="accent1"/>
              </a:solidFill>
              <a:latin typeface="+mj-lt"/>
            </a:endParaRPr>
          </a:p>
        </p:txBody>
      </p:sp>
      <p:pic>
        <p:nvPicPr>
          <p:cNvPr id="9" name="Picture 8">
            <a:extLst>
              <a:ext uri="{FF2B5EF4-FFF2-40B4-BE49-F238E27FC236}">
                <a16:creationId xmlns:a16="http://schemas.microsoft.com/office/drawing/2014/main" id="{F2AE5B7D-3515-E82D-366D-694BC47D70CB}"/>
              </a:ext>
            </a:extLst>
          </p:cNvPr>
          <p:cNvPicPr>
            <a:picLocks noChangeAspect="1"/>
          </p:cNvPicPr>
          <p:nvPr/>
        </p:nvPicPr>
        <p:blipFill>
          <a:blip r:embed="rId3"/>
          <a:srcRect l="32469"/>
          <a:stretch/>
        </p:blipFill>
        <p:spPr>
          <a:xfrm>
            <a:off x="9737520" y="3560835"/>
            <a:ext cx="1722959" cy="1986299"/>
          </a:xfrm>
          <a:prstGeom prst="rect">
            <a:avLst/>
          </a:prstGeom>
          <a:solidFill>
            <a:schemeClr val="tx1">
              <a:lumMod val="50000"/>
              <a:lumOff val="50000"/>
            </a:schemeClr>
          </a:solidFill>
        </p:spPr>
      </p:pic>
      <p:pic>
        <p:nvPicPr>
          <p:cNvPr id="3074" name="Picture 2" descr="Credit unions... - Public Service Credit Union Ltd - Ireland | Facebook">
            <a:extLst>
              <a:ext uri="{FF2B5EF4-FFF2-40B4-BE49-F238E27FC236}">
                <a16:creationId xmlns:a16="http://schemas.microsoft.com/office/drawing/2014/main" id="{B26E4184-F5A3-4AF6-3969-9B69C3556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7520" y="987302"/>
            <a:ext cx="1776390" cy="20935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896AF08-5B6F-8948-BCA0-FB8DD6834FFE}"/>
              </a:ext>
            </a:extLst>
          </p:cNvPr>
          <p:cNvSpPr txBox="1"/>
          <p:nvPr/>
        </p:nvSpPr>
        <p:spPr>
          <a:xfrm>
            <a:off x="9614823" y="546515"/>
            <a:ext cx="1791093" cy="256979"/>
          </a:xfrm>
          <a:prstGeom prst="rect">
            <a:avLst/>
          </a:prstGeom>
          <a:noFill/>
        </p:spPr>
        <p:txBody>
          <a:bodyPr wrap="square" rtlCol="0">
            <a:noAutofit/>
          </a:bodyPr>
          <a:lstStyle/>
          <a:p>
            <a:pPr algn="ctr">
              <a:lnSpc>
                <a:spcPct val="90000"/>
              </a:lnSpc>
              <a:spcAft>
                <a:spcPts val="600"/>
              </a:spcAft>
            </a:pPr>
            <a:r>
              <a:rPr lang="en-GB" sz="1400" b="1" i="1">
                <a:solidFill>
                  <a:schemeClr val="bg2"/>
                </a:solidFill>
              </a:rPr>
              <a:t>For People, Not Profit</a:t>
            </a:r>
            <a:endParaRPr lang="en-IE" sz="1400" b="1" i="1">
              <a:solidFill>
                <a:schemeClr val="bg2"/>
              </a:solidFill>
            </a:endParaRPr>
          </a:p>
        </p:txBody>
      </p:sp>
      <p:sp>
        <p:nvSpPr>
          <p:cNvPr id="12" name="TextBox 11">
            <a:extLst>
              <a:ext uri="{FF2B5EF4-FFF2-40B4-BE49-F238E27FC236}">
                <a16:creationId xmlns:a16="http://schemas.microsoft.com/office/drawing/2014/main" id="{25FF75C7-D964-560E-BD27-1CE752F26CF0}"/>
              </a:ext>
            </a:extLst>
          </p:cNvPr>
          <p:cNvSpPr txBox="1"/>
          <p:nvPr/>
        </p:nvSpPr>
        <p:spPr>
          <a:xfrm>
            <a:off x="9737520" y="3120048"/>
            <a:ext cx="1791093" cy="256979"/>
          </a:xfrm>
          <a:prstGeom prst="rect">
            <a:avLst/>
          </a:prstGeom>
          <a:noFill/>
        </p:spPr>
        <p:txBody>
          <a:bodyPr wrap="square" rtlCol="0">
            <a:noAutofit/>
          </a:bodyPr>
          <a:lstStyle/>
          <a:p>
            <a:pPr algn="ctr">
              <a:lnSpc>
                <a:spcPct val="90000"/>
              </a:lnSpc>
              <a:spcAft>
                <a:spcPts val="600"/>
              </a:spcAft>
            </a:pPr>
            <a:r>
              <a:rPr lang="en-GB" sz="1400" b="1" i="1">
                <a:solidFill>
                  <a:schemeClr val="bg2"/>
                </a:solidFill>
              </a:rPr>
              <a:t>Monsters</a:t>
            </a:r>
            <a:endParaRPr lang="en-IE" sz="1400" b="1" i="1">
              <a:solidFill>
                <a:schemeClr val="bg2"/>
              </a:solidFill>
            </a:endParaRPr>
          </a:p>
        </p:txBody>
      </p:sp>
      <p:sp>
        <p:nvSpPr>
          <p:cNvPr id="3" name="Slide Number Placeholder 1">
            <a:extLst>
              <a:ext uri="{FF2B5EF4-FFF2-40B4-BE49-F238E27FC236}">
                <a16:creationId xmlns:a16="http://schemas.microsoft.com/office/drawing/2014/main" id="{FD4BC65E-7ADC-39C9-7B6B-42411BA95B54}"/>
              </a:ext>
            </a:extLst>
          </p:cNvPr>
          <p:cNvSpPr>
            <a:spLocks noGrp="1"/>
          </p:cNvSpPr>
          <p:nvPr>
            <p:ph type="sldNum" sz="quarter" idx="12"/>
          </p:nvPr>
        </p:nvSpPr>
        <p:spPr>
          <a:xfrm>
            <a:off x="11460480" y="6370636"/>
            <a:ext cx="579120" cy="365125"/>
          </a:xfrm>
        </p:spPr>
        <p:txBody>
          <a:bodyPr/>
          <a:lstStyle/>
          <a:p>
            <a:fld id="{21F79131-C817-4EAF-B3BC-6511779B5E04}" type="slidenum">
              <a:rPr lang="en-GB" smtClean="0">
                <a:solidFill>
                  <a:schemeClr val="bg1"/>
                </a:solidFill>
              </a:rPr>
              <a:pPr/>
              <a:t>11</a:t>
            </a:fld>
            <a:endParaRPr lang="en-GB">
              <a:solidFill>
                <a:schemeClr val="bg1"/>
              </a:solidFill>
            </a:endParaRPr>
          </a:p>
        </p:txBody>
      </p:sp>
    </p:spTree>
    <p:extLst>
      <p:ext uri="{BB962C8B-B14F-4D97-AF65-F5344CB8AC3E}">
        <p14:creationId xmlns:p14="http://schemas.microsoft.com/office/powerpoint/2010/main" val="320618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B614CE-7B8B-A433-3130-736BAA01E99F}"/>
              </a:ext>
            </a:extLst>
          </p:cNvPr>
          <p:cNvSpPr>
            <a:spLocks noGrp="1"/>
          </p:cNvSpPr>
          <p:nvPr>
            <p:ph type="sldNum" sz="quarter" idx="12"/>
          </p:nvPr>
        </p:nvSpPr>
        <p:spPr/>
        <p:txBody>
          <a:bodyPr/>
          <a:lstStyle/>
          <a:p>
            <a:fld id="{21F79131-C817-4EAF-B3BC-6511779B5E04}" type="slidenum">
              <a:rPr lang="en-GB" smtClean="0"/>
              <a:pPr/>
              <a:t>12</a:t>
            </a:fld>
            <a:endParaRPr lang="en-GB"/>
          </a:p>
        </p:txBody>
      </p:sp>
      <p:sp>
        <p:nvSpPr>
          <p:cNvPr id="3" name="Footer Placeholder 2">
            <a:extLst>
              <a:ext uri="{FF2B5EF4-FFF2-40B4-BE49-F238E27FC236}">
                <a16:creationId xmlns:a16="http://schemas.microsoft.com/office/drawing/2014/main" id="{0F91F123-E626-0369-1394-9CFD5CC2EE99}"/>
              </a:ext>
            </a:extLst>
          </p:cNvPr>
          <p:cNvSpPr>
            <a:spLocks noGrp="1"/>
          </p:cNvSpPr>
          <p:nvPr>
            <p:ph type="ftr" sz="quarter" idx="11"/>
          </p:nvPr>
        </p:nvSpPr>
        <p:spPr/>
        <p:txBody>
          <a:bodyPr/>
          <a:lstStyle/>
          <a:p>
            <a:endParaRPr lang="en-GB"/>
          </a:p>
        </p:txBody>
      </p:sp>
      <p:sp>
        <p:nvSpPr>
          <p:cNvPr id="4" name="Title 3">
            <a:extLst>
              <a:ext uri="{FF2B5EF4-FFF2-40B4-BE49-F238E27FC236}">
                <a16:creationId xmlns:a16="http://schemas.microsoft.com/office/drawing/2014/main" id="{6D7E938F-1F8B-37F1-955E-269297176912}"/>
              </a:ext>
            </a:extLst>
          </p:cNvPr>
          <p:cNvSpPr>
            <a:spLocks noGrp="1"/>
          </p:cNvSpPr>
          <p:nvPr>
            <p:ph type="title"/>
          </p:nvPr>
        </p:nvSpPr>
        <p:spPr>
          <a:xfrm>
            <a:off x="419858" y="1004627"/>
            <a:ext cx="5765873" cy="4130792"/>
          </a:xfrm>
        </p:spPr>
        <p:txBody>
          <a:bodyPr/>
          <a:lstStyle/>
          <a:p>
            <a:r>
              <a:rPr lang="en-GB" sz="2800" dirty="0">
                <a:solidFill>
                  <a:schemeClr val="bg2"/>
                </a:solidFill>
                <a:latin typeface="+mn-lt"/>
              </a:rPr>
              <a:t>The application of evidence-based strategic consultancy triggered an  organisational impact which rippled outwards and delivered a durable framework for success.</a:t>
            </a:r>
            <a:br>
              <a:rPr lang="en-GB" sz="2800" dirty="0">
                <a:solidFill>
                  <a:schemeClr val="bg2"/>
                </a:solidFill>
                <a:latin typeface="+mn-lt"/>
              </a:rPr>
            </a:br>
            <a:br>
              <a:rPr lang="en-GB" sz="2800" dirty="0">
                <a:solidFill>
                  <a:schemeClr val="bg2"/>
                </a:solidFill>
                <a:latin typeface="+mn-lt"/>
              </a:rPr>
            </a:br>
            <a:r>
              <a:rPr lang="en-GB" sz="2800" dirty="0">
                <a:solidFill>
                  <a:schemeClr val="bg2"/>
                </a:solidFill>
                <a:latin typeface="+mn-lt"/>
              </a:rPr>
              <a:t>That success has been demonstrably achieved via tangible organisational wins, and the evident resurgence of Credit Unions in their sector.</a:t>
            </a:r>
          </a:p>
        </p:txBody>
      </p:sp>
      <p:pic>
        <p:nvPicPr>
          <p:cNvPr id="6" name="Picture 5">
            <a:extLst>
              <a:ext uri="{FF2B5EF4-FFF2-40B4-BE49-F238E27FC236}">
                <a16:creationId xmlns:a16="http://schemas.microsoft.com/office/drawing/2014/main" id="{44B9097B-2D53-B221-0BF0-68AE51E82E47}"/>
              </a:ext>
            </a:extLst>
          </p:cNvPr>
          <p:cNvPicPr>
            <a:picLocks noChangeAspect="1"/>
          </p:cNvPicPr>
          <p:nvPr/>
        </p:nvPicPr>
        <p:blipFill>
          <a:blip r:embed="rId3"/>
          <a:srcRect r="34290" b="8722"/>
          <a:stretch/>
        </p:blipFill>
        <p:spPr>
          <a:xfrm>
            <a:off x="6998714" y="574689"/>
            <a:ext cx="4618595" cy="2272474"/>
          </a:xfrm>
          <a:prstGeom prst="rect">
            <a:avLst/>
          </a:prstGeom>
        </p:spPr>
      </p:pic>
      <p:sp>
        <p:nvSpPr>
          <p:cNvPr id="7" name="TextBox 6">
            <a:extLst>
              <a:ext uri="{FF2B5EF4-FFF2-40B4-BE49-F238E27FC236}">
                <a16:creationId xmlns:a16="http://schemas.microsoft.com/office/drawing/2014/main" id="{CFDB80FA-7903-45A2-971E-F482F2562D79}"/>
              </a:ext>
            </a:extLst>
          </p:cNvPr>
          <p:cNvSpPr txBox="1"/>
          <p:nvPr/>
        </p:nvSpPr>
        <p:spPr>
          <a:xfrm>
            <a:off x="6843882" y="574689"/>
            <a:ext cx="4928260" cy="429937"/>
          </a:xfrm>
          <a:prstGeom prst="rect">
            <a:avLst/>
          </a:prstGeom>
          <a:noFill/>
        </p:spPr>
        <p:txBody>
          <a:bodyPr wrap="square" rtlCol="0">
            <a:noAutofit/>
          </a:bodyPr>
          <a:lstStyle/>
          <a:p>
            <a:pPr algn="l">
              <a:lnSpc>
                <a:spcPct val="90000"/>
              </a:lnSpc>
              <a:spcAft>
                <a:spcPts val="600"/>
              </a:spcAft>
            </a:pPr>
            <a:endParaRPr lang="en-GB" sz="1600" b="1">
              <a:solidFill>
                <a:schemeClr val="tx2"/>
              </a:solidFill>
            </a:endParaRPr>
          </a:p>
        </p:txBody>
      </p:sp>
      <p:pic>
        <p:nvPicPr>
          <p:cNvPr id="9" name="Graphic 8" descr="Upward trend">
            <a:extLst>
              <a:ext uri="{FF2B5EF4-FFF2-40B4-BE49-F238E27FC236}">
                <a16:creationId xmlns:a16="http://schemas.microsoft.com/office/drawing/2014/main" id="{8456CD87-3546-35B0-37B0-D193618454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9624" y="4917850"/>
            <a:ext cx="1217442" cy="1217442"/>
          </a:xfrm>
          <a:prstGeom prst="rect">
            <a:avLst/>
          </a:prstGeom>
        </p:spPr>
      </p:pic>
      <p:pic>
        <p:nvPicPr>
          <p:cNvPr id="14" name="Picture 13">
            <a:extLst>
              <a:ext uri="{FF2B5EF4-FFF2-40B4-BE49-F238E27FC236}">
                <a16:creationId xmlns:a16="http://schemas.microsoft.com/office/drawing/2014/main" id="{A6AF4ACC-8E1A-277D-5488-CE70A7AF15FB}"/>
              </a:ext>
            </a:extLst>
          </p:cNvPr>
          <p:cNvPicPr>
            <a:picLocks noChangeAspect="1"/>
          </p:cNvPicPr>
          <p:nvPr/>
        </p:nvPicPr>
        <p:blipFill>
          <a:blip r:embed="rId6"/>
          <a:stretch>
            <a:fillRect/>
          </a:stretch>
        </p:blipFill>
        <p:spPr>
          <a:xfrm>
            <a:off x="7026623" y="3028482"/>
            <a:ext cx="4590686" cy="2871465"/>
          </a:xfrm>
          <a:prstGeom prst="rect">
            <a:avLst/>
          </a:prstGeom>
        </p:spPr>
      </p:pic>
    </p:spTree>
    <p:extLst>
      <p:ext uri="{BB962C8B-B14F-4D97-AF65-F5344CB8AC3E}">
        <p14:creationId xmlns:p14="http://schemas.microsoft.com/office/powerpoint/2010/main" val="84984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on a bridge&#10;&#10;Description automatically generated">
            <a:extLst>
              <a:ext uri="{FF2B5EF4-FFF2-40B4-BE49-F238E27FC236}">
                <a16:creationId xmlns:a16="http://schemas.microsoft.com/office/drawing/2014/main" id="{3488FC65-9238-427C-ABF6-47630CACFCDF}"/>
              </a:ext>
            </a:extLst>
          </p:cNvPr>
          <p:cNvPicPr>
            <a:picLocks noGrp="1" noChangeAspect="1"/>
          </p:cNvPicPr>
          <p:nvPr>
            <p:ph type="pic" sz="quarter" idx="4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5535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4ACAF4-F798-4643-8D6F-9EE81F23B568}"/>
              </a:ext>
            </a:extLst>
          </p:cNvPr>
          <p:cNvSpPr>
            <a:spLocks noGrp="1"/>
          </p:cNvSpPr>
          <p:nvPr>
            <p:ph type="sldNum" sz="quarter" idx="12"/>
          </p:nvPr>
        </p:nvSpPr>
        <p:spPr/>
        <p:txBody>
          <a:bodyPr/>
          <a:lstStyle/>
          <a:p>
            <a:fld id="{21F79131-C817-4EAF-B3BC-6511779B5E04}" type="slidenum">
              <a:rPr lang="en-GB" smtClean="0"/>
              <a:pPr/>
              <a:t>2</a:t>
            </a:fld>
            <a:endParaRPr lang="en-GB"/>
          </a:p>
        </p:txBody>
      </p:sp>
      <p:sp>
        <p:nvSpPr>
          <p:cNvPr id="6" name="Text Placeholder 5">
            <a:extLst>
              <a:ext uri="{FF2B5EF4-FFF2-40B4-BE49-F238E27FC236}">
                <a16:creationId xmlns:a16="http://schemas.microsoft.com/office/drawing/2014/main" id="{AF8AE78D-E8F1-4CEF-92F4-C035AFEAA1D5}"/>
              </a:ext>
            </a:extLst>
          </p:cNvPr>
          <p:cNvSpPr>
            <a:spLocks noGrp="1"/>
          </p:cNvSpPr>
          <p:nvPr>
            <p:ph type="body" sz="quarter" idx="14"/>
          </p:nvPr>
        </p:nvSpPr>
        <p:spPr>
          <a:xfrm>
            <a:off x="149673" y="846780"/>
            <a:ext cx="3384550" cy="2990173"/>
          </a:xfrm>
        </p:spPr>
        <p:txBody>
          <a:bodyPr/>
          <a:lstStyle/>
          <a:p>
            <a:r>
              <a:rPr lang="en-GB" sz="2400" b="1"/>
              <a:t>THE PROJECT PURPOSE</a:t>
            </a:r>
          </a:p>
          <a:p>
            <a:r>
              <a:rPr lang="en-GB" sz="2400"/>
              <a:t>To create foundational insight into the Credit Union sector brand, its consumers, competitors and culture, as well as identifying pathways to durable and step-change growth, re-energising its member base</a:t>
            </a:r>
          </a:p>
        </p:txBody>
      </p:sp>
      <p:sp>
        <p:nvSpPr>
          <p:cNvPr id="33" name="Title 4">
            <a:extLst>
              <a:ext uri="{FF2B5EF4-FFF2-40B4-BE49-F238E27FC236}">
                <a16:creationId xmlns:a16="http://schemas.microsoft.com/office/drawing/2014/main" id="{EAFB8D8E-0C7D-4869-9563-7017AC10CEF9}"/>
              </a:ext>
            </a:extLst>
          </p:cNvPr>
          <p:cNvSpPr>
            <a:spLocks noGrp="1"/>
          </p:cNvSpPr>
          <p:nvPr>
            <p:ph type="title"/>
          </p:nvPr>
        </p:nvSpPr>
        <p:spPr>
          <a:xfrm>
            <a:off x="149673" y="95368"/>
            <a:ext cx="3653155" cy="1027112"/>
          </a:xfrm>
        </p:spPr>
        <p:txBody>
          <a:bodyPr/>
          <a:lstStyle/>
          <a:p>
            <a:r>
              <a:rPr lang="en-IE" sz="2800"/>
              <a:t>Research Rationale</a:t>
            </a:r>
            <a:endParaRPr lang="en-GB" sz="2800"/>
          </a:p>
        </p:txBody>
      </p:sp>
      <p:sp>
        <p:nvSpPr>
          <p:cNvPr id="3" name="TextBox 2">
            <a:extLst>
              <a:ext uri="{FF2B5EF4-FFF2-40B4-BE49-F238E27FC236}">
                <a16:creationId xmlns:a16="http://schemas.microsoft.com/office/drawing/2014/main" id="{083789AC-B603-13C4-9A46-6CE1372C9C0C}"/>
              </a:ext>
            </a:extLst>
          </p:cNvPr>
          <p:cNvSpPr txBox="1"/>
          <p:nvPr/>
        </p:nvSpPr>
        <p:spPr>
          <a:xfrm>
            <a:off x="5066145" y="757382"/>
            <a:ext cx="6691745" cy="5449454"/>
          </a:xfrm>
          <a:prstGeom prst="rect">
            <a:avLst/>
          </a:prstGeom>
          <a:noFill/>
        </p:spPr>
        <p:txBody>
          <a:bodyPr wrap="square" rtlCol="0">
            <a:noAutofit/>
          </a:bodyPr>
          <a:lstStyle/>
          <a:p>
            <a:pPr>
              <a:lnSpc>
                <a:spcPct val="90000"/>
              </a:lnSpc>
              <a:spcAft>
                <a:spcPts val="600"/>
              </a:spcAft>
            </a:pPr>
            <a:r>
              <a:rPr lang="en-GB" b="1" dirty="0">
                <a:solidFill>
                  <a:schemeClr val="accent3"/>
                </a:solidFill>
              </a:rPr>
              <a:t>THE PROBLEM </a:t>
            </a:r>
          </a:p>
          <a:p>
            <a:pPr marL="285750" indent="-285750">
              <a:lnSpc>
                <a:spcPct val="90000"/>
              </a:lnSpc>
              <a:spcAft>
                <a:spcPts val="600"/>
              </a:spcAft>
              <a:buClr>
                <a:schemeClr val="accent3"/>
              </a:buClr>
              <a:buFont typeface="Arial" panose="020B0604020202020204" pitchFamily="34" charset="0"/>
              <a:buChar char="•"/>
            </a:pPr>
            <a:r>
              <a:rPr lang="en-GB" dirty="0">
                <a:solidFill>
                  <a:schemeClr val="tx2"/>
                </a:solidFill>
              </a:rPr>
              <a:t>The Credit Union was facing a demographic time bomb with Gen Z and younger Millennial non-members. They were disinclined to consider the brand, attached to the main banks by a combination of inertia, superior digital offerings and a lack of a compelling brand narrative from Credit Union </a:t>
            </a:r>
          </a:p>
          <a:p>
            <a:pPr marL="285750" indent="-285750">
              <a:lnSpc>
                <a:spcPct val="90000"/>
              </a:lnSpc>
              <a:spcAft>
                <a:spcPts val="600"/>
              </a:spcAft>
              <a:buClr>
                <a:schemeClr val="accent3"/>
              </a:buClr>
              <a:buFont typeface="Arial" panose="020B0604020202020204" pitchFamily="34" charset="0"/>
              <a:buChar char="•"/>
            </a:pPr>
            <a:r>
              <a:rPr lang="en-GB" dirty="0">
                <a:solidFill>
                  <a:schemeClr val="tx2"/>
                </a:solidFill>
              </a:rPr>
              <a:t>The Credit Union needed to uncover drivers for acquisition as well as lapsed membership reactivation</a:t>
            </a:r>
          </a:p>
          <a:p>
            <a:pPr marL="285750" indent="-285750">
              <a:lnSpc>
                <a:spcPct val="90000"/>
              </a:lnSpc>
              <a:spcAft>
                <a:spcPts val="600"/>
              </a:spcAft>
              <a:buClr>
                <a:schemeClr val="accent3"/>
              </a:buClr>
              <a:buFont typeface="Arial" panose="020B0604020202020204" pitchFamily="34" charset="0"/>
              <a:buChar char="•"/>
            </a:pPr>
            <a:r>
              <a:rPr lang="en-GB" dirty="0">
                <a:solidFill>
                  <a:schemeClr val="tx2"/>
                </a:solidFill>
              </a:rPr>
              <a:t>It also needed to identify how to outmanoeuvre the competition, creating marketing activity with more targeted and smaller budgets delivered by over 300 individual businesses and their marketing teams in the Republic of Ireland and Northern Ireland</a:t>
            </a:r>
          </a:p>
          <a:p>
            <a:pPr>
              <a:lnSpc>
                <a:spcPct val="90000"/>
              </a:lnSpc>
              <a:spcAft>
                <a:spcPts val="600"/>
              </a:spcAft>
            </a:pPr>
            <a:endParaRPr lang="en-GB" dirty="0">
              <a:solidFill>
                <a:schemeClr val="tx2"/>
              </a:solidFill>
            </a:endParaRPr>
          </a:p>
          <a:p>
            <a:pPr>
              <a:lnSpc>
                <a:spcPct val="90000"/>
              </a:lnSpc>
              <a:spcAft>
                <a:spcPts val="600"/>
              </a:spcAft>
            </a:pPr>
            <a:r>
              <a:rPr lang="en-GB" b="1" kern="0" dirty="0">
                <a:solidFill>
                  <a:schemeClr val="accent3"/>
                </a:solidFill>
                <a:latin typeface="Calibri Light"/>
                <a:sym typeface="Inter"/>
              </a:rPr>
              <a:t>OUR ROLE </a:t>
            </a:r>
          </a:p>
          <a:p>
            <a:pPr marL="342900" indent="-342900">
              <a:lnSpc>
                <a:spcPct val="90000"/>
              </a:lnSpc>
              <a:spcAft>
                <a:spcPts val="600"/>
              </a:spcAft>
              <a:buClr>
                <a:schemeClr val="accent3"/>
              </a:buClr>
              <a:buFont typeface="+mj-lt"/>
              <a:buAutoNum type="arabicPeriod"/>
            </a:pPr>
            <a:r>
              <a:rPr lang="en-GB" kern="0" dirty="0">
                <a:solidFill>
                  <a:schemeClr val="tx2"/>
                </a:solidFill>
                <a:latin typeface="Calibri Light"/>
                <a:sym typeface="Inter"/>
              </a:rPr>
              <a:t>To</a:t>
            </a:r>
            <a:r>
              <a:rPr lang="en-IE" kern="0" dirty="0">
                <a:solidFill>
                  <a:schemeClr val="tx2"/>
                </a:solidFill>
                <a:latin typeface="Calibri Light"/>
              </a:rPr>
              <a:t> provide an effective knowledge framework for the Credit Union sector by examining the market and business from a series of perspectives</a:t>
            </a:r>
            <a:endParaRPr lang="en-GB" dirty="0">
              <a:solidFill>
                <a:schemeClr val="tx2"/>
              </a:solidFill>
            </a:endParaRPr>
          </a:p>
          <a:p>
            <a:pPr marL="342900" indent="-342900" algn="l">
              <a:lnSpc>
                <a:spcPct val="90000"/>
              </a:lnSpc>
              <a:spcAft>
                <a:spcPts val="600"/>
              </a:spcAft>
              <a:buClr>
                <a:schemeClr val="accent3"/>
              </a:buClr>
              <a:buFont typeface="+mj-lt"/>
              <a:buAutoNum type="arabicPeriod"/>
            </a:pPr>
            <a:r>
              <a:rPr lang="en-GB" dirty="0">
                <a:solidFill>
                  <a:schemeClr val="tx2"/>
                </a:solidFill>
              </a:rPr>
              <a:t>To create a framework for delivering change in market</a:t>
            </a:r>
          </a:p>
          <a:p>
            <a:pPr marL="342900" indent="-342900" algn="l">
              <a:lnSpc>
                <a:spcPct val="90000"/>
              </a:lnSpc>
              <a:spcAft>
                <a:spcPts val="600"/>
              </a:spcAft>
              <a:buClr>
                <a:schemeClr val="accent3"/>
              </a:buClr>
              <a:buFont typeface="+mj-lt"/>
              <a:buAutoNum type="arabicPeriod"/>
            </a:pPr>
            <a:r>
              <a:rPr lang="en-GB" dirty="0">
                <a:solidFill>
                  <a:schemeClr val="tx2"/>
                </a:solidFill>
              </a:rPr>
              <a:t>To align siloed businesses around a single coherent purpose</a:t>
            </a:r>
          </a:p>
        </p:txBody>
      </p:sp>
      <p:pic>
        <p:nvPicPr>
          <p:cNvPr id="5" name="Graphic 4" descr="Warning">
            <a:extLst>
              <a:ext uri="{FF2B5EF4-FFF2-40B4-BE49-F238E27FC236}">
                <a16:creationId xmlns:a16="http://schemas.microsoft.com/office/drawing/2014/main" id="{6F4AB094-CEE8-5C12-F8F8-F046031F6E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51746" y="572655"/>
            <a:ext cx="775854" cy="775854"/>
          </a:xfrm>
          <a:prstGeom prst="rect">
            <a:avLst/>
          </a:prstGeom>
        </p:spPr>
      </p:pic>
      <p:pic>
        <p:nvPicPr>
          <p:cNvPr id="8" name="Graphic 7" descr="Cycle with people">
            <a:extLst>
              <a:ext uri="{FF2B5EF4-FFF2-40B4-BE49-F238E27FC236}">
                <a16:creationId xmlns:a16="http://schemas.microsoft.com/office/drawing/2014/main" id="{9BD9A1F2-AA2C-8944-F481-92A382771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3891" y="4091618"/>
            <a:ext cx="914400" cy="914400"/>
          </a:xfrm>
          <a:prstGeom prst="rect">
            <a:avLst/>
          </a:prstGeom>
        </p:spPr>
      </p:pic>
    </p:spTree>
    <p:extLst>
      <p:ext uri="{BB962C8B-B14F-4D97-AF65-F5344CB8AC3E}">
        <p14:creationId xmlns:p14="http://schemas.microsoft.com/office/powerpoint/2010/main" val="407345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99C785D8-E84D-4B2A-B66B-BD30F2110124}"/>
              </a:ext>
            </a:extLst>
          </p:cNvPr>
          <p:cNvPicPr>
            <a:picLocks noGrp="1" noChangeAspect="1"/>
          </p:cNvPicPr>
          <p:nvPr>
            <p:ph type="pic" sz="quarter" idx="32"/>
          </p:nvPr>
        </p:nvPicPr>
        <p:blipFill rotWithShape="1">
          <a:blip r:embed="rId2" cstate="screen">
            <a:extLst>
              <a:ext uri="{28A0092B-C50C-407E-A947-70E740481C1C}">
                <a14:useLocalDpi xmlns:a14="http://schemas.microsoft.com/office/drawing/2010/main"/>
              </a:ext>
            </a:extLst>
          </a:blip>
          <a:srcRect t="-1" b="-386"/>
          <a:stretch/>
        </p:blipFill>
        <p:spPr>
          <a:xfrm>
            <a:off x="8519508" y="9427"/>
            <a:ext cx="3672492" cy="6848573"/>
          </a:xfrm>
        </p:spPr>
      </p:pic>
      <p:sp>
        <p:nvSpPr>
          <p:cNvPr id="7" name="TextBox 6">
            <a:extLst>
              <a:ext uri="{FF2B5EF4-FFF2-40B4-BE49-F238E27FC236}">
                <a16:creationId xmlns:a16="http://schemas.microsoft.com/office/drawing/2014/main" id="{F0460744-6099-4844-8860-12CF6222B4CD}"/>
              </a:ext>
            </a:extLst>
          </p:cNvPr>
          <p:cNvSpPr txBox="1"/>
          <p:nvPr/>
        </p:nvSpPr>
        <p:spPr>
          <a:xfrm>
            <a:off x="215153" y="199016"/>
            <a:ext cx="5201322" cy="438150"/>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3200" b="1" i="0" u="none" strike="noStrike" kern="1200" cap="none" spc="0" normalizeH="0" baseline="0" noProof="0">
                <a:ln>
                  <a:noFill/>
                </a:ln>
                <a:solidFill>
                  <a:srgbClr val="FFFFFF"/>
                </a:solidFill>
                <a:effectLst/>
                <a:uLnTx/>
                <a:uFillTx/>
                <a:latin typeface="Calibri"/>
                <a:ea typeface="+mn-ea"/>
                <a:cs typeface="+mn-cs"/>
              </a:rPr>
              <a:t>The Methodology</a:t>
            </a:r>
          </a:p>
        </p:txBody>
      </p:sp>
      <p:sp>
        <p:nvSpPr>
          <p:cNvPr id="3" name="TextBox 2">
            <a:extLst>
              <a:ext uri="{FF2B5EF4-FFF2-40B4-BE49-F238E27FC236}">
                <a16:creationId xmlns:a16="http://schemas.microsoft.com/office/drawing/2014/main" id="{F9A0F5D0-9AD4-DC57-57D4-CA47AD0DFF62}"/>
              </a:ext>
            </a:extLst>
          </p:cNvPr>
          <p:cNvSpPr txBox="1"/>
          <p:nvPr/>
        </p:nvSpPr>
        <p:spPr>
          <a:xfrm>
            <a:off x="262619" y="888597"/>
            <a:ext cx="6791324" cy="438150"/>
          </a:xfrm>
          <a:prstGeom prst="rect">
            <a:avLst/>
          </a:prstGeom>
          <a:noFill/>
        </p:spPr>
        <p:txBody>
          <a:bodyPr wrap="square" rtlCol="0">
            <a:noAutofit/>
          </a:bodyPr>
          <a:lstStyle/>
          <a:p>
            <a:pPr algn="l">
              <a:lnSpc>
                <a:spcPct val="90000"/>
              </a:lnSpc>
              <a:spcAft>
                <a:spcPts val="600"/>
              </a:spcAft>
            </a:pPr>
            <a:r>
              <a:rPr lang="en-GB" sz="2400" dirty="0">
                <a:solidFill>
                  <a:schemeClr val="tx2"/>
                </a:solidFill>
              </a:rPr>
              <a:t>There were four interlocking phases to this strategy programme</a:t>
            </a:r>
          </a:p>
          <a:p>
            <a:pPr algn="l">
              <a:lnSpc>
                <a:spcPct val="90000"/>
              </a:lnSpc>
              <a:spcAft>
                <a:spcPts val="600"/>
              </a:spcAft>
            </a:pPr>
            <a:endParaRPr lang="en-GB" sz="2400" dirty="0">
              <a:solidFill>
                <a:schemeClr val="tx2"/>
              </a:solidFill>
            </a:endParaRPr>
          </a:p>
          <a:p>
            <a:pPr algn="l">
              <a:lnSpc>
                <a:spcPct val="90000"/>
              </a:lnSpc>
              <a:spcAft>
                <a:spcPts val="600"/>
              </a:spcAft>
            </a:pPr>
            <a:endParaRPr lang="en-GB" sz="2400" dirty="0">
              <a:solidFill>
                <a:schemeClr val="tx2"/>
              </a:solidFill>
            </a:endParaRPr>
          </a:p>
        </p:txBody>
      </p:sp>
      <p:sp>
        <p:nvSpPr>
          <p:cNvPr id="5" name="TextBox 4">
            <a:extLst>
              <a:ext uri="{FF2B5EF4-FFF2-40B4-BE49-F238E27FC236}">
                <a16:creationId xmlns:a16="http://schemas.microsoft.com/office/drawing/2014/main" id="{E1309D7E-937B-F7F9-6051-0C0B11FEA2A7}"/>
              </a:ext>
            </a:extLst>
          </p:cNvPr>
          <p:cNvSpPr txBox="1"/>
          <p:nvPr/>
        </p:nvSpPr>
        <p:spPr>
          <a:xfrm>
            <a:off x="262619" y="1609845"/>
            <a:ext cx="2553195" cy="2054431"/>
          </a:xfrm>
          <a:prstGeom prst="rect">
            <a:avLst/>
          </a:prstGeom>
          <a:noFill/>
        </p:spPr>
        <p:txBody>
          <a:bodyPr wrap="square" rtlCol="0">
            <a:noAutofit/>
          </a:bodyPr>
          <a:lstStyle/>
          <a:p>
            <a:pPr algn="l">
              <a:lnSpc>
                <a:spcPct val="90000"/>
              </a:lnSpc>
              <a:spcAft>
                <a:spcPts val="600"/>
              </a:spcAft>
            </a:pPr>
            <a:endParaRPr lang="en-GB" sz="1400">
              <a:solidFill>
                <a:schemeClr val="tx2"/>
              </a:solidFill>
            </a:endParaRPr>
          </a:p>
          <a:p>
            <a:pPr algn="l">
              <a:lnSpc>
                <a:spcPct val="90000"/>
              </a:lnSpc>
              <a:spcAft>
                <a:spcPts val="600"/>
              </a:spcAft>
            </a:pPr>
            <a:endParaRPr lang="en-GB" sz="1400">
              <a:solidFill>
                <a:schemeClr val="tx2"/>
              </a:solidFill>
            </a:endParaRPr>
          </a:p>
          <a:p>
            <a:pPr algn="l">
              <a:lnSpc>
                <a:spcPct val="90000"/>
              </a:lnSpc>
              <a:spcAft>
                <a:spcPts val="600"/>
              </a:spcAft>
            </a:pPr>
            <a:endParaRPr lang="en-GB" sz="1400">
              <a:solidFill>
                <a:schemeClr val="tx2"/>
              </a:solidFill>
            </a:endParaRPr>
          </a:p>
          <a:p>
            <a:pPr algn="l">
              <a:lnSpc>
                <a:spcPct val="90000"/>
              </a:lnSpc>
              <a:spcAft>
                <a:spcPts val="600"/>
              </a:spcAft>
            </a:pPr>
            <a:endParaRPr lang="en-GB" sz="1400">
              <a:solidFill>
                <a:schemeClr val="tx2"/>
              </a:solidFill>
            </a:endParaRPr>
          </a:p>
          <a:p>
            <a:pPr algn="l">
              <a:lnSpc>
                <a:spcPct val="90000"/>
              </a:lnSpc>
              <a:spcAft>
                <a:spcPts val="600"/>
              </a:spcAft>
            </a:pPr>
            <a:endParaRPr lang="en-GB" sz="1400">
              <a:solidFill>
                <a:schemeClr val="tx2"/>
              </a:solidFill>
            </a:endParaRPr>
          </a:p>
          <a:p>
            <a:pPr algn="l">
              <a:lnSpc>
                <a:spcPct val="90000"/>
              </a:lnSpc>
              <a:spcAft>
                <a:spcPts val="600"/>
              </a:spcAft>
            </a:pPr>
            <a:endParaRPr lang="en-GB" sz="1400">
              <a:solidFill>
                <a:schemeClr val="tx2"/>
              </a:solidFill>
            </a:endParaRPr>
          </a:p>
        </p:txBody>
      </p:sp>
      <p:sp>
        <p:nvSpPr>
          <p:cNvPr id="4" name="Slide Number Placeholder 1">
            <a:extLst>
              <a:ext uri="{FF2B5EF4-FFF2-40B4-BE49-F238E27FC236}">
                <a16:creationId xmlns:a16="http://schemas.microsoft.com/office/drawing/2014/main" id="{A2E1A73D-7D53-CD7A-F454-B86269007EA6}"/>
              </a:ext>
            </a:extLst>
          </p:cNvPr>
          <p:cNvSpPr>
            <a:spLocks noGrp="1"/>
          </p:cNvSpPr>
          <p:nvPr>
            <p:ph type="sldNum" sz="quarter" idx="12"/>
          </p:nvPr>
        </p:nvSpPr>
        <p:spPr>
          <a:xfrm>
            <a:off x="11460480" y="6370636"/>
            <a:ext cx="579120" cy="365125"/>
          </a:xfrm>
        </p:spPr>
        <p:txBody>
          <a:bodyPr/>
          <a:lstStyle/>
          <a:p>
            <a:fld id="{21F79131-C817-4EAF-B3BC-6511779B5E04}" type="slidenum">
              <a:rPr lang="en-GB" smtClean="0"/>
              <a:pPr/>
              <a:t>3</a:t>
            </a:fld>
            <a:endParaRPr lang="en-GB"/>
          </a:p>
        </p:txBody>
      </p:sp>
      <p:graphicFrame>
        <p:nvGraphicFramePr>
          <p:cNvPr id="6" name="Table 5">
            <a:extLst>
              <a:ext uri="{FF2B5EF4-FFF2-40B4-BE49-F238E27FC236}">
                <a16:creationId xmlns:a16="http://schemas.microsoft.com/office/drawing/2014/main" id="{93B7D155-A716-1ED6-C37E-2551025C320F}"/>
              </a:ext>
            </a:extLst>
          </p:cNvPr>
          <p:cNvGraphicFramePr>
            <a:graphicFrameLocks noGrp="1"/>
          </p:cNvGraphicFramePr>
          <p:nvPr>
            <p:extLst>
              <p:ext uri="{D42A27DB-BD31-4B8C-83A1-F6EECF244321}">
                <p14:modId xmlns:p14="http://schemas.microsoft.com/office/powerpoint/2010/main" val="2389181942"/>
              </p:ext>
            </p:extLst>
          </p:nvPr>
        </p:nvGraphicFramePr>
        <p:xfrm>
          <a:off x="670860" y="2413515"/>
          <a:ext cx="7429430" cy="2834640"/>
        </p:xfrm>
        <a:graphic>
          <a:graphicData uri="http://schemas.openxmlformats.org/drawingml/2006/table">
            <a:tbl>
              <a:tblPr firstRow="1" bandRow="1">
                <a:tableStyleId>{7E9639D4-E3E2-4D34-9284-5A2195B3D0D7}</a:tableStyleId>
              </a:tblPr>
              <a:tblGrid>
                <a:gridCol w="2107856">
                  <a:extLst>
                    <a:ext uri="{9D8B030D-6E8A-4147-A177-3AD203B41FA5}">
                      <a16:colId xmlns:a16="http://schemas.microsoft.com/office/drawing/2014/main" val="3760159107"/>
                    </a:ext>
                  </a:extLst>
                </a:gridCol>
                <a:gridCol w="1773858">
                  <a:extLst>
                    <a:ext uri="{9D8B030D-6E8A-4147-A177-3AD203B41FA5}">
                      <a16:colId xmlns:a16="http://schemas.microsoft.com/office/drawing/2014/main" val="3795720845"/>
                    </a:ext>
                  </a:extLst>
                </a:gridCol>
                <a:gridCol w="1773858">
                  <a:extLst>
                    <a:ext uri="{9D8B030D-6E8A-4147-A177-3AD203B41FA5}">
                      <a16:colId xmlns:a16="http://schemas.microsoft.com/office/drawing/2014/main" val="581267727"/>
                    </a:ext>
                  </a:extLst>
                </a:gridCol>
                <a:gridCol w="1773858">
                  <a:extLst>
                    <a:ext uri="{9D8B030D-6E8A-4147-A177-3AD203B41FA5}">
                      <a16:colId xmlns:a16="http://schemas.microsoft.com/office/drawing/2014/main" val="6228793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2"/>
                          </a:solidFill>
                        </a:rPr>
                        <a:t>BRAND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2"/>
                          </a:solidFill>
                        </a:rPr>
                        <a:t>EVALUATION</a:t>
                      </a:r>
                    </a:p>
                    <a:p>
                      <a:pPr algn="ctr"/>
                      <a:endParaRPr lang="en-GB" sz="1800" dirty="0">
                        <a:solidFill>
                          <a:schemeClr val="bg2"/>
                        </a:solidFill>
                      </a:endParaRP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2"/>
                          </a:solidFill>
                        </a:rPr>
                        <a:t>BRAND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2"/>
                          </a:solidFill>
                        </a:rPr>
                        <a:t>ANALYSIS</a:t>
                      </a:r>
                    </a:p>
                    <a:p>
                      <a:pPr algn="ctr"/>
                      <a:endParaRPr lang="en-GB" sz="1800" dirty="0">
                        <a:solidFill>
                          <a:schemeClr val="bg2"/>
                        </a:solidFill>
                      </a:endParaRP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2"/>
                          </a:solidFill>
                        </a:rPr>
                        <a:t>BRAND DIRECTION</a:t>
                      </a:r>
                    </a:p>
                    <a:p>
                      <a:pPr algn="ctr"/>
                      <a:endParaRPr lang="en-GB" sz="1800" dirty="0">
                        <a:solidFill>
                          <a:schemeClr val="bg2"/>
                        </a:solidFill>
                      </a:endParaRP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2"/>
                          </a:solidFill>
                        </a:rPr>
                        <a:t>BRAND SHOWCASING</a:t>
                      </a:r>
                    </a:p>
                    <a:p>
                      <a:pPr algn="ctr"/>
                      <a:endParaRPr lang="en-GB" sz="1800" dirty="0">
                        <a:solidFill>
                          <a:schemeClr val="bg2"/>
                        </a:solidFill>
                      </a:endParaRPr>
                    </a:p>
                  </a:txBody>
                  <a:tcPr>
                    <a:solidFill>
                      <a:schemeClr val="accent3">
                        <a:lumMod val="20000"/>
                        <a:lumOff val="80000"/>
                      </a:schemeClr>
                    </a:solidFill>
                  </a:tcPr>
                </a:tc>
                <a:extLst>
                  <a:ext uri="{0D108BD9-81ED-4DB2-BD59-A6C34878D82A}">
                    <a16:rowId xmlns:a16="http://schemas.microsoft.com/office/drawing/2014/main" val="140565312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2"/>
                          </a:solidFill>
                          <a:latin typeface="+mn-lt"/>
                        </a:rPr>
                        <a:t>Nationally Representative Quantitative Study across Island of Ireland</a:t>
                      </a:r>
                      <a:endParaRPr lang="en-GB" sz="2000" dirty="0">
                        <a:latin typeface="+mn-lt"/>
                      </a:endParaRPr>
                    </a:p>
                  </a:txBody>
                  <a:tcPr/>
                </a:tc>
                <a:tc>
                  <a:txBody>
                    <a:bodyPr/>
                    <a:lstStyle/>
                    <a:p>
                      <a:pPr algn="ctr">
                        <a:lnSpc>
                          <a:spcPct val="90000"/>
                        </a:lnSpc>
                        <a:spcAft>
                          <a:spcPts val="600"/>
                        </a:spcAft>
                      </a:pPr>
                      <a:r>
                        <a:rPr lang="en-GB" sz="2000" dirty="0">
                          <a:solidFill>
                            <a:schemeClr val="tx2"/>
                          </a:solidFill>
                          <a:latin typeface="+mn-lt"/>
                        </a:rPr>
                        <a:t>Foundational qualitative groups across life stage</a:t>
                      </a:r>
                      <a:endParaRPr lang="en-GB" sz="2000" b="0" i="0" u="none" strike="noStrike" dirty="0">
                        <a:solidFill>
                          <a:schemeClr val="tx2"/>
                        </a:solidFill>
                        <a:effectLst/>
                        <a:latin typeface="+mn-lt"/>
                      </a:endParaRPr>
                    </a:p>
                    <a:p>
                      <a:pPr algn="ctr">
                        <a:lnSpc>
                          <a:spcPct val="90000"/>
                        </a:lnSpc>
                        <a:spcAft>
                          <a:spcPts val="600"/>
                        </a:spcAft>
                      </a:pPr>
                      <a:endParaRPr lang="en-GB" sz="2000" b="0" i="0" u="none" strike="noStrike" dirty="0">
                        <a:solidFill>
                          <a:schemeClr val="tx2"/>
                        </a:solidFill>
                        <a:effectLst/>
                        <a:latin typeface="+mn-lt"/>
                      </a:endParaRPr>
                    </a:p>
                    <a:p>
                      <a:pPr algn="ctr"/>
                      <a:endParaRPr lang="en-GB" sz="2000" dirty="0">
                        <a:latin typeface="+mn-lt"/>
                      </a:endParaRPr>
                    </a:p>
                  </a:txBody>
                  <a:tcPr/>
                </a:tc>
                <a:tc>
                  <a:txBody>
                    <a:bodyPr/>
                    <a:lstStyle/>
                    <a:p>
                      <a:pPr algn="ctr"/>
                      <a:r>
                        <a:rPr lang="en-GB" sz="2000" dirty="0">
                          <a:latin typeface="+mn-lt"/>
                        </a:rPr>
                        <a:t>Workshop summit with key ILCU stakeholders</a:t>
                      </a:r>
                    </a:p>
                  </a:txBody>
                  <a:tcPr/>
                </a:tc>
                <a:tc>
                  <a:txBody>
                    <a:bodyPr/>
                    <a:lstStyle/>
                    <a:p>
                      <a:pPr algn="ctr"/>
                      <a:r>
                        <a:rPr lang="en-GB" sz="2000" dirty="0">
                          <a:latin typeface="+mn-lt"/>
                        </a:rPr>
                        <a:t>Conferences in Limerick and Dublin with Credit Union businesses</a:t>
                      </a:r>
                    </a:p>
                  </a:txBody>
                  <a:tcPr/>
                </a:tc>
                <a:extLst>
                  <a:ext uri="{0D108BD9-81ED-4DB2-BD59-A6C34878D82A}">
                    <a16:rowId xmlns:a16="http://schemas.microsoft.com/office/drawing/2014/main" val="1934982648"/>
                  </a:ext>
                </a:extLst>
              </a:tr>
            </a:tbl>
          </a:graphicData>
        </a:graphic>
      </p:graphicFrame>
    </p:spTree>
    <p:extLst>
      <p:ext uri="{BB962C8B-B14F-4D97-AF65-F5344CB8AC3E}">
        <p14:creationId xmlns:p14="http://schemas.microsoft.com/office/powerpoint/2010/main" val="157956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ADEDAD7-D3E0-F378-F566-1DFE098734F3}"/>
              </a:ext>
            </a:extLst>
          </p:cNvPr>
          <p:cNvSpPr>
            <a:spLocks noGrp="1"/>
          </p:cNvSpPr>
          <p:nvPr>
            <p:ph type="title"/>
          </p:nvPr>
        </p:nvSpPr>
        <p:spPr/>
        <p:txBody>
          <a:bodyPr/>
          <a:lstStyle/>
          <a:p>
            <a:r>
              <a:rPr lang="en-GB"/>
              <a:t>Central findings- </a:t>
            </a:r>
            <a:r>
              <a:rPr lang="en-GB" u="sng"/>
              <a:t>Consumer - I</a:t>
            </a:r>
          </a:p>
        </p:txBody>
      </p:sp>
      <p:sp>
        <p:nvSpPr>
          <p:cNvPr id="2" name="TextBox 1">
            <a:extLst>
              <a:ext uri="{FF2B5EF4-FFF2-40B4-BE49-F238E27FC236}">
                <a16:creationId xmlns:a16="http://schemas.microsoft.com/office/drawing/2014/main" id="{4BC60A28-E5A1-A51F-63DB-7AE6C37FC961}"/>
              </a:ext>
            </a:extLst>
          </p:cNvPr>
          <p:cNvSpPr txBox="1"/>
          <p:nvPr/>
        </p:nvSpPr>
        <p:spPr>
          <a:xfrm>
            <a:off x="22202" y="1195102"/>
            <a:ext cx="3549673" cy="4278094"/>
          </a:xfrm>
          <a:prstGeom prst="rect">
            <a:avLst/>
          </a:prstGeom>
          <a:noFill/>
        </p:spPr>
        <p:txBody>
          <a:bodyPr wrap="square">
            <a:spAutoFit/>
          </a:bodyPr>
          <a:lstStyle/>
          <a:p>
            <a:pPr marL="180000" lvl="0">
              <a:defRPr/>
            </a:pPr>
            <a:r>
              <a:rPr lang="en-IE" sz="1600" b="1">
                <a:solidFill>
                  <a:schemeClr val="bg2"/>
                </a:solidFill>
              </a:rPr>
              <a:t>Many</a:t>
            </a:r>
            <a:r>
              <a:rPr lang="en-GB" sz="1600" b="1">
                <a:solidFill>
                  <a:schemeClr val="bg2"/>
                </a:solidFill>
              </a:rPr>
              <a:t> consumers are in love with the brand, but don't </a:t>
            </a:r>
            <a:r>
              <a:rPr lang="en-GB" sz="1600" b="1" i="1">
                <a:solidFill>
                  <a:schemeClr val="bg2"/>
                </a:solidFill>
              </a:rPr>
              <a:t>need</a:t>
            </a:r>
            <a:r>
              <a:rPr lang="en-GB" sz="1600" b="1">
                <a:solidFill>
                  <a:schemeClr val="bg2"/>
                </a:solidFill>
              </a:rPr>
              <a:t> the brand</a:t>
            </a:r>
          </a:p>
          <a:p>
            <a:pPr marL="180000" lvl="0">
              <a:defRPr/>
            </a:pPr>
            <a:endParaRPr lang="en-IE" sz="1600">
              <a:solidFill>
                <a:schemeClr val="bg2"/>
              </a:solidFill>
            </a:endParaRPr>
          </a:p>
          <a:p>
            <a:pPr marL="180000" marR="0" lvl="0" indent="0" defTabSz="914400" eaLnBrk="1" fontAlgn="auto" latinLnBrk="0" hangingPunct="1">
              <a:lnSpc>
                <a:spcPct val="100000"/>
              </a:lnSpc>
              <a:spcBef>
                <a:spcPts val="0"/>
              </a:spcBef>
              <a:spcAft>
                <a:spcPts val="0"/>
              </a:spcAft>
              <a:buClrTx/>
              <a:buSzTx/>
              <a:buFontTx/>
              <a:buNone/>
              <a:tabLst/>
              <a:defRPr/>
            </a:pPr>
            <a:r>
              <a:rPr lang="en-GB" sz="1600">
                <a:solidFill>
                  <a:schemeClr val="bg2"/>
                </a:solidFill>
              </a:rPr>
              <a:t>There is a very powerful emotional connection to the Credit Union, often stemming from family of origin, and an appreciation of its community roots</a:t>
            </a:r>
          </a:p>
          <a:p>
            <a:pPr marL="180000" marR="0" lvl="0" indent="0" defTabSz="914400" eaLnBrk="1" fontAlgn="auto" latinLnBrk="0" hangingPunct="1">
              <a:lnSpc>
                <a:spcPct val="100000"/>
              </a:lnSpc>
              <a:spcBef>
                <a:spcPts val="0"/>
              </a:spcBef>
              <a:spcAft>
                <a:spcPts val="0"/>
              </a:spcAft>
              <a:buClrTx/>
              <a:buSzTx/>
              <a:buFontTx/>
              <a:buNone/>
              <a:tabLst/>
              <a:defRPr/>
            </a:pPr>
            <a:br>
              <a:rPr lang="en-GB" sz="1600">
                <a:solidFill>
                  <a:schemeClr val="bg2"/>
                </a:solidFill>
              </a:rPr>
            </a:br>
            <a:r>
              <a:rPr lang="en-GB" sz="1600">
                <a:solidFill>
                  <a:schemeClr val="bg2"/>
                </a:solidFill>
              </a:rPr>
              <a:t>But the main conversion barriers, which are worse with younger consumers, are low mental availability, perceived poor technology and a weak understanding of the product offering</a:t>
            </a:r>
            <a:endParaRPr kumimoji="0" lang="en-IE" sz="1600" i="0" u="none" strike="noStrike" kern="0" cap="none" spc="0" normalizeH="0" baseline="0" noProof="0">
              <a:ln>
                <a:noFill/>
              </a:ln>
              <a:solidFill>
                <a:schemeClr val="bg2"/>
              </a:solidFill>
              <a:effectLst/>
              <a:uLnTx/>
              <a:uFillTx/>
            </a:endParaRPr>
          </a:p>
          <a:p>
            <a:pPr marL="180000" marR="0" lvl="0" indent="0" defTabSz="914400" eaLnBrk="1" fontAlgn="auto" latinLnBrk="0" hangingPunct="1">
              <a:lnSpc>
                <a:spcPct val="100000"/>
              </a:lnSpc>
              <a:spcBef>
                <a:spcPts val="0"/>
              </a:spcBef>
              <a:spcAft>
                <a:spcPts val="0"/>
              </a:spcAft>
              <a:buClrTx/>
              <a:buSzTx/>
              <a:buFontTx/>
              <a:buNone/>
              <a:tabLst/>
              <a:defRPr/>
            </a:pPr>
            <a:endParaRPr lang="en-IE" sz="1600" kern="0">
              <a:solidFill>
                <a:schemeClr val="bg2"/>
              </a:solidFill>
            </a:endParaRPr>
          </a:p>
          <a:p>
            <a:pPr marL="180000" marR="0" lvl="0" indent="0" defTabSz="914400" eaLnBrk="1" fontAlgn="auto" latinLnBrk="0" hangingPunct="1">
              <a:lnSpc>
                <a:spcPct val="100000"/>
              </a:lnSpc>
              <a:spcBef>
                <a:spcPts val="0"/>
              </a:spcBef>
              <a:spcAft>
                <a:spcPts val="0"/>
              </a:spcAft>
              <a:buClrTx/>
              <a:buSzTx/>
              <a:buFontTx/>
              <a:buNone/>
              <a:tabLst/>
              <a:defRPr/>
            </a:pPr>
            <a:r>
              <a:rPr lang="en-IE" sz="1600">
                <a:solidFill>
                  <a:schemeClr val="bg2"/>
                </a:solidFill>
              </a:rPr>
              <a:t>Credit Union is seen as an old economy solution to modern Financial Solution needs.</a:t>
            </a:r>
          </a:p>
        </p:txBody>
      </p:sp>
      <p:pic>
        <p:nvPicPr>
          <p:cNvPr id="3" name="Picture 2">
            <a:extLst>
              <a:ext uri="{FF2B5EF4-FFF2-40B4-BE49-F238E27FC236}">
                <a16:creationId xmlns:a16="http://schemas.microsoft.com/office/drawing/2014/main" id="{03C499AD-2D01-98FC-7A5B-92A00E378B7C}"/>
              </a:ext>
            </a:extLst>
          </p:cNvPr>
          <p:cNvPicPr>
            <a:picLocks noChangeAspect="1"/>
          </p:cNvPicPr>
          <p:nvPr/>
        </p:nvPicPr>
        <p:blipFill>
          <a:blip r:embed="rId2"/>
          <a:srcRect l="1" t="1" r="949" b="284"/>
          <a:stretch/>
        </p:blipFill>
        <p:spPr>
          <a:xfrm>
            <a:off x="4042286" y="1067685"/>
            <a:ext cx="8045268" cy="4185501"/>
          </a:xfrm>
          <a:prstGeom prst="rect">
            <a:avLst/>
          </a:prstGeom>
        </p:spPr>
      </p:pic>
      <p:pic>
        <p:nvPicPr>
          <p:cNvPr id="7" name="Graphic 6" descr="Smiling face with no fill">
            <a:extLst>
              <a:ext uri="{FF2B5EF4-FFF2-40B4-BE49-F238E27FC236}">
                <a16:creationId xmlns:a16="http://schemas.microsoft.com/office/drawing/2014/main" id="{ADB138C2-E6F3-2B96-D911-5DDC15684D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0903" y="124621"/>
            <a:ext cx="1336152" cy="1336152"/>
          </a:xfrm>
          <a:prstGeom prst="rect">
            <a:avLst/>
          </a:prstGeom>
        </p:spPr>
      </p:pic>
      <p:pic>
        <p:nvPicPr>
          <p:cNvPr id="8" name="Graphic 7" descr="Target Audience with solid fill">
            <a:extLst>
              <a:ext uri="{FF2B5EF4-FFF2-40B4-BE49-F238E27FC236}">
                <a16:creationId xmlns:a16="http://schemas.microsoft.com/office/drawing/2014/main" id="{89E91A1F-BE8E-91C7-E833-88B5DBC4D2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1779" y="5521297"/>
            <a:ext cx="914400" cy="914400"/>
          </a:xfrm>
          <a:prstGeom prst="rect">
            <a:avLst/>
          </a:prstGeom>
        </p:spPr>
      </p:pic>
      <p:sp>
        <p:nvSpPr>
          <p:cNvPr id="4" name="Slide Number Placeholder 1">
            <a:extLst>
              <a:ext uri="{FF2B5EF4-FFF2-40B4-BE49-F238E27FC236}">
                <a16:creationId xmlns:a16="http://schemas.microsoft.com/office/drawing/2014/main" id="{5F435541-151B-9DF4-66C8-9F8EE6840999}"/>
              </a:ext>
            </a:extLst>
          </p:cNvPr>
          <p:cNvSpPr>
            <a:spLocks noGrp="1"/>
          </p:cNvSpPr>
          <p:nvPr>
            <p:ph type="sldNum" sz="quarter" idx="12"/>
          </p:nvPr>
        </p:nvSpPr>
        <p:spPr>
          <a:xfrm>
            <a:off x="11460480" y="6370636"/>
            <a:ext cx="579120" cy="365125"/>
          </a:xfrm>
        </p:spPr>
        <p:txBody>
          <a:bodyPr/>
          <a:lstStyle/>
          <a:p>
            <a:fld id="{21F79131-C817-4EAF-B3BC-6511779B5E04}" type="slidenum">
              <a:rPr lang="en-GB" smtClean="0"/>
              <a:pPr/>
              <a:t>4</a:t>
            </a:fld>
            <a:endParaRPr lang="en-GB"/>
          </a:p>
        </p:txBody>
      </p:sp>
    </p:spTree>
    <p:extLst>
      <p:ext uri="{BB962C8B-B14F-4D97-AF65-F5344CB8AC3E}">
        <p14:creationId xmlns:p14="http://schemas.microsoft.com/office/powerpoint/2010/main" val="170959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8ED4A-B20D-7F1F-2196-602C4FEA0457}"/>
              </a:ext>
            </a:extLst>
          </p:cNvPr>
          <p:cNvSpPr/>
          <p:nvPr/>
        </p:nvSpPr>
        <p:spPr>
          <a:xfrm>
            <a:off x="7575228" y="3715238"/>
            <a:ext cx="1992324" cy="21336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IE" dirty="0">
              <a:solidFill>
                <a:schemeClr val="bg2"/>
              </a:solidFill>
            </a:endParaRPr>
          </a:p>
        </p:txBody>
      </p:sp>
      <p:sp>
        <p:nvSpPr>
          <p:cNvPr id="21" name="Left Brace 20">
            <a:extLst>
              <a:ext uri="{FF2B5EF4-FFF2-40B4-BE49-F238E27FC236}">
                <a16:creationId xmlns:a16="http://schemas.microsoft.com/office/drawing/2014/main" id="{156CD505-EDA6-9D50-5BC3-AF5EFD76316E}"/>
              </a:ext>
            </a:extLst>
          </p:cNvPr>
          <p:cNvSpPr/>
          <p:nvPr/>
        </p:nvSpPr>
        <p:spPr>
          <a:xfrm rot="5400000">
            <a:off x="8448429" y="2752060"/>
            <a:ext cx="190500" cy="165903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C00000"/>
              </a:solidFill>
            </a:endParaRPr>
          </a:p>
        </p:txBody>
      </p:sp>
      <p:sp>
        <p:nvSpPr>
          <p:cNvPr id="22" name="TextBox 21">
            <a:extLst>
              <a:ext uri="{FF2B5EF4-FFF2-40B4-BE49-F238E27FC236}">
                <a16:creationId xmlns:a16="http://schemas.microsoft.com/office/drawing/2014/main" id="{6FABE0BB-1246-1B9D-6602-BDC89DB1AEE8}"/>
              </a:ext>
            </a:extLst>
          </p:cNvPr>
          <p:cNvSpPr txBox="1"/>
          <p:nvPr/>
        </p:nvSpPr>
        <p:spPr>
          <a:xfrm>
            <a:off x="7665747" y="3100889"/>
            <a:ext cx="1754033" cy="445063"/>
          </a:xfrm>
          <a:prstGeom prst="rect">
            <a:avLst/>
          </a:prstGeom>
          <a:noFill/>
        </p:spPr>
        <p:txBody>
          <a:bodyPr wrap="square" rtlCol="0">
            <a:noAutofit/>
          </a:bodyPr>
          <a:lstStyle/>
          <a:p>
            <a:pPr algn="ctr">
              <a:lnSpc>
                <a:spcPct val="90000"/>
              </a:lnSpc>
              <a:spcAft>
                <a:spcPts val="600"/>
              </a:spcAft>
            </a:pPr>
            <a:r>
              <a:rPr lang="en-GB" sz="1400" b="1" dirty="0">
                <a:solidFill>
                  <a:srgbClr val="C00000"/>
                </a:solidFill>
              </a:rPr>
              <a:t>Vulnerability zone</a:t>
            </a:r>
          </a:p>
        </p:txBody>
      </p:sp>
      <p:sp>
        <p:nvSpPr>
          <p:cNvPr id="8" name="Rectangle 7">
            <a:extLst>
              <a:ext uri="{FF2B5EF4-FFF2-40B4-BE49-F238E27FC236}">
                <a16:creationId xmlns:a16="http://schemas.microsoft.com/office/drawing/2014/main" id="{650C2121-B2EB-7592-2F3D-527B4C7ED4B6}"/>
              </a:ext>
            </a:extLst>
          </p:cNvPr>
          <p:cNvSpPr/>
          <p:nvPr/>
        </p:nvSpPr>
        <p:spPr>
          <a:xfrm>
            <a:off x="1602377" y="3824079"/>
            <a:ext cx="1992324" cy="21336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IE" dirty="0">
              <a:solidFill>
                <a:schemeClr val="bg2"/>
              </a:solidFill>
            </a:endParaRPr>
          </a:p>
        </p:txBody>
      </p:sp>
      <p:sp>
        <p:nvSpPr>
          <p:cNvPr id="11" name="Text Placeholder 22">
            <a:extLst>
              <a:ext uri="{FF2B5EF4-FFF2-40B4-BE49-F238E27FC236}">
                <a16:creationId xmlns:a16="http://schemas.microsoft.com/office/drawing/2014/main" id="{A9F14EED-593A-CD94-3C85-1916628FD3AE}"/>
              </a:ext>
            </a:extLst>
          </p:cNvPr>
          <p:cNvSpPr txBox="1">
            <a:spLocks/>
          </p:cNvSpPr>
          <p:nvPr/>
        </p:nvSpPr>
        <p:spPr>
          <a:xfrm>
            <a:off x="192086" y="1777313"/>
            <a:ext cx="7754709" cy="7858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800" b="1" kern="1200">
                <a:solidFill>
                  <a:schemeClr val="tx2"/>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800" b="0" kern="1200">
                <a:solidFill>
                  <a:schemeClr val="tx2"/>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600" b="0" kern="1200">
                <a:solidFill>
                  <a:schemeClr val="tx2"/>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400" b="0" kern="1200">
                <a:solidFill>
                  <a:schemeClr val="tx2"/>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Credit Union Brand Reaction Index x Age</a:t>
            </a:r>
          </a:p>
        </p:txBody>
      </p:sp>
      <p:graphicFrame>
        <p:nvGraphicFramePr>
          <p:cNvPr id="12" name="Chart 11">
            <a:extLst>
              <a:ext uri="{FF2B5EF4-FFF2-40B4-BE49-F238E27FC236}">
                <a16:creationId xmlns:a16="http://schemas.microsoft.com/office/drawing/2014/main" id="{2A02A526-B939-B2B9-5330-72A8C7F7DAF3}"/>
              </a:ext>
            </a:extLst>
          </p:cNvPr>
          <p:cNvGraphicFramePr/>
          <p:nvPr>
            <p:extLst>
              <p:ext uri="{D42A27DB-BD31-4B8C-83A1-F6EECF244321}">
                <p14:modId xmlns:p14="http://schemas.microsoft.com/office/powerpoint/2010/main" val="3024626840"/>
              </p:ext>
            </p:extLst>
          </p:nvPr>
        </p:nvGraphicFramePr>
        <p:xfrm>
          <a:off x="429163" y="3118026"/>
          <a:ext cx="5388610" cy="271937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hteck 31">
            <a:extLst>
              <a:ext uri="{FF2B5EF4-FFF2-40B4-BE49-F238E27FC236}">
                <a16:creationId xmlns:a16="http://schemas.microsoft.com/office/drawing/2014/main" id="{56D18420-F433-9238-32AE-198357AEBD30}"/>
              </a:ext>
            </a:extLst>
          </p:cNvPr>
          <p:cNvSpPr/>
          <p:nvPr/>
        </p:nvSpPr>
        <p:spPr>
          <a:xfrm>
            <a:off x="2362629" y="2563129"/>
            <a:ext cx="1556516" cy="246221"/>
          </a:xfrm>
          <a:prstGeom prst="rect">
            <a:avLst/>
          </a:prstGeom>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2505F"/>
                </a:solidFill>
                <a:effectLst/>
                <a:uLnTx/>
                <a:uFillTx/>
                <a:ea typeface="+mn-ea"/>
                <a:cs typeface="+mn-cs"/>
              </a:rPr>
              <a:t>Republic of Ireland</a:t>
            </a:r>
          </a:p>
        </p:txBody>
      </p:sp>
      <p:sp>
        <p:nvSpPr>
          <p:cNvPr id="14" name="Rechteck 31">
            <a:extLst>
              <a:ext uri="{FF2B5EF4-FFF2-40B4-BE49-F238E27FC236}">
                <a16:creationId xmlns:a16="http://schemas.microsoft.com/office/drawing/2014/main" id="{CEB2A6AC-E4AC-139E-4270-65984E626006}"/>
              </a:ext>
            </a:extLst>
          </p:cNvPr>
          <p:cNvSpPr/>
          <p:nvPr/>
        </p:nvSpPr>
        <p:spPr>
          <a:xfrm>
            <a:off x="8597291" y="2563129"/>
            <a:ext cx="1356140" cy="246221"/>
          </a:xfrm>
          <a:prstGeom prst="rect">
            <a:avLst/>
          </a:prstGeom>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2505F"/>
                </a:solidFill>
                <a:effectLst/>
                <a:uLnTx/>
                <a:uFillTx/>
                <a:ea typeface="+mn-ea"/>
                <a:cs typeface="+mn-cs"/>
              </a:rPr>
              <a:t>Northern Ireland</a:t>
            </a:r>
          </a:p>
        </p:txBody>
      </p:sp>
      <p:cxnSp>
        <p:nvCxnSpPr>
          <p:cNvPr id="15" name="Straight Connector 14">
            <a:extLst>
              <a:ext uri="{FF2B5EF4-FFF2-40B4-BE49-F238E27FC236}">
                <a16:creationId xmlns:a16="http://schemas.microsoft.com/office/drawing/2014/main" id="{BE90DC49-91F4-B9E6-0B62-AEB33CF708D1}"/>
              </a:ext>
            </a:extLst>
          </p:cNvPr>
          <p:cNvCxnSpPr>
            <a:cxnSpLocks/>
          </p:cNvCxnSpPr>
          <p:nvPr/>
        </p:nvCxnSpPr>
        <p:spPr>
          <a:xfrm flipV="1">
            <a:off x="6096000" y="2071418"/>
            <a:ext cx="0" cy="3886322"/>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230F1D-5FFB-C453-ADDA-6B1C45225F26}"/>
              </a:ext>
            </a:extLst>
          </p:cNvPr>
          <p:cNvCxnSpPr>
            <a:cxnSpLocks/>
          </p:cNvCxnSpPr>
          <p:nvPr/>
        </p:nvCxnSpPr>
        <p:spPr>
          <a:xfrm>
            <a:off x="1602377" y="3458881"/>
            <a:ext cx="0" cy="185517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BEC68A4B-8CAA-2556-3D7A-3513E841ADE3}"/>
              </a:ext>
            </a:extLst>
          </p:cNvPr>
          <p:cNvGraphicFramePr/>
          <p:nvPr>
            <p:extLst>
              <p:ext uri="{D42A27DB-BD31-4B8C-83A1-F6EECF244321}">
                <p14:modId xmlns:p14="http://schemas.microsoft.com/office/powerpoint/2010/main" val="1314466158"/>
              </p:ext>
            </p:extLst>
          </p:nvPr>
        </p:nvGraphicFramePr>
        <p:xfrm>
          <a:off x="6374227" y="3118026"/>
          <a:ext cx="5388610" cy="271937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8AFF7C1A-E621-34A9-F55B-3F13135221A6}"/>
              </a:ext>
            </a:extLst>
          </p:cNvPr>
          <p:cNvCxnSpPr>
            <a:cxnSpLocks/>
          </p:cNvCxnSpPr>
          <p:nvPr/>
        </p:nvCxnSpPr>
        <p:spPr>
          <a:xfrm>
            <a:off x="7530022" y="3458881"/>
            <a:ext cx="0" cy="185517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EADEDAD7-D3E0-F378-F566-1DFE098734F3}"/>
              </a:ext>
            </a:extLst>
          </p:cNvPr>
          <p:cNvSpPr>
            <a:spLocks noGrp="1"/>
          </p:cNvSpPr>
          <p:nvPr>
            <p:ph type="title"/>
          </p:nvPr>
        </p:nvSpPr>
        <p:spPr>
          <a:xfrm>
            <a:off x="186692" y="124621"/>
            <a:ext cx="11273788" cy="484980"/>
          </a:xfrm>
        </p:spPr>
        <p:txBody>
          <a:bodyPr/>
          <a:lstStyle/>
          <a:p>
            <a:r>
              <a:rPr lang="en-GB" dirty="0"/>
              <a:t>Central findings – Consumer - II</a:t>
            </a:r>
          </a:p>
        </p:txBody>
      </p:sp>
      <p:sp>
        <p:nvSpPr>
          <p:cNvPr id="24" name="TextBox 23">
            <a:extLst>
              <a:ext uri="{FF2B5EF4-FFF2-40B4-BE49-F238E27FC236}">
                <a16:creationId xmlns:a16="http://schemas.microsoft.com/office/drawing/2014/main" id="{462F8FE6-E742-99F8-52B9-1B4444DDAB0C}"/>
              </a:ext>
            </a:extLst>
          </p:cNvPr>
          <p:cNvSpPr txBox="1"/>
          <p:nvPr/>
        </p:nvSpPr>
        <p:spPr>
          <a:xfrm>
            <a:off x="163212" y="763331"/>
            <a:ext cx="9348924" cy="374250"/>
          </a:xfrm>
          <a:prstGeom prst="rect">
            <a:avLst/>
          </a:prstGeom>
          <a:noFill/>
        </p:spPr>
        <p:txBody>
          <a:bodyPr wrap="square" rtlCol="0">
            <a:noAutofit/>
          </a:bodyPr>
          <a:lstStyle/>
          <a:p>
            <a:pPr algn="l">
              <a:lnSpc>
                <a:spcPct val="90000"/>
              </a:lnSpc>
              <a:spcAft>
                <a:spcPts val="600"/>
              </a:spcAft>
            </a:pPr>
            <a:r>
              <a:rPr lang="en-GB" sz="2000">
                <a:solidFill>
                  <a:schemeClr val="tx2"/>
                </a:solidFill>
              </a:rPr>
              <a:t>There is a demographic timebomb facing the brand, with younger consumers in both ROI and NI displaying worrying signs of detachment  </a:t>
            </a:r>
          </a:p>
        </p:txBody>
      </p:sp>
      <p:sp>
        <p:nvSpPr>
          <p:cNvPr id="2" name="Left Brace 1">
            <a:extLst>
              <a:ext uri="{FF2B5EF4-FFF2-40B4-BE49-F238E27FC236}">
                <a16:creationId xmlns:a16="http://schemas.microsoft.com/office/drawing/2014/main" id="{7AA9D4EE-DF87-D22F-588E-A183B3A472F4}"/>
              </a:ext>
            </a:extLst>
          </p:cNvPr>
          <p:cNvSpPr/>
          <p:nvPr/>
        </p:nvSpPr>
        <p:spPr>
          <a:xfrm rot="5400000">
            <a:off x="2475578" y="2860901"/>
            <a:ext cx="190500" cy="165903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C00000"/>
              </a:solidFill>
            </a:endParaRPr>
          </a:p>
        </p:txBody>
      </p:sp>
      <p:sp>
        <p:nvSpPr>
          <p:cNvPr id="4" name="TextBox 3">
            <a:extLst>
              <a:ext uri="{FF2B5EF4-FFF2-40B4-BE49-F238E27FC236}">
                <a16:creationId xmlns:a16="http://schemas.microsoft.com/office/drawing/2014/main" id="{CAAA3563-1899-BA66-043D-4739702D4712}"/>
              </a:ext>
            </a:extLst>
          </p:cNvPr>
          <p:cNvSpPr txBox="1"/>
          <p:nvPr/>
        </p:nvSpPr>
        <p:spPr>
          <a:xfrm>
            <a:off x="1692896" y="3209730"/>
            <a:ext cx="1754033" cy="445063"/>
          </a:xfrm>
          <a:prstGeom prst="rect">
            <a:avLst/>
          </a:prstGeom>
          <a:noFill/>
        </p:spPr>
        <p:txBody>
          <a:bodyPr wrap="square" rtlCol="0">
            <a:noAutofit/>
          </a:bodyPr>
          <a:lstStyle/>
          <a:p>
            <a:pPr algn="ctr">
              <a:lnSpc>
                <a:spcPct val="90000"/>
              </a:lnSpc>
              <a:spcAft>
                <a:spcPts val="600"/>
              </a:spcAft>
            </a:pPr>
            <a:r>
              <a:rPr lang="en-GB" sz="1400" b="1" dirty="0">
                <a:solidFill>
                  <a:srgbClr val="C00000"/>
                </a:solidFill>
              </a:rPr>
              <a:t>Vulnerability zone</a:t>
            </a:r>
          </a:p>
        </p:txBody>
      </p:sp>
      <p:pic>
        <p:nvPicPr>
          <p:cNvPr id="7" name="Graphic 6" descr="Target Audience with solid fill">
            <a:extLst>
              <a:ext uri="{FF2B5EF4-FFF2-40B4-BE49-F238E27FC236}">
                <a16:creationId xmlns:a16="http://schemas.microsoft.com/office/drawing/2014/main" id="{87D22928-3888-5231-54EA-F386FB1EC7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43" y="152401"/>
            <a:ext cx="914400" cy="914400"/>
          </a:xfrm>
          <a:prstGeom prst="rect">
            <a:avLst/>
          </a:prstGeom>
        </p:spPr>
      </p:pic>
      <p:sp>
        <p:nvSpPr>
          <p:cNvPr id="6" name="Slide Number Placeholder 1">
            <a:extLst>
              <a:ext uri="{FF2B5EF4-FFF2-40B4-BE49-F238E27FC236}">
                <a16:creationId xmlns:a16="http://schemas.microsoft.com/office/drawing/2014/main" id="{76256381-76D8-B4DA-DF7D-6F95356403F6}"/>
              </a:ext>
            </a:extLst>
          </p:cNvPr>
          <p:cNvSpPr>
            <a:spLocks noGrp="1"/>
          </p:cNvSpPr>
          <p:nvPr>
            <p:ph type="sldNum" sz="quarter" idx="12"/>
          </p:nvPr>
        </p:nvSpPr>
        <p:spPr>
          <a:xfrm>
            <a:off x="11460480" y="6370636"/>
            <a:ext cx="579120" cy="365125"/>
          </a:xfrm>
        </p:spPr>
        <p:txBody>
          <a:bodyPr/>
          <a:lstStyle/>
          <a:p>
            <a:fld id="{21F79131-C817-4EAF-B3BC-6511779B5E04}" type="slidenum">
              <a:rPr lang="en-GB" smtClean="0"/>
              <a:pPr/>
              <a:t>5</a:t>
            </a:fld>
            <a:endParaRPr lang="en-GB"/>
          </a:p>
        </p:txBody>
      </p:sp>
    </p:spTree>
    <p:extLst>
      <p:ext uri="{BB962C8B-B14F-4D97-AF65-F5344CB8AC3E}">
        <p14:creationId xmlns:p14="http://schemas.microsoft.com/office/powerpoint/2010/main" val="346841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EADEDAD7-D3E0-F378-F566-1DFE098734F3}"/>
              </a:ext>
            </a:extLst>
          </p:cNvPr>
          <p:cNvSpPr>
            <a:spLocks noGrp="1"/>
          </p:cNvSpPr>
          <p:nvPr>
            <p:ph type="title"/>
          </p:nvPr>
        </p:nvSpPr>
        <p:spPr/>
        <p:txBody>
          <a:bodyPr/>
          <a:lstStyle/>
          <a:p>
            <a:r>
              <a:rPr lang="en-GB" dirty="0"/>
              <a:t>Central findings – Consumer - III</a:t>
            </a:r>
          </a:p>
        </p:txBody>
      </p:sp>
      <p:sp>
        <p:nvSpPr>
          <p:cNvPr id="6" name="Text Placeholder 5">
            <a:extLst>
              <a:ext uri="{FF2B5EF4-FFF2-40B4-BE49-F238E27FC236}">
                <a16:creationId xmlns:a16="http://schemas.microsoft.com/office/drawing/2014/main" id="{88621EFB-D404-D76C-E56A-591B6FFE83C0}"/>
              </a:ext>
            </a:extLst>
          </p:cNvPr>
          <p:cNvSpPr>
            <a:spLocks noGrp="1"/>
          </p:cNvSpPr>
          <p:nvPr>
            <p:ph type="body" sz="quarter" idx="14"/>
          </p:nvPr>
        </p:nvSpPr>
        <p:spPr>
          <a:xfrm>
            <a:off x="272053" y="1793752"/>
            <a:ext cx="6050709" cy="3539429"/>
          </a:xfrm>
        </p:spPr>
        <p:txBody>
          <a:bodyPr/>
          <a:lstStyle/>
          <a:p>
            <a:pPr marR="0" lvl="0" defTabSz="914400" eaLnBrk="1" fontAlgn="auto" latinLnBrk="0" hangingPunct="1">
              <a:lnSpc>
                <a:spcPct val="100000"/>
              </a:lnSpc>
              <a:spcBef>
                <a:spcPts val="0"/>
              </a:spcBef>
              <a:spcAft>
                <a:spcPts val="0"/>
              </a:spcAft>
              <a:buClrTx/>
              <a:buSzTx/>
              <a:tabLst/>
              <a:defRPr/>
            </a:pPr>
            <a:r>
              <a:rPr lang="en-IE" sz="2000" kern="0" dirty="0">
                <a:solidFill>
                  <a:schemeClr val="bg1"/>
                </a:solidFill>
              </a:rPr>
              <a:t>Outside a core and older membership, most of which is 45+, the predominant rational perceptions of the Credit Union are critical</a:t>
            </a:r>
          </a:p>
          <a:p>
            <a:pPr marR="0" lvl="0" defTabSz="914400" eaLnBrk="1" fontAlgn="auto" latinLnBrk="0" hangingPunct="1">
              <a:lnSpc>
                <a:spcPct val="100000"/>
              </a:lnSpc>
              <a:spcBef>
                <a:spcPts val="0"/>
              </a:spcBef>
              <a:spcAft>
                <a:spcPts val="0"/>
              </a:spcAft>
              <a:buClr>
                <a:schemeClr val="bg2"/>
              </a:buClr>
              <a:buSzTx/>
              <a:tabLst/>
              <a:defRPr/>
            </a:pPr>
            <a:endParaRPr lang="en-IE" sz="2000" kern="0" dirty="0">
              <a:solidFill>
                <a:schemeClr val="bg1"/>
              </a:solidFill>
            </a:endParaRPr>
          </a:p>
          <a:p>
            <a:pPr marL="457200" marR="0" lvl="0" indent="-457200" defTabSz="914400" eaLnBrk="1" fontAlgn="auto" latinLnBrk="0" hangingPunct="1">
              <a:lnSpc>
                <a:spcPct val="100000"/>
              </a:lnSpc>
              <a:spcBef>
                <a:spcPts val="600"/>
              </a:spcBef>
              <a:buClr>
                <a:schemeClr val="bg2"/>
              </a:buClr>
              <a:buSzTx/>
              <a:buFont typeface="+mj-lt"/>
              <a:buAutoNum type="arabicPeriod"/>
              <a:tabLst/>
              <a:defRPr/>
            </a:pPr>
            <a:r>
              <a:rPr lang="en-IE" sz="2000" kern="0" dirty="0">
                <a:solidFill>
                  <a:schemeClr val="bg1"/>
                </a:solidFill>
              </a:rPr>
              <a:t>essentially a poor man’s bank</a:t>
            </a:r>
          </a:p>
          <a:p>
            <a:pPr marL="457200" marR="0" lvl="0" indent="-457200" defTabSz="914400" eaLnBrk="1" fontAlgn="auto" latinLnBrk="0" hangingPunct="1">
              <a:lnSpc>
                <a:spcPct val="100000"/>
              </a:lnSpc>
              <a:spcBef>
                <a:spcPts val="600"/>
              </a:spcBef>
              <a:buClr>
                <a:schemeClr val="bg2"/>
              </a:buClr>
              <a:buSzTx/>
              <a:buFont typeface="+mj-lt"/>
              <a:buAutoNum type="arabicPeriod"/>
              <a:tabLst/>
              <a:defRPr/>
            </a:pPr>
            <a:r>
              <a:rPr lang="en-IE" sz="2000" kern="0" dirty="0">
                <a:solidFill>
                  <a:schemeClr val="bg1"/>
                </a:solidFill>
              </a:rPr>
              <a:t>lacking in relevance for </a:t>
            </a:r>
            <a:r>
              <a:rPr kumimoji="0" lang="en-IE" sz="2000" i="0" u="none" strike="noStrike" kern="0" cap="none" spc="0" normalizeH="0" baseline="0" noProof="0" dirty="0">
                <a:ln>
                  <a:noFill/>
                </a:ln>
                <a:solidFill>
                  <a:schemeClr val="bg1"/>
                </a:solidFill>
                <a:effectLst/>
                <a:uLnTx/>
                <a:uFillTx/>
              </a:rPr>
              <a:t>young people</a:t>
            </a:r>
          </a:p>
          <a:p>
            <a:pPr marL="457200" marR="0" lvl="0" indent="-457200" defTabSz="914400" eaLnBrk="1" fontAlgn="auto" latinLnBrk="0" hangingPunct="1">
              <a:lnSpc>
                <a:spcPct val="100000"/>
              </a:lnSpc>
              <a:spcBef>
                <a:spcPts val="600"/>
              </a:spcBef>
              <a:buClr>
                <a:schemeClr val="bg2"/>
              </a:buClr>
              <a:buSzTx/>
              <a:buFont typeface="+mj-lt"/>
              <a:buAutoNum type="arabicPeriod"/>
              <a:tabLst/>
              <a:defRPr/>
            </a:pPr>
            <a:r>
              <a:rPr lang="en-IE" sz="2000" kern="0" dirty="0">
                <a:solidFill>
                  <a:schemeClr val="bg1"/>
                </a:solidFill>
              </a:rPr>
              <a:t>has limited</a:t>
            </a:r>
            <a:r>
              <a:rPr kumimoji="0" lang="en-IE" sz="2000" i="0" u="none" strike="noStrike" kern="0" cap="none" spc="0" normalizeH="0" baseline="0" noProof="0" dirty="0">
                <a:ln>
                  <a:noFill/>
                </a:ln>
                <a:solidFill>
                  <a:schemeClr val="bg1"/>
                </a:solidFill>
                <a:effectLst/>
                <a:uLnTx/>
                <a:uFillTx/>
              </a:rPr>
              <a:t> products compared with its competitors</a:t>
            </a:r>
            <a:endParaRPr lang="en-IE" sz="2000" kern="0" dirty="0">
              <a:solidFill>
                <a:schemeClr val="bg1"/>
              </a:solidFill>
            </a:endParaRPr>
          </a:p>
          <a:p>
            <a:pPr marL="457200" indent="-457200">
              <a:lnSpc>
                <a:spcPct val="100000"/>
              </a:lnSpc>
              <a:spcBef>
                <a:spcPts val="600"/>
              </a:spcBef>
              <a:buClr>
                <a:schemeClr val="bg2"/>
              </a:buClr>
              <a:buFont typeface="+mj-lt"/>
              <a:buAutoNum type="arabicPeriod"/>
              <a:defRPr/>
            </a:pPr>
            <a:r>
              <a:rPr lang="en-IE" sz="2000" kern="0" dirty="0">
                <a:solidFill>
                  <a:schemeClr val="bg1"/>
                </a:solidFill>
              </a:rPr>
              <a:t>has poor</a:t>
            </a:r>
            <a:r>
              <a:rPr kumimoji="0" lang="en-IE" sz="2000" i="0" u="none" strike="noStrike" kern="0" cap="none" spc="0" normalizeH="0" baseline="0" noProof="0" dirty="0">
                <a:ln>
                  <a:noFill/>
                </a:ln>
                <a:solidFill>
                  <a:schemeClr val="bg1"/>
                </a:solidFill>
                <a:effectLst/>
                <a:uLnTx/>
                <a:uFillTx/>
              </a:rPr>
              <a:t> technology- convoluted, manual processes</a:t>
            </a:r>
          </a:p>
          <a:p>
            <a:endParaRPr lang="en-IE" dirty="0"/>
          </a:p>
        </p:txBody>
      </p:sp>
      <p:sp>
        <p:nvSpPr>
          <p:cNvPr id="2" name="TextBox 1">
            <a:extLst>
              <a:ext uri="{FF2B5EF4-FFF2-40B4-BE49-F238E27FC236}">
                <a16:creationId xmlns:a16="http://schemas.microsoft.com/office/drawing/2014/main" id="{144CC3E9-A5FD-CBF1-ECF3-493FFFCDEE61}"/>
              </a:ext>
            </a:extLst>
          </p:cNvPr>
          <p:cNvSpPr txBox="1"/>
          <p:nvPr/>
        </p:nvSpPr>
        <p:spPr>
          <a:xfrm>
            <a:off x="186692" y="765848"/>
            <a:ext cx="6221433" cy="323201"/>
          </a:xfrm>
          <a:prstGeom prst="rect">
            <a:avLst/>
          </a:prstGeom>
          <a:noFill/>
        </p:spPr>
        <p:txBody>
          <a:bodyPr wrap="square" rtlCol="0">
            <a:noAutofit/>
          </a:bodyPr>
          <a:lstStyle/>
          <a:p>
            <a:pPr algn="l">
              <a:lnSpc>
                <a:spcPct val="90000"/>
              </a:lnSpc>
              <a:spcAft>
                <a:spcPts val="600"/>
              </a:spcAft>
            </a:pPr>
            <a:r>
              <a:rPr lang="en-GB" sz="2400" b="1">
                <a:solidFill>
                  <a:schemeClr val="bg2"/>
                </a:solidFill>
              </a:rPr>
              <a:t>A series of structural challenges confront the brand </a:t>
            </a:r>
          </a:p>
        </p:txBody>
      </p:sp>
      <p:sp>
        <p:nvSpPr>
          <p:cNvPr id="11" name="Text Placeholder 5">
            <a:extLst>
              <a:ext uri="{FF2B5EF4-FFF2-40B4-BE49-F238E27FC236}">
                <a16:creationId xmlns:a16="http://schemas.microsoft.com/office/drawing/2014/main" id="{584CA197-D5AF-6118-8F93-63FFC0A88D6E}"/>
              </a:ext>
            </a:extLst>
          </p:cNvPr>
          <p:cNvSpPr txBox="1">
            <a:spLocks/>
          </p:cNvSpPr>
          <p:nvPr/>
        </p:nvSpPr>
        <p:spPr>
          <a:xfrm>
            <a:off x="7040766" y="1274445"/>
            <a:ext cx="4973434" cy="3539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2000" kern="1200">
                <a:solidFill>
                  <a:schemeClr val="bg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bg1"/>
              </a:buClr>
              <a:buFont typeface="Arial" panose="020B0604020202020204" pitchFamily="34" charset="0"/>
              <a:buChar char="•"/>
              <a:defRPr sz="2000" kern="1200">
                <a:solidFill>
                  <a:schemeClr val="bg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bg1"/>
              </a:buClr>
              <a:buFont typeface="Calibri Light" panose="020F0302020204030204" pitchFamily="34" charset="0"/>
              <a:buChar char="◦"/>
              <a:defRPr sz="1800" kern="1200">
                <a:solidFill>
                  <a:schemeClr val="bg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bg1"/>
              </a:buClr>
              <a:buFont typeface="Calibri Light" panose="020F0302020204030204" pitchFamily="34" charset="0"/>
              <a:buChar char="◦"/>
              <a:defRPr sz="1600" kern="1200">
                <a:solidFill>
                  <a:schemeClr val="bg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bg1"/>
              </a:buClr>
              <a:buFont typeface="Calibri Light" panose="020F030202020403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ClrTx/>
              <a:defRPr/>
            </a:pPr>
            <a:r>
              <a:rPr lang="en-GB" sz="1800" kern="0">
                <a:solidFill>
                  <a:schemeClr val="tx2"/>
                </a:solidFill>
              </a:rPr>
              <a:t>Nonetheless, the Credit Union is seen as fundamentally well-intentioned: there is positive community involvement. </a:t>
            </a:r>
          </a:p>
          <a:p>
            <a:pPr>
              <a:lnSpc>
                <a:spcPct val="100000"/>
              </a:lnSpc>
              <a:spcBef>
                <a:spcPts val="0"/>
              </a:spcBef>
              <a:spcAft>
                <a:spcPts val="0"/>
              </a:spcAft>
              <a:buClrTx/>
              <a:defRPr/>
            </a:pPr>
            <a:endParaRPr lang="en-GB" sz="1800" kern="0">
              <a:solidFill>
                <a:schemeClr val="tx2"/>
              </a:solidFill>
            </a:endParaRPr>
          </a:p>
          <a:p>
            <a:pPr>
              <a:lnSpc>
                <a:spcPct val="100000"/>
              </a:lnSpc>
              <a:spcBef>
                <a:spcPts val="0"/>
              </a:spcBef>
              <a:spcAft>
                <a:spcPts val="0"/>
              </a:spcAft>
              <a:buClrTx/>
              <a:defRPr/>
            </a:pPr>
            <a:r>
              <a:rPr lang="en-GB" sz="1800" kern="0">
                <a:solidFill>
                  <a:schemeClr val="tx2"/>
                </a:solidFill>
              </a:rPr>
              <a:t>‘Local’ in this sense takes on at least five dimensions:</a:t>
            </a:r>
          </a:p>
          <a:p>
            <a:pPr>
              <a:lnSpc>
                <a:spcPct val="100000"/>
              </a:lnSpc>
              <a:spcBef>
                <a:spcPts val="0"/>
              </a:spcBef>
              <a:spcAft>
                <a:spcPts val="0"/>
              </a:spcAft>
              <a:buClrTx/>
              <a:defRPr/>
            </a:pPr>
            <a:endParaRPr lang="en-GB" sz="1800" kern="0">
              <a:solidFill>
                <a:schemeClr val="tx2"/>
              </a:solidFill>
            </a:endParaRPr>
          </a:p>
          <a:p>
            <a:pPr marL="457200" indent="-457200">
              <a:lnSpc>
                <a:spcPct val="100000"/>
              </a:lnSpc>
              <a:spcBef>
                <a:spcPts val="0"/>
              </a:spcBef>
              <a:spcAft>
                <a:spcPts val="0"/>
              </a:spcAft>
              <a:buClrTx/>
              <a:buFont typeface="+mj-lt"/>
              <a:buAutoNum type="arabicPeriod"/>
              <a:defRPr/>
            </a:pPr>
            <a:r>
              <a:rPr lang="en-GB" sz="1800" kern="0">
                <a:solidFill>
                  <a:schemeClr val="tx2"/>
                </a:solidFill>
              </a:rPr>
              <a:t>Local branches and catchment area</a:t>
            </a:r>
          </a:p>
          <a:p>
            <a:pPr marL="457200" indent="-457200">
              <a:lnSpc>
                <a:spcPct val="100000"/>
              </a:lnSpc>
              <a:spcBef>
                <a:spcPts val="0"/>
              </a:spcBef>
              <a:spcAft>
                <a:spcPts val="0"/>
              </a:spcAft>
              <a:buClrTx/>
              <a:buFont typeface="+mj-lt"/>
              <a:buAutoNum type="arabicPeriod"/>
              <a:defRPr/>
            </a:pPr>
            <a:r>
              <a:rPr lang="en-GB" sz="1800" kern="0">
                <a:solidFill>
                  <a:schemeClr val="tx2"/>
                </a:solidFill>
              </a:rPr>
              <a:t>Local people </a:t>
            </a:r>
          </a:p>
          <a:p>
            <a:pPr marL="457200" indent="-457200">
              <a:lnSpc>
                <a:spcPct val="100000"/>
              </a:lnSpc>
              <a:spcBef>
                <a:spcPts val="0"/>
              </a:spcBef>
              <a:spcAft>
                <a:spcPts val="0"/>
              </a:spcAft>
              <a:buClrTx/>
              <a:buFont typeface="+mj-lt"/>
              <a:buAutoNum type="arabicPeriod"/>
              <a:defRPr/>
            </a:pPr>
            <a:r>
              <a:rPr lang="en-GB" sz="1800" kern="0">
                <a:solidFill>
                  <a:schemeClr val="tx2"/>
                </a:solidFill>
              </a:rPr>
              <a:t>Support for local businesses</a:t>
            </a:r>
          </a:p>
          <a:p>
            <a:pPr marL="457200" indent="-457200">
              <a:lnSpc>
                <a:spcPct val="100000"/>
              </a:lnSpc>
              <a:spcBef>
                <a:spcPts val="0"/>
              </a:spcBef>
              <a:spcAft>
                <a:spcPts val="0"/>
              </a:spcAft>
              <a:buClrTx/>
              <a:buFont typeface="+mj-lt"/>
              <a:buAutoNum type="arabicPeriod"/>
              <a:defRPr/>
            </a:pPr>
            <a:r>
              <a:rPr lang="en-GB" sz="1800" kern="0">
                <a:solidFill>
                  <a:schemeClr val="tx2"/>
                </a:solidFill>
              </a:rPr>
              <a:t>ESG initiatives</a:t>
            </a:r>
          </a:p>
          <a:p>
            <a:pPr marL="457200" indent="-457200">
              <a:lnSpc>
                <a:spcPct val="100000"/>
              </a:lnSpc>
              <a:spcBef>
                <a:spcPts val="0"/>
              </a:spcBef>
              <a:spcAft>
                <a:spcPts val="0"/>
              </a:spcAft>
              <a:buClrTx/>
              <a:buFont typeface="+mj-lt"/>
              <a:buAutoNum type="arabicPeriod"/>
              <a:defRPr/>
            </a:pPr>
            <a:r>
              <a:rPr lang="en-GB" sz="1800" kern="0">
                <a:solidFill>
                  <a:schemeClr val="tx2"/>
                </a:solidFill>
              </a:rPr>
              <a:t>Informal and decentralised approach</a:t>
            </a:r>
          </a:p>
          <a:p>
            <a:pPr>
              <a:lnSpc>
                <a:spcPct val="100000"/>
              </a:lnSpc>
              <a:spcBef>
                <a:spcPts val="0"/>
              </a:spcBef>
              <a:spcAft>
                <a:spcPts val="0"/>
              </a:spcAft>
              <a:buClrTx/>
              <a:defRPr/>
            </a:pPr>
            <a:endParaRPr lang="en-GB" sz="1800" kern="0">
              <a:solidFill>
                <a:schemeClr val="tx2"/>
              </a:solidFill>
            </a:endParaRPr>
          </a:p>
          <a:p>
            <a:pPr>
              <a:lnSpc>
                <a:spcPct val="100000"/>
              </a:lnSpc>
              <a:spcBef>
                <a:spcPts val="0"/>
              </a:spcBef>
              <a:spcAft>
                <a:spcPts val="0"/>
              </a:spcAft>
              <a:buClrTx/>
              <a:defRPr/>
            </a:pPr>
            <a:r>
              <a:rPr lang="en-GB" sz="1800" b="1" kern="0">
                <a:solidFill>
                  <a:schemeClr val="tx2"/>
                </a:solidFill>
              </a:rPr>
              <a:t>Local is a big idea, but not enough by itself to propel the Credit Union to growth</a:t>
            </a:r>
            <a:r>
              <a:rPr lang="en-IE" sz="1800" b="1" kern="0">
                <a:solidFill>
                  <a:schemeClr val="tx2"/>
                </a:solidFill>
              </a:rPr>
              <a:t>.</a:t>
            </a:r>
            <a:endParaRPr lang="en-GB" sz="1800" b="1" kern="0">
              <a:solidFill>
                <a:schemeClr val="tx2"/>
              </a:solidFill>
            </a:endParaRPr>
          </a:p>
        </p:txBody>
      </p:sp>
      <p:pic>
        <p:nvPicPr>
          <p:cNvPr id="12" name="Graphic 11" descr="Target Audience with solid fill">
            <a:extLst>
              <a:ext uri="{FF2B5EF4-FFF2-40B4-BE49-F238E27FC236}">
                <a16:creationId xmlns:a16="http://schemas.microsoft.com/office/drawing/2014/main" id="{D4EB13B3-12EA-5A81-2C69-60CD233262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30842" y="-40389"/>
            <a:ext cx="1129438" cy="1129438"/>
          </a:xfrm>
          <a:prstGeom prst="rect">
            <a:avLst/>
          </a:prstGeom>
        </p:spPr>
      </p:pic>
      <p:sp>
        <p:nvSpPr>
          <p:cNvPr id="3" name="Slide Number Placeholder 1">
            <a:extLst>
              <a:ext uri="{FF2B5EF4-FFF2-40B4-BE49-F238E27FC236}">
                <a16:creationId xmlns:a16="http://schemas.microsoft.com/office/drawing/2014/main" id="{C3EA8A18-216B-618B-A425-28E72D3D1FBB}"/>
              </a:ext>
            </a:extLst>
          </p:cNvPr>
          <p:cNvSpPr>
            <a:spLocks noGrp="1"/>
          </p:cNvSpPr>
          <p:nvPr>
            <p:ph type="sldNum" sz="quarter" idx="12"/>
          </p:nvPr>
        </p:nvSpPr>
        <p:spPr>
          <a:xfrm>
            <a:off x="11460480" y="6370636"/>
            <a:ext cx="579120" cy="365125"/>
          </a:xfrm>
        </p:spPr>
        <p:txBody>
          <a:bodyPr/>
          <a:lstStyle/>
          <a:p>
            <a:fld id="{21F79131-C817-4EAF-B3BC-6511779B5E04}" type="slidenum">
              <a:rPr lang="en-GB" smtClean="0"/>
              <a:pPr/>
              <a:t>6</a:t>
            </a:fld>
            <a:endParaRPr lang="en-GB"/>
          </a:p>
        </p:txBody>
      </p:sp>
    </p:spTree>
    <p:extLst>
      <p:ext uri="{BB962C8B-B14F-4D97-AF65-F5344CB8AC3E}">
        <p14:creationId xmlns:p14="http://schemas.microsoft.com/office/powerpoint/2010/main" val="315501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A5DC6-F712-D820-D1F0-B08A2B38BF54}"/>
              </a:ext>
            </a:extLst>
          </p:cNvPr>
          <p:cNvSpPr>
            <a:spLocks noGrp="1"/>
          </p:cNvSpPr>
          <p:nvPr>
            <p:ph type="sldNum" sz="quarter" idx="12"/>
          </p:nvPr>
        </p:nvSpPr>
        <p:spPr/>
        <p:txBody>
          <a:bodyPr/>
          <a:lstStyle/>
          <a:p>
            <a:fld id="{21F79131-C817-4EAF-B3BC-6511779B5E04}" type="slidenum">
              <a:rPr lang="en-GB" smtClean="0"/>
              <a:pPr/>
              <a:t>7</a:t>
            </a:fld>
            <a:endParaRPr lang="en-GB"/>
          </a:p>
        </p:txBody>
      </p:sp>
      <p:sp>
        <p:nvSpPr>
          <p:cNvPr id="10" name="Title 9">
            <a:extLst>
              <a:ext uri="{FF2B5EF4-FFF2-40B4-BE49-F238E27FC236}">
                <a16:creationId xmlns:a16="http://schemas.microsoft.com/office/drawing/2014/main" id="{EADEDAD7-D3E0-F378-F566-1DFE098734F3}"/>
              </a:ext>
            </a:extLst>
          </p:cNvPr>
          <p:cNvSpPr>
            <a:spLocks noGrp="1"/>
          </p:cNvSpPr>
          <p:nvPr>
            <p:ph type="title"/>
          </p:nvPr>
        </p:nvSpPr>
        <p:spPr/>
        <p:txBody>
          <a:bodyPr/>
          <a:lstStyle/>
          <a:p>
            <a:r>
              <a:rPr lang="en-GB"/>
              <a:t>Central findings - Competitor</a:t>
            </a:r>
          </a:p>
        </p:txBody>
      </p:sp>
      <p:sp>
        <p:nvSpPr>
          <p:cNvPr id="9" name="TextBox 8">
            <a:extLst>
              <a:ext uri="{FF2B5EF4-FFF2-40B4-BE49-F238E27FC236}">
                <a16:creationId xmlns:a16="http://schemas.microsoft.com/office/drawing/2014/main" id="{DB0449C2-87F8-828E-5B08-49345BB280B1}"/>
              </a:ext>
            </a:extLst>
          </p:cNvPr>
          <p:cNvSpPr txBox="1"/>
          <p:nvPr/>
        </p:nvSpPr>
        <p:spPr>
          <a:xfrm>
            <a:off x="186692" y="929005"/>
            <a:ext cx="6031990" cy="4154984"/>
          </a:xfrm>
          <a:prstGeom prst="rect">
            <a:avLst/>
          </a:prstGeom>
          <a:noFill/>
          <a:ln>
            <a:noFill/>
          </a:ln>
        </p:spPr>
        <p:txBody>
          <a:bodyPr wrap="square">
            <a:spAutoFit/>
          </a:bodyPr>
          <a:lstStyle/>
          <a:p>
            <a:pPr marL="180000" marR="0" lvl="0" defTabSz="914400" eaLnBrk="1" fontAlgn="auto" latinLnBrk="0" hangingPunct="1">
              <a:lnSpc>
                <a:spcPct val="100000"/>
              </a:lnSpc>
              <a:spcBef>
                <a:spcPts val="0"/>
              </a:spcBef>
              <a:spcAft>
                <a:spcPts val="0"/>
              </a:spcAft>
              <a:buClrTx/>
              <a:buSzTx/>
              <a:tabLst/>
              <a:defRPr/>
            </a:pPr>
            <a:r>
              <a:rPr kumimoji="0" lang="en-IE" sz="2400" b="1" i="0" u="none" strike="noStrike" kern="0" cap="none" spc="0" normalizeH="0" baseline="0" noProof="0" dirty="0">
                <a:ln>
                  <a:noFill/>
                </a:ln>
                <a:solidFill>
                  <a:schemeClr val="accent1">
                    <a:lumMod val="40000"/>
                    <a:lumOff val="60000"/>
                  </a:schemeClr>
                </a:solidFill>
                <a:effectLst/>
                <a:uLnTx/>
                <a:uFillTx/>
              </a:rPr>
              <a:t>THE PROBLEM </a:t>
            </a:r>
          </a:p>
          <a:p>
            <a:pPr marL="180000" marR="0" lvl="0" defTabSz="914400" eaLnBrk="1" fontAlgn="auto" latinLnBrk="0" hangingPunct="1">
              <a:lnSpc>
                <a:spcPct val="100000"/>
              </a:lnSpc>
              <a:spcBef>
                <a:spcPts val="0"/>
              </a:spcBef>
              <a:spcAft>
                <a:spcPts val="0"/>
              </a:spcAft>
              <a:buClrTx/>
              <a:buSzTx/>
              <a:tabLst/>
              <a:defRPr/>
            </a:pPr>
            <a:endParaRPr kumimoji="0" lang="en-IE" sz="2400" b="1" i="0" u="none" strike="noStrike" kern="0" cap="none" spc="0" normalizeH="0" baseline="0" noProof="0" dirty="0">
              <a:ln>
                <a:noFill/>
              </a:ln>
              <a:solidFill>
                <a:schemeClr val="accent1">
                  <a:lumMod val="40000"/>
                  <a:lumOff val="60000"/>
                </a:schemeClr>
              </a:solidFill>
              <a:effectLst/>
              <a:uLnTx/>
              <a:uFillTx/>
            </a:endParaRPr>
          </a:p>
          <a:p>
            <a:pPr marL="46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200" i="0" u="none" strike="noStrike" kern="0" cap="none" spc="0" normalizeH="0" baseline="0" noProof="0" dirty="0">
                <a:ln>
                  <a:noFill/>
                </a:ln>
                <a:solidFill>
                  <a:schemeClr val="bg2"/>
                </a:solidFill>
                <a:effectLst/>
                <a:uLnTx/>
                <a:uFillTx/>
              </a:rPr>
              <a:t>Revolut has set an impressive digital benchmark to which Credit Union’s core Gen Z target has become habituated</a:t>
            </a:r>
          </a:p>
          <a:p>
            <a:pPr marL="46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kern="0" dirty="0">
                <a:solidFill>
                  <a:schemeClr val="bg2"/>
                </a:solidFill>
              </a:rPr>
              <a:t>Main banks are seen to have process and account access superiority, which increasingly accentuates a vulnerability for Credit Union</a:t>
            </a:r>
          </a:p>
          <a:p>
            <a:pPr marL="465750" indent="-285750">
              <a:buFont typeface="Arial" panose="020B0604020202020204" pitchFamily="34" charset="0"/>
              <a:buChar char="•"/>
              <a:defRPr/>
            </a:pPr>
            <a:r>
              <a:rPr lang="en-IE" sz="2200" kern="0" dirty="0">
                <a:solidFill>
                  <a:schemeClr val="bg2"/>
                </a:solidFill>
              </a:rPr>
              <a:t>Meanwhile, banks are activating local sponsorship and ESG initiatives, which leverage community value</a:t>
            </a:r>
            <a:endParaRPr lang="en-GB" sz="2200" dirty="0">
              <a:solidFill>
                <a:schemeClr val="bg2"/>
              </a:solidFill>
            </a:endParaRPr>
          </a:p>
          <a:p>
            <a:pPr marL="180000" marR="0" lvl="0" defTabSz="914400" eaLnBrk="1" fontAlgn="auto" latinLnBrk="0" hangingPunct="1">
              <a:lnSpc>
                <a:spcPct val="100000"/>
              </a:lnSpc>
              <a:spcBef>
                <a:spcPts val="0"/>
              </a:spcBef>
              <a:spcAft>
                <a:spcPts val="0"/>
              </a:spcAft>
              <a:buClrTx/>
              <a:buSzTx/>
              <a:tabLst/>
              <a:defRPr/>
            </a:pPr>
            <a:endParaRPr lang="en-IE" kern="0" dirty="0">
              <a:solidFill>
                <a:schemeClr val="tx2"/>
              </a:solidFill>
            </a:endParaRPr>
          </a:p>
        </p:txBody>
      </p:sp>
      <p:sp>
        <p:nvSpPr>
          <p:cNvPr id="21" name="TextBox 20">
            <a:extLst>
              <a:ext uri="{FF2B5EF4-FFF2-40B4-BE49-F238E27FC236}">
                <a16:creationId xmlns:a16="http://schemas.microsoft.com/office/drawing/2014/main" id="{A2BB1C51-A79F-9231-A51F-79DE601D5145}"/>
              </a:ext>
            </a:extLst>
          </p:cNvPr>
          <p:cNvSpPr txBox="1"/>
          <p:nvPr/>
        </p:nvSpPr>
        <p:spPr>
          <a:xfrm>
            <a:off x="6817360" y="929005"/>
            <a:ext cx="5187948" cy="3200876"/>
          </a:xfrm>
          <a:prstGeom prst="rect">
            <a:avLst/>
          </a:prstGeom>
          <a:noFill/>
          <a:ln>
            <a:noFill/>
          </a:ln>
        </p:spPr>
        <p:txBody>
          <a:bodyPr wrap="square">
            <a:spAutoFit/>
          </a:bodyPr>
          <a:lstStyle/>
          <a:p>
            <a:pPr marL="180000" lvl="0">
              <a:defRPr/>
            </a:pPr>
            <a:r>
              <a:rPr lang="en-IE" sz="2400" b="1" kern="0" dirty="0">
                <a:solidFill>
                  <a:schemeClr val="accent3"/>
                </a:solidFill>
              </a:rPr>
              <a:t>THE OPPORTUNITY</a:t>
            </a:r>
          </a:p>
          <a:p>
            <a:pPr marL="180000" lvl="0">
              <a:defRPr/>
            </a:pPr>
            <a:endParaRPr lang="en-IE" sz="2400" b="1" kern="0" dirty="0">
              <a:solidFill>
                <a:schemeClr val="accent3"/>
              </a:solidFill>
            </a:endParaRPr>
          </a:p>
          <a:p>
            <a:pPr marL="465750" lvl="0" indent="-285750">
              <a:buFont typeface="Arial" panose="020B0604020202020204" pitchFamily="34" charset="0"/>
              <a:buChar char="•"/>
              <a:defRPr/>
            </a:pPr>
            <a:r>
              <a:rPr lang="en-IE" sz="2200" kern="0" dirty="0">
                <a:solidFill>
                  <a:schemeClr val="tx2"/>
                </a:solidFill>
              </a:rPr>
              <a:t>Research identified that Credit Union has a superior service ethic</a:t>
            </a:r>
          </a:p>
          <a:p>
            <a:pPr marL="46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kern="0" dirty="0">
                <a:solidFill>
                  <a:schemeClr val="tx2"/>
                </a:solidFill>
              </a:rPr>
              <a:t>Local, friendly and accountable alongside, crucially, face-to-face access when needed</a:t>
            </a:r>
            <a:endParaRPr kumimoji="0" lang="en-IE" sz="2200" i="0" u="none" strike="noStrike" kern="0" cap="none" spc="0" normalizeH="0" baseline="0" noProof="0" dirty="0">
              <a:ln>
                <a:noFill/>
              </a:ln>
              <a:solidFill>
                <a:schemeClr val="tx2"/>
              </a:solidFill>
              <a:effectLst/>
              <a:uLnTx/>
              <a:uFillTx/>
            </a:endParaRPr>
          </a:p>
          <a:p>
            <a:pPr marL="46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kern="0" dirty="0">
                <a:solidFill>
                  <a:schemeClr val="tx2"/>
                </a:solidFill>
              </a:rPr>
              <a:t>Banks have </a:t>
            </a:r>
            <a:r>
              <a:rPr kumimoji="0" lang="en-IE" sz="2200" i="0" u="none" strike="noStrike" kern="0" cap="none" spc="0" normalizeH="0" baseline="0" noProof="0" dirty="0">
                <a:ln>
                  <a:noFill/>
                </a:ln>
                <a:solidFill>
                  <a:schemeClr val="tx2"/>
                </a:solidFill>
                <a:effectLst/>
                <a:uLnTx/>
                <a:uFillTx/>
              </a:rPr>
              <a:t>largely </a:t>
            </a:r>
            <a:r>
              <a:rPr lang="en-IE" sz="2200" kern="0" dirty="0">
                <a:solidFill>
                  <a:schemeClr val="tx2"/>
                </a:solidFill>
              </a:rPr>
              <a:t>disintermediated the process and experience of banking</a:t>
            </a:r>
          </a:p>
        </p:txBody>
      </p:sp>
      <p:sp>
        <p:nvSpPr>
          <p:cNvPr id="6" name="TextBox 5">
            <a:extLst>
              <a:ext uri="{FF2B5EF4-FFF2-40B4-BE49-F238E27FC236}">
                <a16:creationId xmlns:a16="http://schemas.microsoft.com/office/drawing/2014/main" id="{7D2F48F0-6B49-40C7-F5ED-BFDC2AA3BDF7}"/>
              </a:ext>
            </a:extLst>
          </p:cNvPr>
          <p:cNvSpPr txBox="1"/>
          <p:nvPr/>
        </p:nvSpPr>
        <p:spPr>
          <a:xfrm>
            <a:off x="2174894" y="5188703"/>
            <a:ext cx="8665826" cy="1015663"/>
          </a:xfrm>
          <a:prstGeom prst="rect">
            <a:avLst/>
          </a:prstGeom>
          <a:solidFill>
            <a:schemeClr val="accent3"/>
          </a:solidFill>
        </p:spPr>
        <p:txBody>
          <a:bodyPr wrap="square">
            <a:spAutoFit/>
          </a:bodyPr>
          <a:lstStyle/>
          <a:p>
            <a:pPr marL="180000" algn="ctr">
              <a:defRPr/>
            </a:pPr>
            <a:r>
              <a:rPr lang="en-IE" sz="2000" kern="0" dirty="0">
                <a:solidFill>
                  <a:schemeClr val="bg2"/>
                </a:solidFill>
              </a:rPr>
              <a:t>In the end, Credit Union’s service capability emerged as the greatest strength, </a:t>
            </a:r>
          </a:p>
          <a:p>
            <a:pPr marL="180000" algn="ctr">
              <a:defRPr/>
            </a:pPr>
            <a:r>
              <a:rPr lang="en-IE" sz="2000" kern="0" dirty="0">
                <a:solidFill>
                  <a:schemeClr val="bg2"/>
                </a:solidFill>
              </a:rPr>
              <a:t>provided the brand can create complementary and effective digital processes to support consumers.</a:t>
            </a:r>
            <a:endParaRPr kumimoji="0" lang="en-IE" sz="1400" i="0" u="none" strike="noStrike" kern="0" cap="none" spc="0" normalizeH="0" baseline="0" noProof="0" dirty="0">
              <a:ln>
                <a:noFill/>
              </a:ln>
              <a:solidFill>
                <a:schemeClr val="bg2"/>
              </a:solidFill>
              <a:effectLst/>
              <a:uLnTx/>
              <a:uFillTx/>
            </a:endParaRPr>
          </a:p>
        </p:txBody>
      </p:sp>
    </p:spTree>
    <p:extLst>
      <p:ext uri="{BB962C8B-B14F-4D97-AF65-F5344CB8AC3E}">
        <p14:creationId xmlns:p14="http://schemas.microsoft.com/office/powerpoint/2010/main" val="349397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A5DC6-F712-D820-D1F0-B08A2B38BF54}"/>
              </a:ext>
            </a:extLst>
          </p:cNvPr>
          <p:cNvSpPr>
            <a:spLocks noGrp="1"/>
          </p:cNvSpPr>
          <p:nvPr>
            <p:ph type="sldNum" sz="quarter" idx="12"/>
          </p:nvPr>
        </p:nvSpPr>
        <p:spPr/>
        <p:txBody>
          <a:bodyPr/>
          <a:lstStyle/>
          <a:p>
            <a:fld id="{21F79131-C817-4EAF-B3BC-6511779B5E04}" type="slidenum">
              <a:rPr lang="en-GB" smtClean="0"/>
              <a:pPr/>
              <a:t>8</a:t>
            </a:fld>
            <a:endParaRPr lang="en-GB"/>
          </a:p>
        </p:txBody>
      </p:sp>
      <p:sp>
        <p:nvSpPr>
          <p:cNvPr id="10" name="Title 9">
            <a:extLst>
              <a:ext uri="{FF2B5EF4-FFF2-40B4-BE49-F238E27FC236}">
                <a16:creationId xmlns:a16="http://schemas.microsoft.com/office/drawing/2014/main" id="{EADEDAD7-D3E0-F378-F566-1DFE098734F3}"/>
              </a:ext>
            </a:extLst>
          </p:cNvPr>
          <p:cNvSpPr>
            <a:spLocks noGrp="1"/>
          </p:cNvSpPr>
          <p:nvPr>
            <p:ph type="title"/>
          </p:nvPr>
        </p:nvSpPr>
        <p:spPr/>
        <p:txBody>
          <a:bodyPr/>
          <a:lstStyle/>
          <a:p>
            <a:r>
              <a:rPr lang="en-GB"/>
              <a:t>Central findings - Culture</a:t>
            </a:r>
          </a:p>
        </p:txBody>
      </p:sp>
      <p:sp>
        <p:nvSpPr>
          <p:cNvPr id="12" name="TextBox 11">
            <a:extLst>
              <a:ext uri="{FF2B5EF4-FFF2-40B4-BE49-F238E27FC236}">
                <a16:creationId xmlns:a16="http://schemas.microsoft.com/office/drawing/2014/main" id="{C4D5E7E1-61E0-E380-5F66-1215B2F5D56E}"/>
              </a:ext>
            </a:extLst>
          </p:cNvPr>
          <p:cNvSpPr txBox="1"/>
          <p:nvPr/>
        </p:nvSpPr>
        <p:spPr>
          <a:xfrm>
            <a:off x="283211" y="1152525"/>
            <a:ext cx="7987029" cy="4789003"/>
          </a:xfrm>
          <a:prstGeom prst="rect">
            <a:avLst/>
          </a:prstGeom>
          <a:noFill/>
        </p:spPr>
        <p:txBody>
          <a:bodyPr wrap="square">
            <a:spAutoFit/>
          </a:bodyPr>
          <a:lstStyle/>
          <a:p>
            <a:pPr algn="l">
              <a:lnSpc>
                <a:spcPct val="90000"/>
              </a:lnSpc>
              <a:spcAft>
                <a:spcPts val="600"/>
              </a:spcAft>
            </a:pPr>
            <a:r>
              <a:rPr lang="en-GB" sz="2800" b="1" dirty="0">
                <a:solidFill>
                  <a:schemeClr val="bg2"/>
                </a:solidFill>
              </a:rPr>
              <a:t>The  Credit Union was a fundamentally fissiparous body</a:t>
            </a:r>
          </a:p>
          <a:p>
            <a:pPr marL="285750" indent="-285750" algn="l">
              <a:spcBef>
                <a:spcPts val="1200"/>
              </a:spcBef>
              <a:spcAft>
                <a:spcPts val="600"/>
              </a:spcAft>
              <a:buFont typeface="Arial" panose="020B0604020202020204" pitchFamily="34" charset="0"/>
              <a:buChar char="•"/>
            </a:pPr>
            <a:r>
              <a:rPr lang="en-GB" sz="2200" dirty="0">
                <a:solidFill>
                  <a:schemeClr val="bg2"/>
                </a:solidFill>
              </a:rPr>
              <a:t>The Irish League of Credit Unions (ILCU) acts as an oversight unit, providing centralised support.</a:t>
            </a:r>
          </a:p>
          <a:p>
            <a:pPr marL="285750" indent="-285750" algn="l">
              <a:spcBef>
                <a:spcPts val="1200"/>
              </a:spcBef>
              <a:spcAft>
                <a:spcPts val="600"/>
              </a:spcAft>
              <a:buFont typeface="Arial" panose="020B0604020202020204" pitchFamily="34" charset="0"/>
              <a:buChar char="•"/>
            </a:pPr>
            <a:r>
              <a:rPr lang="en-GB" sz="2200" dirty="0">
                <a:solidFill>
                  <a:schemeClr val="bg2"/>
                </a:solidFill>
              </a:rPr>
              <a:t>But responsibility for activation and strategy was devolved to 300 separate businesses, resulting in a diverse and sometimes incoherent activation</a:t>
            </a:r>
          </a:p>
          <a:p>
            <a:pPr marL="285750" indent="-285750" algn="l">
              <a:spcBef>
                <a:spcPts val="1200"/>
              </a:spcBef>
              <a:spcAft>
                <a:spcPts val="600"/>
              </a:spcAft>
              <a:buFont typeface="Arial" panose="020B0604020202020204" pitchFamily="34" charset="0"/>
              <a:buChar char="•"/>
            </a:pPr>
            <a:r>
              <a:rPr lang="en-GB" sz="2200" dirty="0">
                <a:solidFill>
                  <a:schemeClr val="bg2"/>
                </a:solidFill>
              </a:rPr>
              <a:t>The project provided fresh perspective on organisational opportunity and collaboration</a:t>
            </a:r>
          </a:p>
          <a:p>
            <a:pPr marL="285750" indent="-285750" algn="l">
              <a:spcBef>
                <a:spcPts val="1200"/>
              </a:spcBef>
              <a:spcAft>
                <a:spcPts val="600"/>
              </a:spcAft>
              <a:buFont typeface="Arial" panose="020B0604020202020204" pitchFamily="34" charset="0"/>
              <a:buChar char="•"/>
            </a:pPr>
            <a:r>
              <a:rPr lang="en-GB" sz="2200" dirty="0">
                <a:solidFill>
                  <a:schemeClr val="bg2"/>
                </a:solidFill>
              </a:rPr>
              <a:t>This has led to a more coherent and strategic approach across ALL Credit Unions, working to a unified goal, underpinned by demonstrable research insights. </a:t>
            </a:r>
          </a:p>
        </p:txBody>
      </p:sp>
      <p:pic>
        <p:nvPicPr>
          <p:cNvPr id="6" name="Picture 5">
            <a:extLst>
              <a:ext uri="{FF2B5EF4-FFF2-40B4-BE49-F238E27FC236}">
                <a16:creationId xmlns:a16="http://schemas.microsoft.com/office/drawing/2014/main" id="{FD2B1D3B-540B-8886-CC6D-8BE9FC98B798}"/>
              </a:ext>
            </a:extLst>
          </p:cNvPr>
          <p:cNvPicPr>
            <a:picLocks noChangeAspect="1"/>
          </p:cNvPicPr>
          <p:nvPr/>
        </p:nvPicPr>
        <p:blipFill>
          <a:blip r:embed="rId3"/>
          <a:stretch>
            <a:fillRect/>
          </a:stretch>
        </p:blipFill>
        <p:spPr>
          <a:xfrm>
            <a:off x="8551788" y="1551825"/>
            <a:ext cx="3487812" cy="3511976"/>
          </a:xfrm>
          <a:prstGeom prst="rect">
            <a:avLst/>
          </a:prstGeom>
        </p:spPr>
      </p:pic>
    </p:spTree>
    <p:extLst>
      <p:ext uri="{BB962C8B-B14F-4D97-AF65-F5344CB8AC3E}">
        <p14:creationId xmlns:p14="http://schemas.microsoft.com/office/powerpoint/2010/main" val="333715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FB9573AD-1850-61F1-6E34-9B32DC417571}"/>
              </a:ext>
            </a:extLst>
          </p:cNvPr>
          <p:cNvSpPr>
            <a:spLocks noGrp="1"/>
          </p:cNvSpPr>
          <p:nvPr>
            <p:ph type="title"/>
          </p:nvPr>
        </p:nvSpPr>
        <p:spPr/>
        <p:txBody>
          <a:bodyPr/>
          <a:lstStyle/>
          <a:p>
            <a:r>
              <a:rPr lang="en-GB"/>
              <a:t>The first impact was fundamentally structural and strategic</a:t>
            </a:r>
            <a:endParaRPr lang="en-IE"/>
          </a:p>
        </p:txBody>
      </p:sp>
      <p:pic>
        <p:nvPicPr>
          <p:cNvPr id="6" name="Picture Placeholder 5">
            <a:extLst>
              <a:ext uri="{FF2B5EF4-FFF2-40B4-BE49-F238E27FC236}">
                <a16:creationId xmlns:a16="http://schemas.microsoft.com/office/drawing/2014/main" id="{6B0A90B9-3A50-CADF-FE7C-39161237149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912" r="5254"/>
          <a:stretch/>
        </p:blipFill>
        <p:spPr>
          <a:xfrm>
            <a:off x="6305550" y="0"/>
            <a:ext cx="5886450" cy="6858000"/>
          </a:xfrm>
        </p:spPr>
      </p:pic>
      <p:sp>
        <p:nvSpPr>
          <p:cNvPr id="35" name="Text Placeholder 34">
            <a:extLst>
              <a:ext uri="{FF2B5EF4-FFF2-40B4-BE49-F238E27FC236}">
                <a16:creationId xmlns:a16="http://schemas.microsoft.com/office/drawing/2014/main" id="{75959BCB-FD8D-F986-2BDE-EF0D6464D177}"/>
              </a:ext>
            </a:extLst>
          </p:cNvPr>
          <p:cNvSpPr>
            <a:spLocks noGrp="1"/>
          </p:cNvSpPr>
          <p:nvPr>
            <p:ph type="body" sz="quarter" idx="14"/>
          </p:nvPr>
        </p:nvSpPr>
        <p:spPr>
          <a:xfrm>
            <a:off x="0" y="1667126"/>
            <a:ext cx="5694364" cy="4703510"/>
          </a:xfrm>
        </p:spPr>
        <p:txBody>
          <a:bodyPr/>
          <a:lstStyle/>
          <a:p>
            <a:pPr marL="285750" indent="-285750">
              <a:buClr>
                <a:schemeClr val="bg1"/>
              </a:buClr>
              <a:buFont typeface="Arial" panose="020B0604020202020204" pitchFamily="34" charset="0"/>
              <a:buChar char="•"/>
            </a:pPr>
            <a:r>
              <a:rPr lang="en-GB" sz="1800" dirty="0"/>
              <a:t>Embedding research at the heart of the process drove greater co-operation between business units and cooperatives</a:t>
            </a:r>
          </a:p>
          <a:p>
            <a:pPr marL="285750" indent="-285750">
              <a:buClr>
                <a:schemeClr val="bg1"/>
              </a:buClr>
              <a:buFont typeface="Arial" panose="020B0604020202020204" pitchFamily="34" charset="0"/>
              <a:buChar char="•"/>
            </a:pPr>
            <a:endParaRPr lang="en-GB" sz="1800" dirty="0"/>
          </a:p>
          <a:p>
            <a:pPr marL="285750" indent="-285750">
              <a:buClr>
                <a:schemeClr val="bg1"/>
              </a:buClr>
              <a:buFont typeface="Arial" panose="020B0604020202020204" pitchFamily="34" charset="0"/>
              <a:buChar char="•"/>
            </a:pPr>
            <a:r>
              <a:rPr lang="en-GB" sz="1800" dirty="0"/>
              <a:t>Our study achieved a strong and compelling strategic architecture in three senses:</a:t>
            </a:r>
          </a:p>
          <a:p>
            <a:pPr marL="701675" lvl="2" indent="-342900">
              <a:buFont typeface="+mj-lt"/>
              <a:buAutoNum type="arabicPeriod"/>
            </a:pPr>
            <a:r>
              <a:rPr lang="en-GB" sz="1600" dirty="0"/>
              <a:t>Brand: what the CU said about itself</a:t>
            </a:r>
          </a:p>
          <a:p>
            <a:pPr marL="701675" lvl="2" indent="-342900">
              <a:buFont typeface="+mj-lt"/>
              <a:buAutoNum type="arabicPeriod"/>
            </a:pPr>
            <a:r>
              <a:rPr lang="en-GB" sz="1600" dirty="0"/>
              <a:t>Product &amp; Service: what the Credit Union did to support those claims</a:t>
            </a:r>
          </a:p>
          <a:p>
            <a:pPr marL="701675" lvl="2" indent="-342900">
              <a:buFont typeface="+mj-lt"/>
              <a:buAutoNum type="arabicPeriod"/>
            </a:pPr>
            <a:r>
              <a:rPr lang="en-GB" sz="1600" dirty="0"/>
              <a:t>Experience: how consumers understood the CU</a:t>
            </a:r>
          </a:p>
          <a:p>
            <a:pPr marL="701675" lvl="2" indent="-342900">
              <a:buFont typeface="+mj-lt"/>
              <a:buAutoNum type="arabicPeriod"/>
            </a:pPr>
            <a:endParaRPr lang="en-GB" sz="1600" dirty="0"/>
          </a:p>
          <a:p>
            <a:pPr marL="285750" indent="-285750">
              <a:buClr>
                <a:schemeClr val="bg1"/>
              </a:buClr>
              <a:buFont typeface="Arial" panose="020B0604020202020204" pitchFamily="34" charset="0"/>
              <a:buChar char="•"/>
            </a:pPr>
            <a:r>
              <a:rPr lang="en-GB" sz="1800" dirty="0"/>
              <a:t>Core to the mission was unlocking the brand expression, </a:t>
            </a:r>
            <a:r>
              <a:rPr lang="en-GB" sz="1800" b="1" dirty="0">
                <a:solidFill>
                  <a:schemeClr val="accent1"/>
                </a:solidFill>
                <a:latin typeface="+mj-lt"/>
              </a:rPr>
              <a:t>“For You” </a:t>
            </a:r>
            <a:r>
              <a:rPr lang="en-GB" sz="1800" dirty="0">
                <a:solidFill>
                  <a:schemeClr val="accent1"/>
                </a:solidFill>
              </a:rPr>
              <a:t> </a:t>
            </a:r>
            <a:r>
              <a:rPr lang="en-GB" sz="1800" dirty="0"/>
              <a:t>and driving a centralised alignment behind it</a:t>
            </a:r>
          </a:p>
          <a:p>
            <a:pPr>
              <a:buClr>
                <a:schemeClr val="bg1"/>
              </a:buClr>
            </a:pPr>
            <a:endParaRPr lang="en-IE" sz="1800" dirty="0"/>
          </a:p>
        </p:txBody>
      </p:sp>
      <p:sp>
        <p:nvSpPr>
          <p:cNvPr id="2" name="Slide Number Placeholder 1">
            <a:extLst>
              <a:ext uri="{FF2B5EF4-FFF2-40B4-BE49-F238E27FC236}">
                <a16:creationId xmlns:a16="http://schemas.microsoft.com/office/drawing/2014/main" id="{E4D36270-2E3B-D65D-2B8A-AA0B8FBDDB94}"/>
              </a:ext>
            </a:extLst>
          </p:cNvPr>
          <p:cNvSpPr>
            <a:spLocks noGrp="1"/>
          </p:cNvSpPr>
          <p:nvPr>
            <p:ph type="sldNum" sz="quarter" idx="12"/>
          </p:nvPr>
        </p:nvSpPr>
        <p:spPr>
          <a:xfrm>
            <a:off x="11460480" y="6370636"/>
            <a:ext cx="579120" cy="365125"/>
          </a:xfrm>
        </p:spPr>
        <p:txBody>
          <a:bodyPr/>
          <a:lstStyle/>
          <a:p>
            <a:fld id="{21F79131-C817-4EAF-B3BC-6511779B5E04}" type="slidenum">
              <a:rPr lang="en-GB" smtClean="0"/>
              <a:pPr/>
              <a:t>9</a:t>
            </a:fld>
            <a:endParaRPr lang="en-GB"/>
          </a:p>
        </p:txBody>
      </p:sp>
    </p:spTree>
    <p:extLst>
      <p:ext uri="{BB962C8B-B14F-4D97-AF65-F5344CB8AC3E}">
        <p14:creationId xmlns:p14="http://schemas.microsoft.com/office/powerpoint/2010/main" val="408800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c932e95-4593-4244-a1c8-48f4f3b7e807"/>
</p:tagLst>
</file>

<file path=ppt/theme/theme1.xml><?xml version="1.0" encoding="utf-8"?>
<a:theme xmlns:a="http://schemas.openxmlformats.org/drawingml/2006/main" name="Char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RedC_Template_v0.20" id="{8B508A65-4E5A-4897-9F32-0DB70D60AA77}" vid="{EAAC24CB-9DB0-44C9-BDE8-C078BB8DB43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FA4CAD3C-A30F-43E4-BD71-40A3346779B7}"/>
    </a:ext>
  </a:extLst>
</a:theme>
</file>

<file path=ppt/theme/theme3.xml><?xml version="1.0" encoding="utf-8"?>
<a:theme xmlns:a="http://schemas.openxmlformats.org/drawingml/2006/main" name="2_Title_Chapter_Agenda">
  <a:themeElements>
    <a:clrScheme name="RedC">
      <a:dk1>
        <a:srgbClr val="000000"/>
      </a:dk1>
      <a:lt1>
        <a:srgbClr val="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1E37B944-7279-4CB5-9C5D-F96C053B46D8}"/>
    </a:ext>
  </a:extLst>
</a:theme>
</file>

<file path=ppt/theme/theme4.xml><?xml version="1.0" encoding="utf-8"?>
<a:theme xmlns:a="http://schemas.openxmlformats.org/drawingml/2006/main" name="10_Char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4" id="{974B84F6-77FD-49AD-B8DE-188372469211}" vid="{73E4CEE0-DE12-4F26-B559-28F74CC88C7E}"/>
    </a:ext>
  </a:extLst>
</a:theme>
</file>

<file path=ppt/theme/theme5.xml><?xml version="1.0" encoding="utf-8"?>
<a:theme xmlns:a="http://schemas.openxmlformats.org/drawingml/2006/main" name="11_Char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BAB993AA-8FC7-4FE8-B907-96C2DE3DAA8D}"/>
    </a:ext>
  </a:extLst>
</a:theme>
</file>

<file path=ppt/theme/theme6.xml><?xml version="1.0" encoding="utf-8"?>
<a:theme xmlns:a="http://schemas.openxmlformats.org/drawingml/2006/main" name="2_Char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RedC_Template_v0.22" id="{E00179F8-B423-4794-BA40-FA48A3EA0645}" vid="{2FF86AF2-FBAC-4132-BBDD-B5551280CAF6}"/>
    </a:ext>
  </a:extLst>
</a:theme>
</file>

<file path=ppt/theme/theme7.xml><?xml version="1.0" encoding="utf-8"?>
<a:theme xmlns:a="http://schemas.openxmlformats.org/drawingml/2006/main" name="1_Conten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RedC_Template_v0.22" id="{E00179F8-B423-4794-BA40-FA48A3EA0645}" vid="{529E97F9-681E-41AB-981F-81EBFA44581D}"/>
    </a:ext>
  </a:extLst>
</a:theme>
</file>

<file path=ppt/theme/theme8.xml><?xml version="1.0" encoding="utf-8"?>
<a:theme xmlns:a="http://schemas.openxmlformats.org/drawingml/2006/main" name="1_Char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BAB993AA-8FC7-4FE8-B907-96C2DE3DAA8D}"/>
    </a:ext>
  </a:extLst>
</a:theme>
</file>

<file path=ppt/theme/theme9.xml><?xml version="1.0" encoding="utf-8"?>
<a:theme xmlns:a="http://schemas.openxmlformats.org/drawingml/2006/main" name="3_Char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RedC_Template_v0.20" id="{8B508A65-4E5A-4897-9F32-0DB70D60AA77}" vid="{EAAC24CB-9DB0-44C9-BDE8-C078BB8DB437}"/>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C4A0442-619B-4EE2-8806-02BD2AA63FA6}">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B5B98E100A44AB10BC3A5F49F8259" ma:contentTypeVersion="12" ma:contentTypeDescription="Create a new document." ma:contentTypeScope="" ma:versionID="ab5102c98e980b44d48b4929a2d08e58">
  <xsd:schema xmlns:xsd="http://www.w3.org/2001/XMLSchema" xmlns:xs="http://www.w3.org/2001/XMLSchema" xmlns:p="http://schemas.microsoft.com/office/2006/metadata/properties" xmlns:ns2="5e233007-b24e-4b91-95bd-3f9da58ea462" xmlns:ns3="f299ff7c-0fea-4188-83c4-d10051db6890" targetNamespace="http://schemas.microsoft.com/office/2006/metadata/properties" ma:root="true" ma:fieldsID="0657e3996d3c58e18fee8c5d30ddf062" ns2:_="" ns3:_="">
    <xsd:import namespace="5e233007-b24e-4b91-95bd-3f9da58ea462"/>
    <xsd:import namespace="f299ff7c-0fea-4188-83c4-d10051db689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33007-b24e-4b91-95bd-3f9da58ea4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c242bb-b844-4129-a090-90036a8987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99ff7c-0fea-4188-83c4-d10051db689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f1ddfdb-5039-4977-b2cc-818ea6988fbe}" ma:internalName="TaxCatchAll" ma:showField="CatchAllData" ma:web="f299ff7c-0fea-4188-83c4-d10051db68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99ff7c-0fea-4188-83c4-d10051db6890" xsi:nil="true"/>
    <lcf76f155ced4ddcb4097134ff3c332f xmlns="5e233007-b24e-4b91-95bd-3f9da58ea46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C72864-EDCC-4327-8B5A-86DD66C10446}">
  <ds:schemaRefs>
    <ds:schemaRef ds:uri="5e233007-b24e-4b91-95bd-3f9da58ea462"/>
    <ds:schemaRef ds:uri="f299ff7c-0fea-4188-83c4-d10051db68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2F7A6A-86A5-42FE-9854-8A0A671044BA}">
  <ds:schemaRefs>
    <ds:schemaRef ds:uri="http://www.w3.org/XML/1998/namespace"/>
    <ds:schemaRef ds:uri="http://purl.org/dc/dcmitype/"/>
    <ds:schemaRef ds:uri="http://schemas.openxmlformats.org/package/2006/metadata/core-properties"/>
    <ds:schemaRef ds:uri="5e233007-b24e-4b91-95bd-3f9da58ea462"/>
    <ds:schemaRef ds:uri="http://purl.org/dc/terms/"/>
    <ds:schemaRef ds:uri="http://schemas.microsoft.com/office/2006/documentManagement/types"/>
    <ds:schemaRef ds:uri="f299ff7c-0fea-4188-83c4-d10051db6890"/>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7575D32-246A-4AC1-89C0-4DBDBC7D16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422819 RTÉ Brand &amp; Reputation Tracking Q1 2020 FINAL New Template</Template>
  <TotalTime>657</TotalTime>
  <Words>1277</Words>
  <Application>Microsoft Office PowerPoint</Application>
  <PresentationFormat>Widescreen</PresentationFormat>
  <Paragraphs>142</Paragraphs>
  <Slides>13</Slides>
  <Notes>5</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13</vt:i4>
      </vt:variant>
    </vt:vector>
  </HeadingPairs>
  <TitlesOfParts>
    <vt:vector size="25" baseType="lpstr">
      <vt:lpstr>Arial</vt:lpstr>
      <vt:lpstr>Calibri</vt:lpstr>
      <vt:lpstr>Calibri Light</vt:lpstr>
      <vt:lpstr>Chart</vt:lpstr>
      <vt:lpstr>2_Content</vt:lpstr>
      <vt:lpstr>2_Title_Chapter_Agenda</vt:lpstr>
      <vt:lpstr>10_Chart</vt:lpstr>
      <vt:lpstr>11_Chart</vt:lpstr>
      <vt:lpstr>2_Chart</vt:lpstr>
      <vt:lpstr>1_Content</vt:lpstr>
      <vt:lpstr>1_Chart</vt:lpstr>
      <vt:lpstr>3_Chart</vt:lpstr>
      <vt:lpstr>Waking the sleeping giant: creating a coherent brand and corporate strategy for Credit Union</vt:lpstr>
      <vt:lpstr>Research Rationale</vt:lpstr>
      <vt:lpstr>PowerPoint Presentation</vt:lpstr>
      <vt:lpstr>Central findings- Consumer - I</vt:lpstr>
      <vt:lpstr>Central findings – Consumer - II</vt:lpstr>
      <vt:lpstr>Central findings – Consumer - III</vt:lpstr>
      <vt:lpstr>Central findings - Competitor</vt:lpstr>
      <vt:lpstr>Central findings - Culture</vt:lpstr>
      <vt:lpstr>The first impact was fundamentally structural and strategic</vt:lpstr>
      <vt:lpstr>The second impact was focused on both strategy and tactics</vt:lpstr>
      <vt:lpstr>The third impact was about consistent and compelling brand communications</vt:lpstr>
      <vt:lpstr>The application of evidence-based strategic consultancy triggered an  organisational impact which rippled outwards and delivered a durable framework for success.  That success has been demonstrably achieved via tangible organisational wins, and the evident resurgence of Credit Unions in their sector.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&amp; Reputation Tracker – Q1 Presentation</dc:title>
  <dc:creator>Senan Moloney</dc:creator>
  <cp:lastModifiedBy>Irene McEvoy | The Marketing Society</cp:lastModifiedBy>
  <cp:revision>2</cp:revision>
  <cp:lastPrinted>2021-11-24T18:53:43Z</cp:lastPrinted>
  <dcterms:created xsi:type="dcterms:W3CDTF">2020-07-07T09:12:30Z</dcterms:created>
  <dcterms:modified xsi:type="dcterms:W3CDTF">2025-01-29T10:57:35Z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0x010100EAEB5B98E100A44AB10BC3A5F49F8259</vt:lpwstr>
  </property>
  <property fmtid="{D5CDD505-2E9C-101B-9397-08002B2CF9AE}" pid="3" name="Order">
    <vt:r8>3308600</vt:r8>
  </property>
  <property fmtid="{D5CDD505-2E9C-101B-9397-08002B2CF9AE}" pid="4" name="MediaServiceImageTags">
    <vt:lpwstr/>
  </property>
</Properties>
</file>