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7" r:id="rId1"/>
    <p:sldMasterId id="2147483754" r:id="rId2"/>
    <p:sldMasterId id="2147483756" r:id="rId3"/>
  </p:sldMasterIdLst>
  <p:notesMasterIdLst>
    <p:notesMasterId r:id="rId28"/>
  </p:notesMasterIdLst>
  <p:sldIdLst>
    <p:sldId id="2147328088" r:id="rId4"/>
    <p:sldId id="4138" r:id="rId5"/>
    <p:sldId id="2147328146" r:id="rId6"/>
    <p:sldId id="2147328132" r:id="rId7"/>
    <p:sldId id="2147328141" r:id="rId8"/>
    <p:sldId id="2147328145" r:id="rId9"/>
    <p:sldId id="2147328137" r:id="rId10"/>
    <p:sldId id="2147328139" r:id="rId11"/>
    <p:sldId id="2147328135" r:id="rId12"/>
    <p:sldId id="2147328122" r:id="rId13"/>
    <p:sldId id="2147328140" r:id="rId14"/>
    <p:sldId id="2147328147" r:id="rId15"/>
    <p:sldId id="2147328133" r:id="rId16"/>
    <p:sldId id="2147328134" r:id="rId17"/>
    <p:sldId id="2147328148" r:id="rId18"/>
    <p:sldId id="2147328130" r:id="rId19"/>
    <p:sldId id="2147328117" r:id="rId20"/>
    <p:sldId id="2147328142" r:id="rId21"/>
    <p:sldId id="2147328136" r:id="rId22"/>
    <p:sldId id="2147328143" r:id="rId23"/>
    <p:sldId id="2147328144" r:id="rId24"/>
    <p:sldId id="2147328126" r:id="rId25"/>
    <p:sldId id="2147328127" r:id="rId26"/>
    <p:sldId id="2147328128" r:id="rId27"/>
  </p:sldIdLst>
  <p:sldSz cx="9144000" cy="5143500" type="screen16x9"/>
  <p:notesSz cx="9369425" cy="7077075"/>
  <p:embeddedFontLst>
    <p:embeddedFont>
      <p:font typeface="Better Times" panose="020B0604020202020204" charset="0"/>
      <p:regular r:id="rId29"/>
    </p:embeddedFont>
    <p:embeddedFont>
      <p:font typeface="Domaine Text Black" panose="020B0604020202020204" charset="0"/>
      <p:bold r:id="rId30"/>
    </p:embeddedFont>
    <p:embeddedFont>
      <p:font typeface="Franklin Gothic Heavy" panose="020B0903020102020204" pitchFamily="34" charset="0"/>
      <p:regular r:id="rId31"/>
      <p:bold r:id="rId32"/>
      <p:italic r:id="rId33"/>
      <p:boldItalic r:id="rId34"/>
    </p:embeddedFont>
    <p:embeddedFont>
      <p:font typeface="P22 Mackinac Pro" panose="020B0604020202020204" charset="0"/>
      <p:regular r:id="rId35"/>
      <p:bold r:id="rId36"/>
      <p:italic r:id="rId37"/>
      <p:boldItalic r:id="rId38"/>
    </p:embeddedFont>
    <p:embeddedFont>
      <p:font typeface="Poppins" panose="00000500000000000000" pitchFamily="2" charset="0"/>
      <p:regular r:id="rId39"/>
      <p:bold r:id="rId40"/>
      <p:italic r:id="rId41"/>
      <p:boldItalic r:id="rId42"/>
    </p:embeddedFont>
    <p:embeddedFont>
      <p:font typeface="Poppins Black" panose="020B0502040204020203" pitchFamily="2" charset="0"/>
      <p:bold r:id="rId43"/>
      <p:italic r:id="rId44"/>
      <p:boldItalic r:id="rId45"/>
    </p:embeddedFont>
    <p:embeddedFont>
      <p:font typeface="Poppins Light" panose="020B0502040204020203" pitchFamily="2" charset="0"/>
      <p:regular r:id="rId46"/>
      <p:bold r:id="rId47"/>
      <p:italic r:id="rId48"/>
      <p:boldItalic r:id="rId49"/>
    </p:embeddedFont>
    <p:embeddedFont>
      <p:font typeface="Proxima Nova" panose="020B0604020202020204"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ne Duffy" initials="CD" lastIdx="1" clrIdx="0">
    <p:extLst>
      <p:ext uri="{19B8F6BF-5375-455C-9EA6-DF929625EA0E}">
        <p15:presenceInfo xmlns:p15="http://schemas.microsoft.com/office/powerpoint/2012/main" userId="5edc1b1d16c9e08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E000"/>
    <a:srgbClr val="01E0CF"/>
    <a:srgbClr val="9EFFE6"/>
    <a:srgbClr val="226C64"/>
    <a:srgbClr val="66FF99"/>
    <a:srgbClr val="1BE89E"/>
    <a:srgbClr val="145E67"/>
    <a:srgbClr val="EEEEEE"/>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29" autoAdjust="0"/>
    <p:restoredTop sz="72358" autoAdjust="0"/>
  </p:normalViewPr>
  <p:slideViewPr>
    <p:cSldViewPr snapToGrid="0">
      <p:cViewPr varScale="1">
        <p:scale>
          <a:sx n="91" d="100"/>
          <a:sy n="91" d="100"/>
        </p:scale>
        <p:origin x="1402" y="67"/>
      </p:cViewPr>
      <p:guideLst>
        <p:guide orient="horz" pos="1620"/>
        <p:guide pos="2880"/>
      </p:guideLst>
    </p:cSldViewPr>
  </p:slideViewPr>
  <p:notesTextViewPr>
    <p:cViewPr>
      <p:scale>
        <a:sx n="1" d="1"/>
        <a:sy n="1" d="1"/>
      </p:scale>
      <p:origin x="0" y="0"/>
    </p:cViewPr>
  </p:notesTextViewPr>
  <p:sorterViewPr>
    <p:cViewPr varScale="1">
      <p:scale>
        <a:sx n="1" d="1"/>
        <a:sy n="1" d="1"/>
      </p:scale>
      <p:origin x="0" y="-1123"/>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11.fntdata"/><Relationship Id="rId21" Type="http://schemas.openxmlformats.org/officeDocument/2006/relationships/slide" Target="slides/slide18.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0" Type="http://schemas.openxmlformats.org/officeDocument/2006/relationships/font" Target="fonts/font22.fntdata"/><Relationship Id="rId55"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font" Target="fonts/font1.fntdata"/><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3" Type="http://schemas.openxmlformats.org/officeDocument/2006/relationships/font" Target="fonts/font25.fntdata"/><Relationship Id="rId58" Type="http://schemas.openxmlformats.org/officeDocument/2006/relationships/tableStyles" Target="tableStyle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font" Target="fonts/font20.fntdata"/><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font" Target="fonts/font23.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20" Type="http://schemas.openxmlformats.org/officeDocument/2006/relationships/slide" Target="slides/slide17.xml"/><Relationship Id="rId41" Type="http://schemas.openxmlformats.org/officeDocument/2006/relationships/font" Target="fonts/font13.fntdata"/><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font" Target="fonts/font21.fntdata"/><Relationship Id="rId57"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font" Target="fonts/font3.fntdata"/><Relationship Id="rId44" Type="http://schemas.openxmlformats.org/officeDocument/2006/relationships/font" Target="fonts/font16.fntdata"/><Relationship Id="rId52" Type="http://schemas.openxmlformats.org/officeDocument/2006/relationships/font" Target="fonts/font24.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1</c:v>
                </c:pt>
              </c:strCache>
            </c:strRef>
          </c:tx>
          <c:spPr>
            <a:solidFill>
              <a:srgbClr val="00E000"/>
            </a:solidFill>
            <a:ln w="38100">
              <a:solidFill>
                <a:schemeClr val="bg2"/>
              </a:solidFill>
              <a:miter lim="800000"/>
            </a:ln>
            <a:effectLst/>
          </c:spPr>
          <c:invertIfNegative val="0"/>
          <c:dLbls>
            <c:delete val="1"/>
          </c:dLbls>
          <c:cat>
            <c:strRef>
              <c:f>Sheet1!$A$2</c:f>
              <c:strCache>
                <c:ptCount val="1"/>
                <c:pt idx="0">
                  <c:v>Category</c:v>
                </c:pt>
              </c:strCache>
            </c:strRef>
          </c:cat>
          <c:val>
            <c:numRef>
              <c:f>Sheet1!$B$2</c:f>
              <c:numCache>
                <c:formatCode>0%</c:formatCode>
                <c:ptCount val="1"/>
                <c:pt idx="0">
                  <c:v>0.16666666666666666</c:v>
                </c:pt>
              </c:numCache>
            </c:numRef>
          </c:val>
          <c:extLst>
            <c:ext xmlns:c16="http://schemas.microsoft.com/office/drawing/2014/chart" uri="{C3380CC4-5D6E-409C-BE32-E72D297353CC}">
              <c16:uniqueId val="{00000001-1E10-B746-850A-4DD6127399E7}"/>
            </c:ext>
          </c:extLst>
        </c:ser>
        <c:ser>
          <c:idx val="1"/>
          <c:order val="1"/>
          <c:tx>
            <c:strRef>
              <c:f>Sheet1!$C$1</c:f>
              <c:strCache>
                <c:ptCount val="1"/>
                <c:pt idx="0">
                  <c:v>2</c:v>
                </c:pt>
              </c:strCache>
            </c:strRef>
          </c:tx>
          <c:spPr>
            <a:solidFill>
              <a:schemeClr val="accent1">
                <a:lumMod val="75000"/>
              </a:schemeClr>
            </a:solidFill>
            <a:ln w="38100">
              <a:solidFill>
                <a:schemeClr val="bg2"/>
              </a:solidFill>
              <a:miter lim="800000"/>
            </a:ln>
            <a:effectLst/>
          </c:spPr>
          <c:invertIfNegative val="0"/>
          <c:dLbls>
            <c:delete val="1"/>
          </c:dLbls>
          <c:cat>
            <c:strRef>
              <c:f>Sheet1!$A$2</c:f>
              <c:strCache>
                <c:ptCount val="1"/>
                <c:pt idx="0">
                  <c:v>Category</c:v>
                </c:pt>
              </c:strCache>
            </c:strRef>
          </c:cat>
          <c:val>
            <c:numRef>
              <c:f>Sheet1!$C$2</c:f>
            </c:numRef>
          </c:val>
          <c:extLst>
            <c:ext xmlns:c16="http://schemas.microsoft.com/office/drawing/2014/chart" uri="{C3380CC4-5D6E-409C-BE32-E72D297353CC}">
              <c16:uniqueId val="{00000003-1E10-B746-850A-4DD6127399E7}"/>
            </c:ext>
          </c:extLst>
        </c:ser>
        <c:ser>
          <c:idx val="2"/>
          <c:order val="2"/>
          <c:tx>
            <c:strRef>
              <c:f>Sheet1!$D$1</c:f>
              <c:strCache>
                <c:ptCount val="1"/>
                <c:pt idx="0">
                  <c:v>3</c:v>
                </c:pt>
              </c:strCache>
            </c:strRef>
          </c:tx>
          <c:spPr>
            <a:solidFill>
              <a:srgbClr val="92D050"/>
            </a:solidFill>
            <a:ln w="38100">
              <a:solidFill>
                <a:schemeClr val="bg2"/>
              </a:solidFill>
              <a:miter lim="800000"/>
            </a:ln>
            <a:effectLst/>
          </c:spPr>
          <c:invertIfNegative val="0"/>
          <c:dLbls>
            <c:delete val="1"/>
          </c:dLbls>
          <c:cat>
            <c:strRef>
              <c:f>Sheet1!$A$2</c:f>
              <c:strCache>
                <c:ptCount val="1"/>
                <c:pt idx="0">
                  <c:v>Category</c:v>
                </c:pt>
              </c:strCache>
            </c:strRef>
          </c:cat>
          <c:val>
            <c:numRef>
              <c:f>Sheet1!$D$2</c:f>
            </c:numRef>
          </c:val>
          <c:extLst>
            <c:ext xmlns:c16="http://schemas.microsoft.com/office/drawing/2014/chart" uri="{C3380CC4-5D6E-409C-BE32-E72D297353CC}">
              <c16:uniqueId val="{00000005-1E10-B746-850A-4DD6127399E7}"/>
            </c:ext>
          </c:extLst>
        </c:ser>
        <c:ser>
          <c:idx val="3"/>
          <c:order val="3"/>
          <c:tx>
            <c:strRef>
              <c:f>Sheet1!$E$1</c:f>
              <c:strCache>
                <c:ptCount val="1"/>
                <c:pt idx="0">
                  <c:v>4</c:v>
                </c:pt>
              </c:strCache>
            </c:strRef>
          </c:tx>
          <c:spPr>
            <a:solidFill>
              <a:schemeClr val="accent2">
                <a:lumMod val="60000"/>
                <a:lumOff val="40000"/>
              </a:schemeClr>
            </a:solidFill>
            <a:ln w="38100">
              <a:solidFill>
                <a:schemeClr val="bg2"/>
              </a:solidFill>
            </a:ln>
            <a:effectLst/>
          </c:spPr>
          <c:invertIfNegative val="0"/>
          <c:dLbls>
            <c:delete val="1"/>
          </c:dLbls>
          <c:cat>
            <c:strRef>
              <c:f>Sheet1!$A$2</c:f>
              <c:strCache>
                <c:ptCount val="1"/>
                <c:pt idx="0">
                  <c:v>Category</c:v>
                </c:pt>
              </c:strCache>
            </c:strRef>
          </c:cat>
          <c:val>
            <c:numRef>
              <c:f>Sheet1!$E$2</c:f>
            </c:numRef>
          </c:val>
          <c:extLst>
            <c:ext xmlns:c16="http://schemas.microsoft.com/office/drawing/2014/chart" uri="{C3380CC4-5D6E-409C-BE32-E72D297353CC}">
              <c16:uniqueId val="{00000007-1E10-B746-850A-4DD6127399E7}"/>
            </c:ext>
          </c:extLst>
        </c:ser>
        <c:ser>
          <c:idx val="4"/>
          <c:order val="4"/>
          <c:tx>
            <c:strRef>
              <c:f>Sheet1!$F$1</c:f>
              <c:strCache>
                <c:ptCount val="1"/>
                <c:pt idx="0">
                  <c:v>5</c:v>
                </c:pt>
              </c:strCache>
            </c:strRef>
          </c:tx>
          <c:spPr>
            <a:solidFill>
              <a:srgbClr val="00CC66"/>
            </a:solidFill>
            <a:ln>
              <a:noFill/>
            </a:ln>
            <a:effectLst/>
          </c:spPr>
          <c:invertIfNegative val="0"/>
          <c:dLbls>
            <c:delete val="1"/>
          </c:dLbls>
          <c:cat>
            <c:strRef>
              <c:f>Sheet1!$A$2</c:f>
              <c:strCache>
                <c:ptCount val="1"/>
                <c:pt idx="0">
                  <c:v>Category</c:v>
                </c:pt>
              </c:strCache>
            </c:strRef>
          </c:cat>
          <c:val>
            <c:numRef>
              <c:f>Sheet1!$F$2</c:f>
            </c:numRef>
          </c:val>
          <c:extLst>
            <c:ext xmlns:c16="http://schemas.microsoft.com/office/drawing/2014/chart" uri="{C3380CC4-5D6E-409C-BE32-E72D297353CC}">
              <c16:uniqueId val="{00000000-5F88-4F95-AD3D-14E7044C993C}"/>
            </c:ext>
          </c:extLst>
        </c:ser>
        <c:ser>
          <c:idx val="5"/>
          <c:order val="5"/>
          <c:tx>
            <c:strRef>
              <c:f>Sheet1!$G$1</c:f>
              <c:strCache>
                <c:ptCount val="1"/>
                <c:pt idx="0">
                  <c:v>6</c:v>
                </c:pt>
              </c:strCache>
            </c:strRef>
          </c:tx>
          <c:spPr>
            <a:solidFill>
              <a:schemeClr val="accent4"/>
            </a:solidFill>
            <a:ln>
              <a:noFill/>
            </a:ln>
            <a:effectLst/>
          </c:spPr>
          <c:invertIfNegative val="0"/>
          <c:dLbls>
            <c:delete val="1"/>
          </c:dLbls>
          <c:cat>
            <c:strRef>
              <c:f>Sheet1!$A$2</c:f>
              <c:strCache>
                <c:ptCount val="1"/>
                <c:pt idx="0">
                  <c:v>Category</c:v>
                </c:pt>
              </c:strCache>
            </c:strRef>
          </c:cat>
          <c:val>
            <c:numRef>
              <c:f>Sheet1!$G$2</c:f>
            </c:numRef>
          </c:val>
          <c:extLst>
            <c:ext xmlns:c16="http://schemas.microsoft.com/office/drawing/2014/chart" uri="{C3380CC4-5D6E-409C-BE32-E72D297353CC}">
              <c16:uniqueId val="{00000001-5F88-4F95-AD3D-14E7044C993C}"/>
            </c:ext>
          </c:extLst>
        </c:ser>
        <c:dLbls>
          <c:dLblPos val="ctr"/>
          <c:showLegendKey val="0"/>
          <c:showVal val="1"/>
          <c:showCatName val="0"/>
          <c:showSerName val="0"/>
          <c:showPercent val="0"/>
          <c:showBubbleSize val="0"/>
        </c:dLbls>
        <c:gapWidth val="0"/>
        <c:overlap val="100"/>
        <c:axId val="1725737231"/>
        <c:axId val="1376948271"/>
      </c:barChart>
      <c:catAx>
        <c:axId val="1725737231"/>
        <c:scaling>
          <c:orientation val="minMax"/>
        </c:scaling>
        <c:delete val="1"/>
        <c:axPos val="b"/>
        <c:numFmt formatCode="General" sourceLinked="1"/>
        <c:majorTickMark val="none"/>
        <c:minorTickMark val="none"/>
        <c:tickLblPos val="nextTo"/>
        <c:crossAx val="1376948271"/>
        <c:crosses val="autoZero"/>
        <c:auto val="1"/>
        <c:lblAlgn val="ctr"/>
        <c:lblOffset val="100"/>
        <c:noMultiLvlLbl val="0"/>
      </c:catAx>
      <c:valAx>
        <c:axId val="1376948271"/>
        <c:scaling>
          <c:orientation val="minMax"/>
          <c:max val="1"/>
        </c:scaling>
        <c:delete val="1"/>
        <c:axPos val="l"/>
        <c:numFmt formatCode="0%" sourceLinked="1"/>
        <c:majorTickMark val="out"/>
        <c:minorTickMark val="none"/>
        <c:tickLblPos val="nextTo"/>
        <c:crossAx val="17257372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b="1" i="0">
          <a:solidFill>
            <a:schemeClr val="bg1"/>
          </a:solidFill>
          <a:latin typeface="Poppins" pitchFamily="2" charset="77"/>
          <a:cs typeface="Poppins" pitchFamily="2" charset="77"/>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1</c:v>
                </c:pt>
              </c:strCache>
            </c:strRef>
          </c:tx>
          <c:spPr>
            <a:solidFill>
              <a:srgbClr val="00E000"/>
            </a:solidFill>
            <a:ln w="38100">
              <a:solidFill>
                <a:schemeClr val="bg2"/>
              </a:solidFill>
              <a:miter lim="800000"/>
            </a:ln>
            <a:effectLst/>
          </c:spPr>
          <c:invertIfNegative val="0"/>
          <c:dLbls>
            <c:delete val="1"/>
          </c:dLbls>
          <c:cat>
            <c:strRef>
              <c:f>Sheet1!$A$2</c:f>
              <c:strCache>
                <c:ptCount val="1"/>
                <c:pt idx="0">
                  <c:v>Category</c:v>
                </c:pt>
              </c:strCache>
            </c:strRef>
          </c:cat>
          <c:val>
            <c:numRef>
              <c:f>Sheet1!$B$2</c:f>
              <c:numCache>
                <c:formatCode>0%</c:formatCode>
                <c:ptCount val="1"/>
                <c:pt idx="0">
                  <c:v>0.16666666666666666</c:v>
                </c:pt>
              </c:numCache>
            </c:numRef>
          </c:val>
          <c:extLst>
            <c:ext xmlns:c16="http://schemas.microsoft.com/office/drawing/2014/chart" uri="{C3380CC4-5D6E-409C-BE32-E72D297353CC}">
              <c16:uniqueId val="{00000001-1E10-B746-850A-4DD6127399E7}"/>
            </c:ext>
          </c:extLst>
        </c:ser>
        <c:ser>
          <c:idx val="1"/>
          <c:order val="1"/>
          <c:tx>
            <c:strRef>
              <c:f>Sheet1!$C$1</c:f>
              <c:strCache>
                <c:ptCount val="1"/>
                <c:pt idx="0">
                  <c:v>2</c:v>
                </c:pt>
              </c:strCache>
            </c:strRef>
          </c:tx>
          <c:spPr>
            <a:solidFill>
              <a:schemeClr val="accent1">
                <a:lumMod val="75000"/>
              </a:schemeClr>
            </a:solidFill>
            <a:ln w="38100">
              <a:solidFill>
                <a:schemeClr val="bg2"/>
              </a:solidFill>
              <a:miter lim="800000"/>
            </a:ln>
            <a:effectLst/>
          </c:spPr>
          <c:invertIfNegative val="0"/>
          <c:dLbls>
            <c:delete val="1"/>
          </c:dLbls>
          <c:cat>
            <c:strRef>
              <c:f>Sheet1!$A$2</c:f>
              <c:strCache>
                <c:ptCount val="1"/>
                <c:pt idx="0">
                  <c:v>Category</c:v>
                </c:pt>
              </c:strCache>
            </c:strRef>
          </c:cat>
          <c:val>
            <c:numRef>
              <c:f>Sheet1!$C$2</c:f>
            </c:numRef>
          </c:val>
          <c:extLst>
            <c:ext xmlns:c16="http://schemas.microsoft.com/office/drawing/2014/chart" uri="{C3380CC4-5D6E-409C-BE32-E72D297353CC}">
              <c16:uniqueId val="{00000003-1E10-B746-850A-4DD6127399E7}"/>
            </c:ext>
          </c:extLst>
        </c:ser>
        <c:ser>
          <c:idx val="2"/>
          <c:order val="2"/>
          <c:tx>
            <c:strRef>
              <c:f>Sheet1!$D$1</c:f>
              <c:strCache>
                <c:ptCount val="1"/>
                <c:pt idx="0">
                  <c:v>3</c:v>
                </c:pt>
              </c:strCache>
            </c:strRef>
          </c:tx>
          <c:spPr>
            <a:solidFill>
              <a:srgbClr val="92D050"/>
            </a:solidFill>
            <a:ln w="38100">
              <a:solidFill>
                <a:schemeClr val="bg2"/>
              </a:solidFill>
              <a:miter lim="800000"/>
            </a:ln>
            <a:effectLst/>
          </c:spPr>
          <c:invertIfNegative val="0"/>
          <c:dLbls>
            <c:delete val="1"/>
          </c:dLbls>
          <c:cat>
            <c:strRef>
              <c:f>Sheet1!$A$2</c:f>
              <c:strCache>
                <c:ptCount val="1"/>
                <c:pt idx="0">
                  <c:v>Category</c:v>
                </c:pt>
              </c:strCache>
            </c:strRef>
          </c:cat>
          <c:val>
            <c:numRef>
              <c:f>Sheet1!$D$2</c:f>
            </c:numRef>
          </c:val>
          <c:extLst>
            <c:ext xmlns:c16="http://schemas.microsoft.com/office/drawing/2014/chart" uri="{C3380CC4-5D6E-409C-BE32-E72D297353CC}">
              <c16:uniqueId val="{00000005-1E10-B746-850A-4DD6127399E7}"/>
            </c:ext>
          </c:extLst>
        </c:ser>
        <c:ser>
          <c:idx val="3"/>
          <c:order val="3"/>
          <c:tx>
            <c:strRef>
              <c:f>Sheet1!$E$1</c:f>
              <c:strCache>
                <c:ptCount val="1"/>
                <c:pt idx="0">
                  <c:v>4</c:v>
                </c:pt>
              </c:strCache>
            </c:strRef>
          </c:tx>
          <c:spPr>
            <a:solidFill>
              <a:schemeClr val="accent2">
                <a:lumMod val="60000"/>
                <a:lumOff val="40000"/>
              </a:schemeClr>
            </a:solidFill>
            <a:ln w="38100">
              <a:solidFill>
                <a:schemeClr val="bg2"/>
              </a:solidFill>
            </a:ln>
            <a:effectLst/>
          </c:spPr>
          <c:invertIfNegative val="0"/>
          <c:dLbls>
            <c:delete val="1"/>
          </c:dLbls>
          <c:cat>
            <c:strRef>
              <c:f>Sheet1!$A$2</c:f>
              <c:strCache>
                <c:ptCount val="1"/>
                <c:pt idx="0">
                  <c:v>Category</c:v>
                </c:pt>
              </c:strCache>
            </c:strRef>
          </c:cat>
          <c:val>
            <c:numRef>
              <c:f>Sheet1!$E$2</c:f>
            </c:numRef>
          </c:val>
          <c:extLst>
            <c:ext xmlns:c16="http://schemas.microsoft.com/office/drawing/2014/chart" uri="{C3380CC4-5D6E-409C-BE32-E72D297353CC}">
              <c16:uniqueId val="{00000007-1E10-B746-850A-4DD6127399E7}"/>
            </c:ext>
          </c:extLst>
        </c:ser>
        <c:ser>
          <c:idx val="4"/>
          <c:order val="4"/>
          <c:tx>
            <c:strRef>
              <c:f>Sheet1!$F$1</c:f>
              <c:strCache>
                <c:ptCount val="1"/>
                <c:pt idx="0">
                  <c:v>5</c:v>
                </c:pt>
              </c:strCache>
            </c:strRef>
          </c:tx>
          <c:spPr>
            <a:solidFill>
              <a:srgbClr val="00CC66"/>
            </a:solidFill>
            <a:ln>
              <a:noFill/>
            </a:ln>
            <a:effectLst/>
          </c:spPr>
          <c:invertIfNegative val="0"/>
          <c:dLbls>
            <c:delete val="1"/>
          </c:dLbls>
          <c:cat>
            <c:strRef>
              <c:f>Sheet1!$A$2</c:f>
              <c:strCache>
                <c:ptCount val="1"/>
                <c:pt idx="0">
                  <c:v>Category</c:v>
                </c:pt>
              </c:strCache>
            </c:strRef>
          </c:cat>
          <c:val>
            <c:numRef>
              <c:f>Sheet1!$F$2</c:f>
            </c:numRef>
          </c:val>
          <c:extLst>
            <c:ext xmlns:c16="http://schemas.microsoft.com/office/drawing/2014/chart" uri="{C3380CC4-5D6E-409C-BE32-E72D297353CC}">
              <c16:uniqueId val="{00000000-5F88-4F95-AD3D-14E7044C993C}"/>
            </c:ext>
          </c:extLst>
        </c:ser>
        <c:ser>
          <c:idx val="5"/>
          <c:order val="5"/>
          <c:tx>
            <c:strRef>
              <c:f>Sheet1!$G$1</c:f>
              <c:strCache>
                <c:ptCount val="1"/>
                <c:pt idx="0">
                  <c:v>6</c:v>
                </c:pt>
              </c:strCache>
            </c:strRef>
          </c:tx>
          <c:spPr>
            <a:solidFill>
              <a:schemeClr val="accent4"/>
            </a:solidFill>
            <a:ln>
              <a:noFill/>
            </a:ln>
            <a:effectLst/>
          </c:spPr>
          <c:invertIfNegative val="0"/>
          <c:dLbls>
            <c:delete val="1"/>
          </c:dLbls>
          <c:cat>
            <c:strRef>
              <c:f>Sheet1!$A$2</c:f>
              <c:strCache>
                <c:ptCount val="1"/>
                <c:pt idx="0">
                  <c:v>Category</c:v>
                </c:pt>
              </c:strCache>
            </c:strRef>
          </c:cat>
          <c:val>
            <c:numRef>
              <c:f>Sheet1!$G$2</c:f>
            </c:numRef>
          </c:val>
          <c:extLst>
            <c:ext xmlns:c16="http://schemas.microsoft.com/office/drawing/2014/chart" uri="{C3380CC4-5D6E-409C-BE32-E72D297353CC}">
              <c16:uniqueId val="{00000001-5F88-4F95-AD3D-14E7044C993C}"/>
            </c:ext>
          </c:extLst>
        </c:ser>
        <c:dLbls>
          <c:dLblPos val="ctr"/>
          <c:showLegendKey val="0"/>
          <c:showVal val="1"/>
          <c:showCatName val="0"/>
          <c:showSerName val="0"/>
          <c:showPercent val="0"/>
          <c:showBubbleSize val="0"/>
        </c:dLbls>
        <c:gapWidth val="0"/>
        <c:overlap val="100"/>
        <c:axId val="1725737231"/>
        <c:axId val="1376948271"/>
      </c:barChart>
      <c:catAx>
        <c:axId val="1725737231"/>
        <c:scaling>
          <c:orientation val="minMax"/>
        </c:scaling>
        <c:delete val="1"/>
        <c:axPos val="b"/>
        <c:numFmt formatCode="General" sourceLinked="1"/>
        <c:majorTickMark val="none"/>
        <c:minorTickMark val="none"/>
        <c:tickLblPos val="nextTo"/>
        <c:crossAx val="1376948271"/>
        <c:crosses val="autoZero"/>
        <c:auto val="1"/>
        <c:lblAlgn val="ctr"/>
        <c:lblOffset val="100"/>
        <c:noMultiLvlLbl val="0"/>
      </c:catAx>
      <c:valAx>
        <c:axId val="1376948271"/>
        <c:scaling>
          <c:orientation val="minMax"/>
          <c:max val="1"/>
        </c:scaling>
        <c:delete val="1"/>
        <c:axPos val="l"/>
        <c:numFmt formatCode="0%" sourceLinked="1"/>
        <c:majorTickMark val="out"/>
        <c:minorTickMark val="none"/>
        <c:tickLblPos val="nextTo"/>
        <c:crossAx val="17257372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b="1" i="0">
          <a:solidFill>
            <a:schemeClr val="bg1"/>
          </a:solidFill>
          <a:latin typeface="Poppins" pitchFamily="2" charset="77"/>
          <a:cs typeface="Poppins" pitchFamily="2" charset="77"/>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325688" y="530225"/>
            <a:ext cx="4718050" cy="2654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36943" y="3361611"/>
            <a:ext cx="7495540" cy="3184684"/>
          </a:xfrm>
          <a:prstGeom prst="rect">
            <a:avLst/>
          </a:prstGeom>
          <a:noFill/>
          <a:ln>
            <a:noFill/>
          </a:ln>
        </p:spPr>
        <p:txBody>
          <a:bodyPr spcFirstLastPara="1" wrap="square" lIns="93949" tIns="93949" rIns="93949" bIns="93949"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ddiy.co/freelance-statistic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IE" sz="1800" kern="0" dirty="0">
                <a:solidFill>
                  <a:srgbClr val="000000"/>
                </a:solidFill>
                <a:effectLst/>
                <a:latin typeface="P22 Mackinac Pro" panose="02000000000000000000" charset="0"/>
                <a:ea typeface="Times New Roman" panose="02020603050405020304" pitchFamily="18" charset="0"/>
                <a:cs typeface="Calibri" panose="020F0502020204030204" pitchFamily="34" charset="0"/>
              </a:rPr>
              <a:t>I’m usually kind of an upbeat optimistic person, so it’s unusual for me to start a presentation with a negative but the reason I’m here and the reason our company exists is precisely because we have a talent problem.</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284335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not just creative freelancers.  Since we started the Indie List the talent pool has become much more specialized.  This is just a cross section of the types of skills that are available to companies on a freelance or contract basis.  </a:t>
            </a:r>
          </a:p>
        </p:txBody>
      </p:sp>
    </p:spTree>
    <p:extLst>
      <p:ext uri="{BB962C8B-B14F-4D97-AF65-F5344CB8AC3E}">
        <p14:creationId xmlns:p14="http://schemas.microsoft.com/office/powerpoint/2010/main" val="697756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IE"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298450" algn="l" defTabSz="914400" rtl="0" eaLnBrk="1" fontAlgn="auto" latinLnBrk="0" hangingPunct="1">
              <a:lnSpc>
                <a:spcPct val="107000"/>
              </a:lnSpc>
              <a:spcBef>
                <a:spcPts val="0"/>
              </a:spcBef>
              <a:spcAft>
                <a:spcPts val="800"/>
              </a:spcAft>
              <a:buClr>
                <a:srgbClr val="000000"/>
              </a:buClr>
              <a:buSzPts val="1100"/>
              <a:buFont typeface="Arial"/>
              <a:buChar char="●"/>
              <a:tabLst/>
              <a:defRPr/>
            </a:pPr>
            <a:r>
              <a:rPr lang="en-US" sz="1800" dirty="0">
                <a:solidFill>
                  <a:srgbClr val="000000"/>
                </a:solidFill>
                <a:effectLst/>
                <a:latin typeface="Calibri" panose="020F0502020204030204" pitchFamily="34" charset="0"/>
                <a:ea typeface="Times New Roman" panose="02020603050405020304" pitchFamily="18" charset="0"/>
              </a:rPr>
              <a:t>This is by no means </a:t>
            </a:r>
            <a:r>
              <a:rPr lang="en-IE" sz="1800" dirty="0">
                <a:solidFill>
                  <a:srgbClr val="000000"/>
                </a:solidFill>
                <a:effectLst/>
                <a:latin typeface="Calibri" panose="020F0502020204030204" pitchFamily="34" charset="0"/>
                <a:ea typeface="Times New Roman" panose="02020603050405020304" pitchFamily="18" charset="0"/>
              </a:rPr>
              <a:t>unique to Ireland…we are seeing it from many of our friends and colleagues who operate similar businesses to The Indie List in other markets.  In fact we know that  there are over 1.5 billion (and growing) freelancers worldwide, representing around </a:t>
            </a:r>
            <a:r>
              <a:rPr lang="en-IE" sz="1800" u="sng" dirty="0">
                <a:solidFill>
                  <a:srgbClr val="000000"/>
                </a:solidFill>
                <a:effectLst/>
                <a:latin typeface="Calibri" panose="020F0502020204030204" pitchFamily="34" charset="0"/>
                <a:ea typeface="Times New Roman" panose="02020603050405020304" pitchFamily="18" charset="0"/>
                <a:hlinkClick r:id="rId3"/>
              </a:rPr>
              <a:t>35%</a:t>
            </a:r>
            <a:r>
              <a:rPr lang="en-IE" sz="1800" dirty="0">
                <a:solidFill>
                  <a:srgbClr val="000000"/>
                </a:solidFill>
                <a:effectLst/>
                <a:latin typeface="Calibri" panose="020F0502020204030204" pitchFamily="34" charset="0"/>
                <a:ea typeface="Times New Roman" panose="02020603050405020304" pitchFamily="18" charset="0"/>
              </a:rPr>
              <a:t> of the global workforce. </a:t>
            </a:r>
          </a:p>
          <a:p>
            <a:pPr marL="457200" marR="0" lvl="0" indent="-298450" algn="l" defTabSz="914400" rtl="0" eaLnBrk="1" fontAlgn="auto" latinLnBrk="0" hangingPunct="1">
              <a:lnSpc>
                <a:spcPct val="107000"/>
              </a:lnSpc>
              <a:spcBef>
                <a:spcPts val="0"/>
              </a:spcBef>
              <a:spcAft>
                <a:spcPts val="800"/>
              </a:spcAft>
              <a:buClr>
                <a:srgbClr val="000000"/>
              </a:buClr>
              <a:buSzPts val="1100"/>
              <a:buFont typeface="Arial"/>
              <a:buChar char="●"/>
              <a:tabLst/>
              <a:defRPr/>
            </a:pPr>
            <a:r>
              <a:rPr lang="en-IE" sz="1800" dirty="0">
                <a:solidFill>
                  <a:srgbClr val="000000"/>
                </a:solidFill>
                <a:effectLst/>
                <a:latin typeface="Calibri" panose="020F0502020204030204" pitchFamily="34" charset="0"/>
                <a:ea typeface="Times New Roman" panose="02020603050405020304" pitchFamily="18" charset="0"/>
              </a:rPr>
              <a:t>Some are giggers. </a:t>
            </a:r>
            <a:endParaRPr lang="en-IE" sz="1800" dirty="0">
              <a:effectLst/>
              <a:latin typeface="Times New Roman" panose="02020603050405020304" pitchFamily="18" charset="0"/>
              <a:ea typeface="Times New Roman" panose="02020603050405020304" pitchFamily="18" charset="0"/>
            </a:endParaRPr>
          </a:p>
          <a:p>
            <a:pPr>
              <a:lnSpc>
                <a:spcPct val="107000"/>
              </a:lnSpc>
              <a:spcAft>
                <a:spcPts val="800"/>
              </a:spcAft>
            </a:pP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62258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IE" sz="1100" kern="0" dirty="0">
                <a:solidFill>
                  <a:srgbClr val="000000"/>
                </a:solidFill>
                <a:effectLst/>
                <a:latin typeface="P22 Mackinac Pro" panose="02000000000000000000" charset="0"/>
                <a:ea typeface="Times New Roman" panose="02020603050405020304" pitchFamily="18" charset="0"/>
                <a:cs typeface="Calibri" panose="020F0502020204030204" pitchFamily="34" charset="0"/>
              </a:rPr>
              <a:t>So the genie is out of the bottle.  There is no going back.  People feel let down but their employers; they want more agency over their work and more control in the lives.  What they say to us is that they want work to fit into their life, not the other way round.</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IE" sz="1100" kern="0" dirty="0">
              <a:solidFill>
                <a:srgbClr val="000000"/>
              </a:solidFill>
              <a:effectLst/>
              <a:latin typeface="P22 Mackinac Pro" panose="02000000000000000000" charset="0"/>
              <a:ea typeface="Times New Roman" panose="02020603050405020304" pitchFamily="18" charset="0"/>
              <a:cs typeface="Calibri" panose="020F0502020204030204" pitchFamily="34" charset="0"/>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IE" dirty="0"/>
          </a:p>
          <a:p>
            <a:r>
              <a:rPr lang="en-IE" sz="1800" dirty="0">
                <a:solidFill>
                  <a:srgbClr val="000000"/>
                </a:solidFill>
                <a:effectLst/>
                <a:latin typeface="Calibri" panose="020F0502020204030204" pitchFamily="34" charset="0"/>
                <a:ea typeface="Times New Roman" panose="02020603050405020304" pitchFamily="18" charset="0"/>
              </a:rPr>
              <a:t>The factors that are influencing this trend speak to both personal and professional aspirations that traditional employment may not provide.</a:t>
            </a:r>
          </a:p>
          <a:p>
            <a:endParaRPr lang="en-IE" sz="1800" dirty="0">
              <a:effectLst/>
              <a:latin typeface="Times New Roman" panose="02020603050405020304" pitchFamily="18" charset="0"/>
              <a:ea typeface="Times New Roman" panose="02020603050405020304" pitchFamily="18" charset="0"/>
            </a:endParaRPr>
          </a:p>
          <a:p>
            <a:endParaRPr lang="en-IE" dirty="0"/>
          </a:p>
        </p:txBody>
      </p:sp>
    </p:spTree>
    <p:extLst>
      <p:ext uri="{BB962C8B-B14F-4D97-AF65-F5344CB8AC3E}">
        <p14:creationId xmlns:p14="http://schemas.microsoft.com/office/powerpoint/2010/main" val="4150038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D2CD8-C7C6-791F-C95F-CDF623F25B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C975BF-B39B-6741-458D-8346FC7926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57DDF5-48B6-D0FE-42A3-FD4EA049B6FA}"/>
              </a:ext>
            </a:extLst>
          </p:cNvPr>
          <p:cNvSpPr>
            <a:spLocks noGrp="1"/>
          </p:cNvSpPr>
          <p:nvPr>
            <p:ph type="body" idx="1"/>
          </p:nvPr>
        </p:nvSpPr>
        <p:spPr/>
        <p:txBody>
          <a:bodyPr/>
          <a:lstStyle/>
          <a:p>
            <a:pPr marL="342900" lvl="0" indent="-342900">
              <a:buFont typeface="+mj-lt"/>
              <a:buAutoNum type="arabicPeriod"/>
            </a:pPr>
            <a:endParaRPr lang="en-IE" b="1" dirty="0">
              <a:solidFill>
                <a:srgbClr val="000000"/>
              </a:solidFill>
              <a:effectLst/>
              <a:latin typeface="Calibri" panose="020F0502020204030204" pitchFamily="34" charset="0"/>
              <a:ea typeface="Times New Roman" panose="02020603050405020304" pitchFamily="18" charset="0"/>
            </a:endParaRPr>
          </a:p>
          <a:p>
            <a:pPr marL="342900" lvl="0" indent="-342900">
              <a:buFont typeface="+mj-lt"/>
              <a:buAutoNum type="arabicPeriod"/>
            </a:pPr>
            <a:r>
              <a:rPr lang="en-IE" b="1" dirty="0">
                <a:solidFill>
                  <a:srgbClr val="000000"/>
                </a:solidFill>
                <a:effectLst/>
                <a:latin typeface="Calibri" panose="020F0502020204030204" pitchFamily="34" charset="0"/>
                <a:ea typeface="Times New Roman" panose="02020603050405020304" pitchFamily="18" charset="0"/>
              </a:rPr>
              <a:t>Flexibility</a:t>
            </a:r>
            <a:r>
              <a:rPr lang="en-IE" dirty="0">
                <a:solidFill>
                  <a:srgbClr val="000000"/>
                </a:solidFill>
                <a:effectLst/>
                <a:latin typeface="Calibri" panose="020F0502020204030204" pitchFamily="34" charset="0"/>
                <a:ea typeface="Times New Roman" panose="02020603050405020304" pitchFamily="18" charset="0"/>
              </a:rPr>
              <a:t> – they want a work-life balance that suits their lifestyle, family commitments and personal preferences.</a:t>
            </a:r>
            <a:endParaRPr lang="en-IE"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IE" b="1" dirty="0">
                <a:solidFill>
                  <a:srgbClr val="000000"/>
                </a:solidFill>
                <a:effectLst/>
                <a:latin typeface="Calibri" panose="020F0502020204030204" pitchFamily="34" charset="0"/>
                <a:ea typeface="Times New Roman" panose="02020603050405020304" pitchFamily="18" charset="0"/>
              </a:rPr>
              <a:t>Autonomy and agency over their work</a:t>
            </a:r>
            <a:r>
              <a:rPr lang="en-IE" dirty="0">
                <a:solidFill>
                  <a:srgbClr val="000000"/>
                </a:solidFill>
                <a:effectLst/>
                <a:latin typeface="Calibri" panose="020F0502020204030204" pitchFamily="34" charset="0"/>
                <a:ea typeface="Times New Roman" panose="02020603050405020304" pitchFamily="18" charset="0"/>
              </a:rPr>
              <a:t> – they want the freedom and permission to choose the projects they find meaningful and fulfilling.  They want to choose their clients, set their own rates, develop their own personal brand and choose when and where to work – sometimes even turning work down.  The greatest sign of a truly liberated freelancer.</a:t>
            </a:r>
            <a:endParaRPr lang="en-IE"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IE" b="1" dirty="0">
                <a:solidFill>
                  <a:srgbClr val="000000"/>
                </a:solidFill>
                <a:effectLst/>
                <a:latin typeface="Calibri" panose="020F0502020204030204" pitchFamily="34" charset="0"/>
                <a:ea typeface="Times New Roman" panose="02020603050405020304" pitchFamily="18" charset="0"/>
              </a:rPr>
              <a:t>Rapid Skill</a:t>
            </a:r>
            <a:r>
              <a:rPr lang="en-IE" dirty="0">
                <a:solidFill>
                  <a:srgbClr val="000000"/>
                </a:solidFill>
                <a:effectLst/>
                <a:latin typeface="Calibri" panose="020F0502020204030204" pitchFamily="34" charset="0"/>
                <a:ea typeface="Times New Roman" panose="02020603050405020304" pitchFamily="18" charset="0"/>
              </a:rPr>
              <a:t> </a:t>
            </a:r>
            <a:r>
              <a:rPr lang="en-IE" b="1" dirty="0">
                <a:solidFill>
                  <a:srgbClr val="000000"/>
                </a:solidFill>
                <a:effectLst/>
                <a:latin typeface="Calibri" panose="020F0502020204030204" pitchFamily="34" charset="0"/>
                <a:ea typeface="Times New Roman" panose="02020603050405020304" pitchFamily="18" charset="0"/>
              </a:rPr>
              <a:t>Development</a:t>
            </a:r>
            <a:r>
              <a:rPr lang="en-IE" dirty="0">
                <a:solidFill>
                  <a:srgbClr val="000000"/>
                </a:solidFill>
                <a:effectLst/>
                <a:latin typeface="Calibri" panose="020F0502020204030204" pitchFamily="34" charset="0"/>
                <a:ea typeface="Times New Roman" panose="02020603050405020304" pitchFamily="18" charset="0"/>
              </a:rPr>
              <a:t> – working on a variety of projects for different clients accelerates learning and skills development.  Freelancers are often in a position where they have to adapt quickly to new categories, tools and technologies and this adaptability and agility make them highly competitive.</a:t>
            </a:r>
            <a:endParaRPr lang="en-IE"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IE" b="1" dirty="0">
                <a:solidFill>
                  <a:srgbClr val="000000"/>
                </a:solidFill>
                <a:effectLst/>
                <a:latin typeface="Calibri" panose="020F0502020204030204" pitchFamily="34" charset="0"/>
                <a:ea typeface="Times New Roman" panose="02020603050405020304" pitchFamily="18" charset="0"/>
              </a:rPr>
              <a:t>Entrepreneurial spirit</a:t>
            </a:r>
            <a:r>
              <a:rPr lang="en-IE" dirty="0">
                <a:solidFill>
                  <a:srgbClr val="000000"/>
                </a:solidFill>
                <a:effectLst/>
                <a:latin typeface="Calibri" panose="020F0502020204030204" pitchFamily="34" charset="0"/>
                <a:ea typeface="Times New Roman" panose="02020603050405020304" pitchFamily="18" charset="0"/>
              </a:rPr>
              <a:t> – When I started freelancing I thought it was because I was a bit of a square peg in a round hole.  I now know that it was because I was a closeted entrepreneur.  Freelancing appeals to individuals with an entrepreneurial mindset who prefer to be their own boss. It allows them to build their brand, expand their professional network, and potentially grow their business beyond solo freelancing.</a:t>
            </a:r>
            <a:endParaRPr lang="en-IE" dirty="0">
              <a:effectLst/>
              <a:latin typeface="Times New Roman" panose="02020603050405020304" pitchFamily="18" charset="0"/>
              <a:ea typeface="Times New Roman" panose="02020603050405020304" pitchFamily="18" charset="0"/>
            </a:endParaRPr>
          </a:p>
          <a:p>
            <a:endParaRPr lang="en-IE" dirty="0"/>
          </a:p>
        </p:txBody>
      </p:sp>
    </p:spTree>
    <p:extLst>
      <p:ext uri="{BB962C8B-B14F-4D97-AF65-F5344CB8AC3E}">
        <p14:creationId xmlns:p14="http://schemas.microsoft.com/office/powerpoint/2010/main" val="2182618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D2CD8-C7C6-791F-C95F-CDF623F25B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C975BF-B39B-6741-458D-8346FC7926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57DDF5-48B6-D0FE-42A3-FD4EA049B6FA}"/>
              </a:ext>
            </a:extLst>
          </p:cNvPr>
          <p:cNvSpPr>
            <a:spLocks noGrp="1"/>
          </p:cNvSpPr>
          <p:nvPr>
            <p:ph type="body" idx="1"/>
          </p:nvPr>
        </p:nvSpPr>
        <p:spPr/>
        <p:txBody>
          <a:bodyPr/>
          <a:lstStyle/>
          <a:p>
            <a:pPr marL="342900" lvl="0" indent="-342900">
              <a:buAutoNum type="arabicPeriod" startAt="5"/>
            </a:pPr>
            <a:r>
              <a:rPr lang="en-IE" b="1" dirty="0">
                <a:solidFill>
                  <a:srgbClr val="000000"/>
                </a:solidFill>
                <a:effectLst/>
                <a:latin typeface="Calibri" panose="020F0502020204030204" pitchFamily="34" charset="0"/>
                <a:ea typeface="Times New Roman" panose="02020603050405020304" pitchFamily="18" charset="0"/>
              </a:rPr>
              <a:t>Disillusionment with traditional employment: </a:t>
            </a:r>
            <a:r>
              <a:rPr lang="en-IE" dirty="0">
                <a:solidFill>
                  <a:srgbClr val="000000"/>
                </a:solidFill>
                <a:effectLst/>
                <a:latin typeface="Calibri" panose="020F0502020204030204" pitchFamily="34" charset="0"/>
                <a:ea typeface="Times New Roman" panose="02020603050405020304" pitchFamily="18" charset="0"/>
              </a:rPr>
              <a:t>Many highly skilled workers become freelancers after becoming disillusioned with some of the realities of traditional employment, such as office politics, bad culture, a lack of appreciation for their work, limited growth opportunities or unhealthy work/life balance.</a:t>
            </a:r>
          </a:p>
          <a:p>
            <a:pPr marL="342900" marR="0" lvl="0" indent="-342900" algn="l" defTabSz="914400" rtl="0" eaLnBrk="1" fontAlgn="auto" latinLnBrk="0" hangingPunct="1">
              <a:lnSpc>
                <a:spcPct val="100000"/>
              </a:lnSpc>
              <a:spcBef>
                <a:spcPts val="0"/>
              </a:spcBef>
              <a:spcAft>
                <a:spcPts val="0"/>
              </a:spcAft>
              <a:buClr>
                <a:srgbClr val="000000"/>
              </a:buClr>
              <a:buSzPts val="1100"/>
              <a:buFont typeface="Arial"/>
              <a:buAutoNum type="arabicPeriod" startAt="5"/>
              <a:tabLst/>
              <a:defRPr/>
            </a:pPr>
            <a:r>
              <a:rPr lang="en-IE" b="1" dirty="0">
                <a:solidFill>
                  <a:srgbClr val="000000"/>
                </a:solidFill>
                <a:effectLst/>
                <a:latin typeface="Calibri" panose="020F0502020204030204" pitchFamily="34" charset="0"/>
                <a:ea typeface="Times New Roman" panose="02020603050405020304" pitchFamily="18" charset="0"/>
              </a:rPr>
              <a:t>Economic factors:</a:t>
            </a:r>
            <a:r>
              <a:rPr lang="en-IE" dirty="0">
                <a:solidFill>
                  <a:srgbClr val="000000"/>
                </a:solidFill>
                <a:effectLst/>
                <a:latin typeface="Calibri" panose="020F0502020204030204" pitchFamily="34" charset="0"/>
                <a:ea typeface="Times New Roman" panose="02020603050405020304" pitchFamily="18" charset="0"/>
              </a:rPr>
              <a:t>  Economic downturns and shifts in the job market can also push professionals towards freelancing. Companies may reduce full-time positions and rely more on freelancers for specific projects, creating opportunities for independent workers.</a:t>
            </a:r>
            <a:endParaRPr lang="en-IE" dirty="0">
              <a:latin typeface="Times New Roman" panose="02020603050405020304" pitchFamily="18" charset="0"/>
              <a:ea typeface="Times New Roman" panose="02020603050405020304" pitchFamily="18" charset="0"/>
            </a:endParaRPr>
          </a:p>
          <a:p>
            <a:pPr marL="342900" lvl="0" indent="-342900">
              <a:buAutoNum type="arabicPeriod" startAt="5"/>
            </a:pPr>
            <a:r>
              <a:rPr lang="en-IE" b="1" dirty="0">
                <a:solidFill>
                  <a:srgbClr val="000000"/>
                </a:solidFill>
                <a:effectLst/>
                <a:latin typeface="Calibri" panose="020F0502020204030204" pitchFamily="34" charset="0"/>
                <a:ea typeface="Times New Roman" panose="02020603050405020304" pitchFamily="18" charset="0"/>
              </a:rPr>
              <a:t>Technological advancements</a:t>
            </a:r>
            <a:r>
              <a:rPr lang="en-IE" dirty="0">
                <a:solidFill>
                  <a:srgbClr val="000000"/>
                </a:solidFill>
                <a:effectLst/>
                <a:latin typeface="Calibri" panose="020F0502020204030204" pitchFamily="34" charset="0"/>
                <a:ea typeface="Times New Roman" panose="02020603050405020304" pitchFamily="18" charset="0"/>
              </a:rPr>
              <a:t> – have made freelancing more accessible and viable than ever before. Digital platforms, communication tools, and project management software empower freelancers to work efficiently, find clients, and manage their business from anywhere in the world.  The pandemic accelerated all of this and made it acceptable.</a:t>
            </a:r>
            <a:endParaRPr lang="en-IE" dirty="0">
              <a:latin typeface="Times New Roman" panose="02020603050405020304" pitchFamily="18" charset="0"/>
              <a:ea typeface="Times New Roman" panose="02020603050405020304" pitchFamily="18" charset="0"/>
            </a:endParaRPr>
          </a:p>
          <a:p>
            <a:pPr marL="342900" lvl="0" indent="-342900">
              <a:buAutoNum type="arabicPeriod" startAt="5"/>
            </a:pPr>
            <a:r>
              <a:rPr lang="en-IE" b="1" dirty="0">
                <a:solidFill>
                  <a:srgbClr val="000000"/>
                </a:solidFill>
                <a:effectLst/>
                <a:latin typeface="Calibri" panose="020F0502020204030204" pitchFamily="34" charset="0"/>
                <a:ea typeface="Times New Roman" panose="02020603050405020304" pitchFamily="18" charset="0"/>
              </a:rPr>
              <a:t>Cultural shifts</a:t>
            </a:r>
            <a:r>
              <a:rPr lang="en-IE" dirty="0">
                <a:solidFill>
                  <a:srgbClr val="000000"/>
                </a:solidFill>
                <a:effectLst/>
                <a:latin typeface="Calibri" panose="020F0502020204030204" pitchFamily="34" charset="0"/>
                <a:ea typeface="Times New Roman" panose="02020603050405020304" pitchFamily="18" charset="0"/>
              </a:rPr>
              <a:t> – there has been a psychological shift towards valuing independence, personal growth, and the freedom to choose one's path. The traditional career trajectory is no longer the only measure of professional success.</a:t>
            </a:r>
            <a:endParaRPr lang="en-IE" dirty="0">
              <a:latin typeface="Times New Roman" panose="02020603050405020304" pitchFamily="18" charset="0"/>
              <a:ea typeface="Times New Roman" panose="02020603050405020304" pitchFamily="18" charset="0"/>
            </a:endParaRPr>
          </a:p>
          <a:p>
            <a:endParaRPr lang="en-IE" dirty="0"/>
          </a:p>
        </p:txBody>
      </p:sp>
    </p:spTree>
    <p:extLst>
      <p:ext uri="{BB962C8B-B14F-4D97-AF65-F5344CB8AC3E}">
        <p14:creationId xmlns:p14="http://schemas.microsoft.com/office/powerpoint/2010/main" val="21198263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IE" sz="1800" dirty="0">
                <a:solidFill>
                  <a:srgbClr val="000000"/>
                </a:solidFill>
                <a:effectLst/>
                <a:latin typeface="Calibri" panose="020F0502020204030204" pitchFamily="34" charset="0"/>
                <a:ea typeface="Times New Roman" panose="02020603050405020304" pitchFamily="18" charset="0"/>
              </a:rPr>
              <a:t>The rise of freelancing is a huge trend that comes with massive opportunities but there are also some risks and challenges that you need to consider:</a:t>
            </a:r>
            <a:endParaRPr lang="en-IE" sz="1800" dirty="0">
              <a:solidFill>
                <a:srgbClr val="000000"/>
              </a:solidFill>
              <a:effectLst/>
              <a:latin typeface="Times New Roman" panose="02020603050405020304" pitchFamily="18" charset="0"/>
              <a:ea typeface="Times New Roman" panose="02020603050405020304" pitchFamily="18" charset="0"/>
            </a:endParaRPr>
          </a:p>
          <a:p>
            <a:pPr marL="158750" indent="0">
              <a:buNone/>
            </a:pPr>
            <a:r>
              <a:rPr lang="en-IE" sz="1800" dirty="0">
                <a:solidFill>
                  <a:srgbClr val="000000"/>
                </a:solidFill>
                <a:effectLst/>
                <a:latin typeface="Calibri" panose="020F0502020204030204" pitchFamily="34" charset="0"/>
                <a:ea typeface="Times New Roman" panose="02020603050405020304" pitchFamily="18" charset="0"/>
              </a:rPr>
              <a:t> </a:t>
            </a:r>
            <a:endParaRPr lang="en-IE"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IE" sz="1800" dirty="0">
                <a:solidFill>
                  <a:srgbClr val="000000"/>
                </a:solidFill>
                <a:effectLst/>
                <a:latin typeface="Calibri" panose="020F0502020204030204" pitchFamily="34" charset="0"/>
                <a:ea typeface="Times New Roman" panose="02020603050405020304" pitchFamily="18" charset="0"/>
              </a:rPr>
              <a:t>First of all, freelancers are not just available to stop the bleeding.  They can be used so much more effectively but it means you have to rethink their role in the broader talent and workforce mix and ensure that number one, they complement the skills of permanent staff and number 2, you create the conditions for them to succeed in the same way you would for FTEs.</a:t>
            </a:r>
          </a:p>
          <a:p>
            <a:pPr marL="342900" lvl="0" indent="-342900">
              <a:buFont typeface="+mj-lt"/>
              <a:buAutoNum type="arabicPeriod"/>
            </a:pPr>
            <a:endParaRPr lang="en-IE"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IE" sz="1800" dirty="0">
                <a:solidFill>
                  <a:srgbClr val="000000"/>
                </a:solidFill>
                <a:effectLst/>
                <a:latin typeface="Calibri" panose="020F0502020204030204" pitchFamily="34" charset="0"/>
                <a:ea typeface="Times New Roman" panose="02020603050405020304" pitchFamily="18" charset="0"/>
              </a:rPr>
              <a:t>Having clear policies and frameworks in place for engaging and onboarding freelancers.  Working with a platform like The Indie List is a great starting point.</a:t>
            </a:r>
            <a:endParaRPr lang="en-IE"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IE" sz="1800" dirty="0">
                <a:solidFill>
                  <a:srgbClr val="000000"/>
                </a:solidFill>
                <a:effectLst/>
                <a:latin typeface="Calibri" panose="020F0502020204030204" pitchFamily="34" charset="0"/>
                <a:ea typeface="Times New Roman" panose="02020603050405020304" pitchFamily="18" charset="0"/>
              </a:rPr>
              <a:t>Ensuring there are process and tools in place to facilitate remote work and collaboration.</a:t>
            </a:r>
            <a:endParaRPr lang="en-IE"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IE" sz="1800" dirty="0">
                <a:solidFill>
                  <a:srgbClr val="000000"/>
                </a:solidFill>
                <a:effectLst/>
                <a:latin typeface="Calibri" panose="020F0502020204030204" pitchFamily="34" charset="0"/>
                <a:ea typeface="Times New Roman" panose="02020603050405020304" pitchFamily="18" charset="0"/>
              </a:rPr>
              <a:t>Building long-term mutually beneficial relationships with trusted freelancers to ensure reliability and consistency.</a:t>
            </a:r>
            <a:endParaRPr lang="en-IE" sz="1800" dirty="0">
              <a:effectLst/>
              <a:latin typeface="Times New Roman" panose="02020603050405020304" pitchFamily="18" charset="0"/>
              <a:ea typeface="Times New Roman" panose="02020603050405020304" pitchFamily="18" charset="0"/>
            </a:endParaRPr>
          </a:p>
          <a:p>
            <a:r>
              <a:rPr lang="en-IE" sz="1800" b="1" dirty="0">
                <a:solidFill>
                  <a:srgbClr val="000000"/>
                </a:solidFill>
                <a:effectLst/>
                <a:latin typeface="Calibri" panose="020F0502020204030204" pitchFamily="34" charset="0"/>
                <a:ea typeface="Times New Roman" panose="02020603050405020304" pitchFamily="18" charset="0"/>
              </a:rPr>
              <a:t> </a:t>
            </a:r>
            <a:endParaRPr lang="en-IE" sz="1800" dirty="0">
              <a:effectLst/>
              <a:latin typeface="Times New Roman" panose="02020603050405020304" pitchFamily="18" charset="0"/>
              <a:ea typeface="Times New Roman" panose="02020603050405020304" pitchFamily="18" charset="0"/>
            </a:endParaRPr>
          </a:p>
          <a:p>
            <a:endParaRPr lang="en-IE" dirty="0"/>
          </a:p>
        </p:txBody>
      </p:sp>
    </p:spTree>
    <p:extLst>
      <p:ext uri="{BB962C8B-B14F-4D97-AF65-F5344CB8AC3E}">
        <p14:creationId xmlns:p14="http://schemas.microsoft.com/office/powerpoint/2010/main" val="3458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started off this presentation by saying that we have a talent problem. But in actual fact, it doesn’t have to be this week if we would open our minds to the opportunities that are </a:t>
            </a:r>
          </a:p>
        </p:txBody>
      </p:sp>
    </p:spTree>
    <p:extLst>
      <p:ext uri="{BB962C8B-B14F-4D97-AF65-F5344CB8AC3E}">
        <p14:creationId xmlns:p14="http://schemas.microsoft.com/office/powerpoint/2010/main" val="1185283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11000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124675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IE" sz="1100" b="1" dirty="0">
                <a:solidFill>
                  <a:srgbClr val="000000"/>
                </a:solidFill>
                <a:effectLst/>
                <a:latin typeface="Calibri" panose="020F0502020204030204" pitchFamily="34" charset="0"/>
                <a:ea typeface="Times New Roman" panose="02020603050405020304" pitchFamily="18" charset="0"/>
              </a:rPr>
              <a:t>There are several significant implications for organisations like yours who need access to talent in order to grow and remain competitive and it requires a rethink about workforce strategies, talent acquisition and project management.</a:t>
            </a:r>
            <a:endParaRPr lang="en-IE" sz="11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144042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IE" sz="1100" dirty="0">
                <a:solidFill>
                  <a:srgbClr val="000000"/>
                </a:solidFill>
                <a:effectLst/>
                <a:latin typeface="Calibri" panose="020F0502020204030204" pitchFamily="34" charset="0"/>
                <a:ea typeface="Times New Roman" panose="02020603050405020304" pitchFamily="18" charset="0"/>
              </a:rPr>
              <a:t>And it’s not just a talent problem……. </a:t>
            </a:r>
            <a:r>
              <a:rPr lang="en-IE" sz="1100" kern="0" dirty="0">
                <a:solidFill>
                  <a:srgbClr val="000000"/>
                </a:solidFill>
                <a:effectLst/>
                <a:latin typeface="P22 Mackinac Pro" panose="02000000000000000000" charset="0"/>
                <a:ea typeface="Times New Roman" panose="02020603050405020304" pitchFamily="18" charset="0"/>
                <a:cs typeface="Calibri" panose="020F0502020204030204" pitchFamily="34" charset="0"/>
              </a:rPr>
              <a:t>The whole sector is experiencing a huge amount of challenges because of the seismic changes we have seen in recent years.</a:t>
            </a:r>
          </a:p>
          <a:p>
            <a:pPr marL="158750" indent="0">
              <a:buNone/>
            </a:pPr>
            <a:endParaRPr lang="en-IE" sz="1100" kern="0" dirty="0">
              <a:solidFill>
                <a:srgbClr val="000000"/>
              </a:solidFill>
              <a:effectLst/>
              <a:latin typeface="P22 Mackinac Pro" panose="02000000000000000000" charset="0"/>
              <a:ea typeface="Times New Roman" panose="02020603050405020304" pitchFamily="18" charset="0"/>
              <a:cs typeface="Calibri" panose="020F0502020204030204" pitchFamily="34" charset="0"/>
            </a:endParaRPr>
          </a:p>
          <a:p>
            <a:pPr marL="158750" indent="0">
              <a:buNone/>
            </a:pPr>
            <a:r>
              <a:rPr lang="en-IE" sz="1100" kern="0" dirty="0">
                <a:solidFill>
                  <a:srgbClr val="000000"/>
                </a:solidFill>
                <a:effectLst/>
                <a:latin typeface="P22 Mackinac Pro" panose="02000000000000000000" charset="0"/>
                <a:ea typeface="Times New Roman" panose="02020603050405020304" pitchFamily="18" charset="0"/>
                <a:cs typeface="Calibri" panose="020F0502020204030204" pitchFamily="34" charset="0"/>
              </a:rPr>
              <a:t>I’ve experienced so much of it.  When I started working in this industry back in the 90’s (30 years ago) you were lucky to get a job in advertising and when you got one, you held on to it and you were grateful for it even if you were inhaling second hand smoke and generally being a bit of a dog’s body.  We embraced technology by investing in an office microwave and digital was just a line at the bottom of the media plan.  We would snort and guffaw at the idea of the digital future and believed nothing would ever replace the 30 second TVC.</a:t>
            </a:r>
          </a:p>
          <a:p>
            <a:pPr marL="158750" indent="0">
              <a:buNone/>
            </a:pPr>
            <a:endParaRPr lang="en-IE" sz="1100" kern="0" dirty="0">
              <a:solidFill>
                <a:srgbClr val="000000"/>
              </a:solidFill>
              <a:effectLst/>
              <a:latin typeface="P22 Mackinac Pro" panose="02000000000000000000" charset="0"/>
              <a:ea typeface="Times New Roman" panose="02020603050405020304" pitchFamily="18" charset="0"/>
              <a:cs typeface="Calibri" panose="020F0502020204030204" pitchFamily="34" charset="0"/>
            </a:endParaRPr>
          </a:p>
          <a:p>
            <a:pPr marL="158750" indent="0">
              <a:buNone/>
            </a:pPr>
            <a:r>
              <a:rPr lang="en-IE" sz="1100" dirty="0">
                <a:solidFill>
                  <a:srgbClr val="000000"/>
                </a:solidFill>
                <a:effectLst/>
                <a:latin typeface="Calibri" panose="020F0502020204030204" pitchFamily="34" charset="0"/>
                <a:ea typeface="Times New Roman" panose="02020603050405020304" pitchFamily="18" charset="0"/>
              </a:rPr>
              <a:t>But it’s all so different now and they say the only constant is change.  But in our industry the rate and pace of that change is overwhelming.</a:t>
            </a:r>
          </a:p>
          <a:p>
            <a:pPr marL="158750" indent="0">
              <a:buNone/>
            </a:pPr>
            <a:endParaRPr lang="en-IE" sz="1100" dirty="0">
              <a:effectLst/>
              <a:latin typeface="Times New Roman" panose="02020603050405020304" pitchFamily="18" charset="0"/>
              <a:ea typeface="Times New Roman" panose="02020603050405020304" pitchFamily="18" charset="0"/>
            </a:endParaRPr>
          </a:p>
          <a:p>
            <a:pPr lvl="0"/>
            <a:r>
              <a:rPr lang="en-IE" sz="1100" dirty="0">
                <a:solidFill>
                  <a:srgbClr val="000000"/>
                </a:solidFill>
                <a:effectLst/>
                <a:latin typeface="Calibri" panose="020F0502020204030204" pitchFamily="34" charset="0"/>
                <a:ea typeface="Times New Roman" panose="02020603050405020304" pitchFamily="18" charset="0"/>
              </a:rPr>
              <a:t>Re-aligning sales and marketing.</a:t>
            </a:r>
            <a:endParaRPr lang="en-IE" sz="1100" dirty="0">
              <a:effectLst/>
              <a:latin typeface="Times New Roman" panose="02020603050405020304" pitchFamily="18" charset="0"/>
              <a:ea typeface="Times New Roman" panose="02020603050405020304" pitchFamily="18" charset="0"/>
            </a:endParaRPr>
          </a:p>
          <a:p>
            <a:pPr lvl="0"/>
            <a:r>
              <a:rPr lang="en-IE" sz="1100" dirty="0">
                <a:solidFill>
                  <a:srgbClr val="000000"/>
                </a:solidFill>
                <a:effectLst/>
                <a:latin typeface="Calibri" panose="020F0502020204030204" pitchFamily="34" charset="0"/>
                <a:ea typeface="Times New Roman" panose="02020603050405020304" pitchFamily="18" charset="0"/>
              </a:rPr>
              <a:t>Navigating ESG</a:t>
            </a:r>
            <a:endParaRPr lang="en-IE" sz="1100" dirty="0">
              <a:effectLst/>
              <a:latin typeface="Times New Roman" panose="02020603050405020304" pitchFamily="18" charset="0"/>
              <a:ea typeface="Times New Roman" panose="02020603050405020304" pitchFamily="18" charset="0"/>
            </a:endParaRPr>
          </a:p>
          <a:p>
            <a:pPr lvl="0"/>
            <a:r>
              <a:rPr lang="en-IE" sz="1100" dirty="0">
                <a:solidFill>
                  <a:srgbClr val="000000"/>
                </a:solidFill>
                <a:effectLst/>
                <a:latin typeface="Calibri" panose="020F0502020204030204" pitchFamily="34" charset="0"/>
                <a:ea typeface="Times New Roman" panose="02020603050405020304" pitchFamily="18" charset="0"/>
              </a:rPr>
              <a:t>Being effective</a:t>
            </a:r>
            <a:endParaRPr lang="en-IE" sz="1100" dirty="0">
              <a:effectLst/>
              <a:latin typeface="Times New Roman" panose="02020603050405020304" pitchFamily="18" charset="0"/>
              <a:ea typeface="Times New Roman" panose="02020603050405020304" pitchFamily="18" charset="0"/>
            </a:endParaRPr>
          </a:p>
          <a:p>
            <a:pPr lvl="0"/>
            <a:r>
              <a:rPr lang="en-IE" sz="1100" dirty="0">
                <a:solidFill>
                  <a:srgbClr val="000000"/>
                </a:solidFill>
                <a:effectLst/>
                <a:latin typeface="Calibri" panose="020F0502020204030204" pitchFamily="34" charset="0"/>
                <a:ea typeface="Times New Roman" panose="02020603050405020304" pitchFamily="18" charset="0"/>
              </a:rPr>
              <a:t>Being authentic </a:t>
            </a:r>
            <a:endParaRPr lang="en-IE" sz="1100" dirty="0">
              <a:effectLst/>
              <a:latin typeface="Times New Roman" panose="02020603050405020304" pitchFamily="18" charset="0"/>
              <a:ea typeface="Times New Roman" panose="02020603050405020304" pitchFamily="18" charset="0"/>
            </a:endParaRPr>
          </a:p>
          <a:p>
            <a:pPr lvl="0"/>
            <a:r>
              <a:rPr lang="en-IE" sz="1100" dirty="0">
                <a:solidFill>
                  <a:srgbClr val="000000"/>
                </a:solidFill>
                <a:effectLst/>
                <a:latin typeface="Calibri" panose="020F0502020204030204" pitchFamily="34" charset="0"/>
                <a:ea typeface="Times New Roman" panose="02020603050405020304" pitchFamily="18" charset="0"/>
              </a:rPr>
              <a:t>Keeping at pace with and leveraging technology effectively  …including Gen AI</a:t>
            </a:r>
            <a:endParaRPr lang="en-IE" sz="1100" dirty="0">
              <a:effectLst/>
              <a:latin typeface="Times New Roman" panose="02020603050405020304" pitchFamily="18" charset="0"/>
              <a:ea typeface="Times New Roman" panose="02020603050405020304" pitchFamily="18" charset="0"/>
            </a:endParaRPr>
          </a:p>
          <a:p>
            <a:pPr marL="158750" lvl="0" indent="0">
              <a:buNone/>
            </a:pPr>
            <a:endParaRPr lang="en-IE" sz="1100" dirty="0">
              <a:solidFill>
                <a:srgbClr val="000000"/>
              </a:solidFill>
              <a:effectLst/>
              <a:highlight>
                <a:srgbClr val="FFFF00"/>
              </a:highlight>
              <a:latin typeface="Calibri" panose="020F0502020204030204" pitchFamily="34" charset="0"/>
              <a:ea typeface="Times New Roman" panose="02020603050405020304" pitchFamily="18" charset="0"/>
            </a:endParaRPr>
          </a:p>
          <a:p>
            <a:pPr marL="158750" lvl="0" indent="0">
              <a:buNone/>
            </a:pPr>
            <a:r>
              <a:rPr lang="en-IE" sz="1100" dirty="0">
                <a:solidFill>
                  <a:srgbClr val="000000"/>
                </a:solidFill>
                <a:effectLst/>
                <a:highlight>
                  <a:srgbClr val="FFFF00"/>
                </a:highlight>
                <a:latin typeface="Calibri" panose="020F0502020204030204" pitchFamily="34" charset="0"/>
                <a:ea typeface="Times New Roman" panose="02020603050405020304" pitchFamily="18" charset="0"/>
              </a:rPr>
              <a:t>And with all this change and the pace of it, you need the right talent to keep the show on the road.. And the problem is that highly skilled and experienced people who know what they’re doing are very hard to find.</a:t>
            </a:r>
          </a:p>
          <a:p>
            <a:endParaRPr lang="en-IE" dirty="0"/>
          </a:p>
        </p:txBody>
      </p:sp>
    </p:spTree>
    <p:extLst>
      <p:ext uri="{BB962C8B-B14F-4D97-AF65-F5344CB8AC3E}">
        <p14:creationId xmlns:p14="http://schemas.microsoft.com/office/powerpoint/2010/main" val="23737008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6F439A-6443-9512-ADA8-B71D213E50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D5D9A6-65DC-61E1-C157-5C813C19FF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0B217B-1D25-4F95-770C-8653730136C5}"/>
              </a:ext>
            </a:extLst>
          </p:cNvPr>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IE" sz="1100" b="1" dirty="0">
                <a:solidFill>
                  <a:srgbClr val="000000"/>
                </a:solidFill>
                <a:effectLst/>
                <a:latin typeface="Calibri" panose="020F0502020204030204" pitchFamily="34" charset="0"/>
                <a:ea typeface="Times New Roman" panose="02020603050405020304" pitchFamily="18" charset="0"/>
              </a:rPr>
              <a:t>There are several significant implications for organisations like yours who need access to talent in order to grow and remain competitive and it requires a rethink about workforce strategies, talent acquisition and project management.</a:t>
            </a:r>
            <a:endParaRPr lang="en-IE" sz="11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510897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IE" sz="1800" dirty="0">
                <a:solidFill>
                  <a:srgbClr val="000000"/>
                </a:solidFill>
                <a:effectLst/>
                <a:latin typeface="Calibri" panose="020F0502020204030204" pitchFamily="34" charset="0"/>
                <a:ea typeface="Times New Roman" panose="02020603050405020304" pitchFamily="18" charset="0"/>
              </a:rPr>
              <a:t>And this was the problem that we set out to tackle back when we set up The Indie List in July 2020.</a:t>
            </a:r>
            <a:endParaRPr lang="en-IE" sz="1800" dirty="0">
              <a:effectLst/>
              <a:latin typeface="Times New Roman" panose="02020603050405020304" pitchFamily="18" charset="0"/>
              <a:ea typeface="Times New Roman" panose="02020603050405020304" pitchFamily="18" charset="0"/>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IE" sz="1800" dirty="0">
              <a:solidFill>
                <a:srgbClr val="000000"/>
              </a:solidFill>
              <a:effectLst/>
              <a:latin typeface="Calibri" panose="020F0502020204030204" pitchFamily="34" charset="0"/>
              <a:ea typeface="Times New Roman" panose="02020603050405020304" pitchFamily="18" charset="0"/>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IE" sz="1800" dirty="0">
              <a:solidFill>
                <a:srgbClr val="000000"/>
              </a:solidFill>
              <a:effectLst/>
              <a:latin typeface="Calibri" panose="020F0502020204030204" pitchFamily="34" charset="0"/>
              <a:ea typeface="Times New Roman" panose="02020603050405020304" pitchFamily="18" charset="0"/>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IE" sz="1800" dirty="0">
                <a:solidFill>
                  <a:srgbClr val="000000"/>
                </a:solidFill>
                <a:effectLst/>
                <a:latin typeface="Calibri" panose="020F0502020204030204" pitchFamily="34" charset="0"/>
                <a:ea typeface="Times New Roman" panose="02020603050405020304" pitchFamily="18" charset="0"/>
              </a:rPr>
              <a:t>What we have discovered is that t</a:t>
            </a:r>
            <a:r>
              <a:rPr lang="en-US" sz="1800" dirty="0">
                <a:solidFill>
                  <a:srgbClr val="000000"/>
                </a:solidFill>
                <a:effectLst/>
                <a:latin typeface="Calibri" panose="020F0502020204030204" pitchFamily="34" charset="0"/>
                <a:ea typeface="Times New Roman" panose="02020603050405020304" pitchFamily="18" charset="0"/>
              </a:rPr>
              <a:t>here has been a monumental </a:t>
            </a:r>
            <a:r>
              <a:rPr lang="en-US" sz="1800" dirty="0" err="1">
                <a:solidFill>
                  <a:srgbClr val="000000"/>
                </a:solidFill>
                <a:effectLst/>
                <a:latin typeface="Calibri" panose="020F0502020204030204" pitchFamily="34" charset="0"/>
                <a:ea typeface="Times New Roman" panose="02020603050405020304" pitchFamily="18" charset="0"/>
              </a:rPr>
              <a:t>phycohological</a:t>
            </a:r>
            <a:r>
              <a:rPr lang="en-US" sz="1800" dirty="0">
                <a:solidFill>
                  <a:srgbClr val="000000"/>
                </a:solidFill>
                <a:effectLst/>
                <a:latin typeface="Calibri" panose="020F0502020204030204" pitchFamily="34" charset="0"/>
                <a:ea typeface="Times New Roman" panose="02020603050405020304" pitchFamily="18" charset="0"/>
              </a:rPr>
              <a:t> shift in how many people who work in our industry feel about full-time employment and while this re-appraisal have been taking place gradually over many years, </a:t>
            </a:r>
            <a:r>
              <a:rPr lang="en-IE" sz="1800" dirty="0">
                <a:solidFill>
                  <a:srgbClr val="000000"/>
                </a:solidFill>
                <a:effectLst/>
                <a:latin typeface="Calibri" panose="020F0502020204030204" pitchFamily="34" charset="0"/>
                <a:ea typeface="Times New Roman" panose="02020603050405020304" pitchFamily="18" charset="0"/>
              </a:rPr>
              <a:t>the pandemic accelerated the changes in peoples’ behaviour, mindset &amp; expectations about their work.</a:t>
            </a:r>
          </a:p>
        </p:txBody>
      </p:sp>
    </p:spTree>
    <p:extLst>
      <p:ext uri="{BB962C8B-B14F-4D97-AF65-F5344CB8AC3E}">
        <p14:creationId xmlns:p14="http://schemas.microsoft.com/office/powerpoint/2010/main" val="532122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dirty="0">
                <a:solidFill>
                  <a:srgbClr val="000000"/>
                </a:solidFill>
                <a:effectLst/>
                <a:latin typeface="Calibri" panose="020F0502020204030204" pitchFamily="34" charset="0"/>
                <a:ea typeface="Times New Roman" panose="02020603050405020304" pitchFamily="18" charset="0"/>
              </a:rPr>
              <a:t>Over the last number of years we have been reading about – and experiencing - the Great Resignation, The Great Reconsideration, and Quiet Quitting. Now, we are in the wake of Loud Layoffs, we’re hearing about the Great Betrayal and that’s causing workers to consider breaking up with full-time work and opting for the freedom and flexibility of freelancing and self-employment. </a:t>
            </a:r>
            <a:endParaRPr lang="en-IE" sz="3200" dirty="0">
              <a:effectLst/>
            </a:endParaRPr>
          </a:p>
        </p:txBody>
      </p:sp>
    </p:spTree>
    <p:extLst>
      <p:ext uri="{BB962C8B-B14F-4D97-AF65-F5344CB8AC3E}">
        <p14:creationId xmlns:p14="http://schemas.microsoft.com/office/powerpoint/2010/main" val="600441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We get calls every week from people who are thinking of leaving their jobs and going freelance.  Some of them are unhappy, burnt out and fed up and others have gone so far up in their careers that they’ve moved further away from the work that they love doing and have found themselves doing work that leaves them unfulfilled.</a:t>
            </a:r>
          </a:p>
        </p:txBody>
      </p:sp>
    </p:spTree>
    <p:extLst>
      <p:ext uri="{BB962C8B-B14F-4D97-AF65-F5344CB8AC3E}">
        <p14:creationId xmlns:p14="http://schemas.microsoft.com/office/powerpoint/2010/main" val="441358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48243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IE" sz="1800" kern="100" dirty="0">
                <a:effectLst/>
                <a:latin typeface="Calibri" panose="020F0502020204030204" pitchFamily="34" charset="0"/>
                <a:ea typeface="Calibri" panose="020F0502020204030204" pitchFamily="34" charset="0"/>
                <a:cs typeface="Times New Roman" panose="02020603050405020304" pitchFamily="18" charset="0"/>
              </a:rPr>
              <a:t>We estimate that there are roughly 18,000 people working in what we might collectively call the Irish marketing &amp; marketing services sector.</a:t>
            </a:r>
          </a:p>
          <a:p>
            <a:pPr>
              <a:lnSpc>
                <a:spcPct val="107000"/>
              </a:lnSpc>
              <a:spcAft>
                <a:spcPts val="800"/>
              </a:spcAft>
            </a:pP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kern="100" dirty="0">
                <a:effectLst/>
                <a:latin typeface="Calibri" panose="020F0502020204030204" pitchFamily="34" charset="0"/>
                <a:ea typeface="Calibri" panose="020F0502020204030204" pitchFamily="34" charset="0"/>
                <a:cs typeface="Times New Roman" panose="02020603050405020304" pitchFamily="18" charset="0"/>
              </a:rPr>
              <a:t>The bulk of these are working in client-side roles in marketing and brand management roles…about 8,000.</a:t>
            </a:r>
          </a:p>
          <a:p>
            <a:pPr>
              <a:lnSpc>
                <a:spcPct val="107000"/>
              </a:lnSpc>
              <a:spcAft>
                <a:spcPts val="800"/>
              </a:spcAft>
            </a:pP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kern="100" dirty="0">
                <a:effectLst/>
                <a:latin typeface="Calibri" panose="020F0502020204030204" pitchFamily="34" charset="0"/>
                <a:ea typeface="Calibri" panose="020F0502020204030204" pitchFamily="34" charset="0"/>
                <a:cs typeface="Times New Roman" panose="02020603050405020304" pitchFamily="18" charset="0"/>
              </a:rPr>
              <a:t>However, when one looks at the people serving those companies, marketing depts and brands, we estimate that it now stands at about 10,000 – 3,800 in agencies – creative, digital, design, PR, event, agencies and around 6,000 freelancers and independent marketing consultants.</a:t>
            </a:r>
          </a:p>
        </p:txBody>
      </p:sp>
    </p:spTree>
    <p:extLst>
      <p:ext uri="{BB962C8B-B14F-4D97-AF65-F5344CB8AC3E}">
        <p14:creationId xmlns:p14="http://schemas.microsoft.com/office/powerpoint/2010/main" val="2859983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IE" sz="1100" kern="100" dirty="0">
                <a:effectLst/>
                <a:latin typeface="Calibri" panose="020F0502020204030204" pitchFamily="34" charset="0"/>
                <a:ea typeface="Calibri" panose="020F0502020204030204" pitchFamily="34" charset="0"/>
                <a:cs typeface="Times New Roman" panose="02020603050405020304" pitchFamily="18" charset="0"/>
              </a:rPr>
              <a:t>The bulk of these are working in client-side roles in marketing and brand management roles…about 8,000.</a:t>
            </a:r>
          </a:p>
          <a:p>
            <a:pPr>
              <a:lnSpc>
                <a:spcPct val="107000"/>
              </a:lnSpc>
              <a:spcAft>
                <a:spcPts val="800"/>
              </a:spcAft>
            </a:pPr>
            <a:r>
              <a:rPr lang="en-IE" sz="1100" kern="100" dirty="0">
                <a:effectLst/>
                <a:latin typeface="Calibri" panose="020F0502020204030204" pitchFamily="34" charset="0"/>
                <a:ea typeface="Calibri" panose="020F0502020204030204" pitchFamily="34" charset="0"/>
                <a:cs typeface="Times New Roman" panose="02020603050405020304" pitchFamily="18" charset="0"/>
              </a:rPr>
              <a:t>However, when one looks at the people serving those companies, marketing depts and brands, we estimate that it now stands at about 10,000 – 3,800 in agencies – creative, digital, design, PR, event, agencies and around 6,000 freelancers and independent marketing consultants.</a:t>
            </a:r>
          </a:p>
          <a:p>
            <a:endParaRPr lang="en-IE" dirty="0"/>
          </a:p>
        </p:txBody>
      </p:sp>
    </p:spTree>
    <p:extLst>
      <p:ext uri="{BB962C8B-B14F-4D97-AF65-F5344CB8AC3E}">
        <p14:creationId xmlns:p14="http://schemas.microsoft.com/office/powerpoint/2010/main" val="3009627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449799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1 2">
  <p:cSld name="TITLE_AND_BODY_1_2">
    <p:spTree>
      <p:nvGrpSpPr>
        <p:cNvPr id="1" name="Shape 62"/>
        <p:cNvGrpSpPr/>
        <p:nvPr/>
      </p:nvGrpSpPr>
      <p:grpSpPr>
        <a:xfrm>
          <a:off x="0" y="0"/>
          <a:ext cx="0" cy="0"/>
          <a:chOff x="0" y="0"/>
          <a:chExt cx="0" cy="0"/>
        </a:xfrm>
      </p:grpSpPr>
      <p:sp>
        <p:nvSpPr>
          <p:cNvPr id="64" name="Google Shape;64;p17"/>
          <p:cNvSpPr txBox="1">
            <a:spLocks noGrp="1"/>
          </p:cNvSpPr>
          <p:nvPr>
            <p:ph type="body" idx="1"/>
          </p:nvPr>
        </p:nvSpPr>
        <p:spPr>
          <a:xfrm>
            <a:off x="1327350" y="1401600"/>
            <a:ext cx="6489300" cy="31587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Font typeface="Poppins Light"/>
              <a:buChar char="●"/>
              <a:defRPr sz="1400">
                <a:latin typeface="Poppins Light"/>
                <a:ea typeface="Poppins Light"/>
                <a:cs typeface="Poppins Light"/>
                <a:sym typeface="Poppins Light"/>
              </a:defRPr>
            </a:lvl1pPr>
            <a:lvl2pPr marL="914400" lvl="1" indent="-317500" algn="ctr" rtl="0">
              <a:spcBef>
                <a:spcPts val="0"/>
              </a:spcBef>
              <a:spcAft>
                <a:spcPts val="0"/>
              </a:spcAft>
              <a:buSzPts val="1400"/>
              <a:buFont typeface="Poppins Light"/>
              <a:buChar char="○"/>
              <a:defRPr sz="1400">
                <a:latin typeface="Poppins Light"/>
                <a:ea typeface="Poppins Light"/>
                <a:cs typeface="Poppins Light"/>
                <a:sym typeface="Poppins Light"/>
              </a:defRPr>
            </a:lvl2pPr>
            <a:lvl3pPr marL="1371600" lvl="2" indent="-317500" algn="ctr" rtl="0">
              <a:spcBef>
                <a:spcPts val="0"/>
              </a:spcBef>
              <a:spcAft>
                <a:spcPts val="0"/>
              </a:spcAft>
              <a:buSzPts val="1400"/>
              <a:buFont typeface="Poppins Light"/>
              <a:buChar char="■"/>
              <a:defRPr sz="1400">
                <a:latin typeface="Poppins Light"/>
                <a:ea typeface="Poppins Light"/>
                <a:cs typeface="Poppins Light"/>
                <a:sym typeface="Poppins Light"/>
              </a:defRPr>
            </a:lvl3pPr>
            <a:lvl4pPr marL="1828800" lvl="3" indent="-317500" algn="ctr" rtl="0">
              <a:spcBef>
                <a:spcPts val="0"/>
              </a:spcBef>
              <a:spcAft>
                <a:spcPts val="0"/>
              </a:spcAft>
              <a:buSzPts val="1400"/>
              <a:buFont typeface="Poppins Light"/>
              <a:buChar char="●"/>
              <a:defRPr sz="1400">
                <a:latin typeface="Poppins Light"/>
                <a:ea typeface="Poppins Light"/>
                <a:cs typeface="Poppins Light"/>
                <a:sym typeface="Poppins Light"/>
              </a:defRPr>
            </a:lvl4pPr>
            <a:lvl5pPr marL="2286000" lvl="4" indent="-317500" algn="ctr" rtl="0">
              <a:spcBef>
                <a:spcPts val="0"/>
              </a:spcBef>
              <a:spcAft>
                <a:spcPts val="0"/>
              </a:spcAft>
              <a:buSzPts val="1400"/>
              <a:buFont typeface="Poppins Light"/>
              <a:buChar char="○"/>
              <a:defRPr sz="1400">
                <a:latin typeface="Poppins Light"/>
                <a:ea typeface="Poppins Light"/>
                <a:cs typeface="Poppins Light"/>
                <a:sym typeface="Poppins Light"/>
              </a:defRPr>
            </a:lvl5pPr>
            <a:lvl6pPr marL="2743200" lvl="5" indent="-317500" algn="ctr" rtl="0">
              <a:spcBef>
                <a:spcPts val="0"/>
              </a:spcBef>
              <a:spcAft>
                <a:spcPts val="0"/>
              </a:spcAft>
              <a:buSzPts val="1400"/>
              <a:buFont typeface="Poppins Light"/>
              <a:buChar char="■"/>
              <a:defRPr sz="1400">
                <a:latin typeface="Poppins Light"/>
                <a:ea typeface="Poppins Light"/>
                <a:cs typeface="Poppins Light"/>
                <a:sym typeface="Poppins Light"/>
              </a:defRPr>
            </a:lvl6pPr>
            <a:lvl7pPr marL="3200400" lvl="6" indent="-317500" algn="ctr" rtl="0">
              <a:spcBef>
                <a:spcPts val="0"/>
              </a:spcBef>
              <a:spcAft>
                <a:spcPts val="0"/>
              </a:spcAft>
              <a:buSzPts val="1400"/>
              <a:buFont typeface="Poppins Light"/>
              <a:buChar char="●"/>
              <a:defRPr sz="1400">
                <a:latin typeface="Poppins Light"/>
                <a:ea typeface="Poppins Light"/>
                <a:cs typeface="Poppins Light"/>
                <a:sym typeface="Poppins Light"/>
              </a:defRPr>
            </a:lvl7pPr>
            <a:lvl8pPr marL="3657600" lvl="7" indent="-317500" algn="ctr" rtl="0">
              <a:spcBef>
                <a:spcPts val="0"/>
              </a:spcBef>
              <a:spcAft>
                <a:spcPts val="0"/>
              </a:spcAft>
              <a:buSzPts val="1400"/>
              <a:buFont typeface="Poppins Light"/>
              <a:buChar char="○"/>
              <a:defRPr sz="1400">
                <a:latin typeface="Poppins Light"/>
                <a:ea typeface="Poppins Light"/>
                <a:cs typeface="Poppins Light"/>
                <a:sym typeface="Poppins Light"/>
              </a:defRPr>
            </a:lvl8pPr>
            <a:lvl9pPr marL="4114800" lvl="8" indent="-317500" algn="ctr" rtl="0">
              <a:spcBef>
                <a:spcPts val="0"/>
              </a:spcBef>
              <a:spcAft>
                <a:spcPts val="0"/>
              </a:spcAft>
              <a:buSzPts val="1400"/>
              <a:buFont typeface="Poppins Light"/>
              <a:buChar char="■"/>
              <a:defRPr sz="1400">
                <a:latin typeface="Poppins Light"/>
                <a:ea typeface="Poppins Light"/>
                <a:cs typeface="Poppins Light"/>
                <a:sym typeface="Poppins Light"/>
              </a:defRPr>
            </a:lvl9pPr>
          </a:lstStyle>
          <a:p>
            <a:endParaRPr/>
          </a:p>
        </p:txBody>
      </p:sp>
      <p:sp>
        <p:nvSpPr>
          <p:cNvPr id="65" name="Google Shape;65;p17"/>
          <p:cNvSpPr txBox="1">
            <a:spLocks noGrp="1"/>
          </p:cNvSpPr>
          <p:nvPr>
            <p:ph type="title"/>
          </p:nvPr>
        </p:nvSpPr>
        <p:spPr>
          <a:xfrm>
            <a:off x="1327350" y="589600"/>
            <a:ext cx="6489300" cy="521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000">
                <a:solidFill>
                  <a:schemeClr val="bg1">
                    <a:lumMod val="50000"/>
                  </a:schemeClr>
                </a:solidFill>
                <a:latin typeface="Domaine Text Black" panose="020A0A06080505060204" pitchFamily="18" charset="0"/>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a:endParaRPr dirty="0"/>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1 2 2">
  <p:cSld name="TITLE_AND_BODY_1_2_2">
    <p:spTree>
      <p:nvGrpSpPr>
        <p:cNvPr id="1" name="Shape 74"/>
        <p:cNvGrpSpPr/>
        <p:nvPr/>
      </p:nvGrpSpPr>
      <p:grpSpPr>
        <a:xfrm>
          <a:off x="0" y="0"/>
          <a:ext cx="0" cy="0"/>
          <a:chOff x="0" y="0"/>
          <a:chExt cx="0" cy="0"/>
        </a:xfrm>
      </p:grpSpPr>
      <p:sp>
        <p:nvSpPr>
          <p:cNvPr id="76" name="Google Shape;76;p20"/>
          <p:cNvSpPr txBox="1">
            <a:spLocks noGrp="1"/>
          </p:cNvSpPr>
          <p:nvPr>
            <p:ph type="body" idx="1"/>
          </p:nvPr>
        </p:nvSpPr>
        <p:spPr>
          <a:xfrm>
            <a:off x="496575" y="992425"/>
            <a:ext cx="3635100" cy="3567900"/>
          </a:xfrm>
          <a:prstGeom prst="rect">
            <a:avLst/>
          </a:prstGeom>
        </p:spPr>
        <p:txBody>
          <a:bodyPr spcFirstLastPara="1" wrap="square" lIns="91425" tIns="91425" rIns="91425" bIns="91425" anchor="t" anchorCtr="0">
            <a:noAutofit/>
          </a:bodyPr>
          <a:lstStyle>
            <a:lvl1pPr marL="457200" lvl="0" indent="-355600" rtl="0">
              <a:lnSpc>
                <a:spcPct val="165000"/>
              </a:lnSpc>
              <a:spcBef>
                <a:spcPts val="0"/>
              </a:spcBef>
              <a:spcAft>
                <a:spcPts val="0"/>
              </a:spcAft>
              <a:buSzPts val="2000"/>
              <a:buFont typeface="Poppins Light"/>
              <a:buChar char="●"/>
              <a:defRPr sz="2000">
                <a:latin typeface="Poppins Light"/>
                <a:ea typeface="Poppins Light"/>
                <a:cs typeface="Poppins Light"/>
                <a:sym typeface="Poppins Light"/>
              </a:defRPr>
            </a:lvl1pPr>
            <a:lvl2pPr marL="914400" lvl="1" indent="-355600" rtl="0">
              <a:lnSpc>
                <a:spcPct val="165000"/>
              </a:lnSpc>
              <a:spcBef>
                <a:spcPts val="0"/>
              </a:spcBef>
              <a:spcAft>
                <a:spcPts val="0"/>
              </a:spcAft>
              <a:buSzPts val="2000"/>
              <a:buFont typeface="Poppins Light"/>
              <a:buChar char="○"/>
              <a:defRPr sz="2000">
                <a:latin typeface="Poppins Light"/>
                <a:ea typeface="Poppins Light"/>
                <a:cs typeface="Poppins Light"/>
                <a:sym typeface="Poppins Light"/>
              </a:defRPr>
            </a:lvl2pPr>
            <a:lvl3pPr marL="1371600" lvl="2" indent="-355600" rtl="0">
              <a:lnSpc>
                <a:spcPct val="165000"/>
              </a:lnSpc>
              <a:spcBef>
                <a:spcPts val="0"/>
              </a:spcBef>
              <a:spcAft>
                <a:spcPts val="0"/>
              </a:spcAft>
              <a:buSzPts val="2000"/>
              <a:buFont typeface="Poppins Light"/>
              <a:buChar char="■"/>
              <a:defRPr sz="2000">
                <a:latin typeface="Poppins Light"/>
                <a:ea typeface="Poppins Light"/>
                <a:cs typeface="Poppins Light"/>
                <a:sym typeface="Poppins Light"/>
              </a:defRPr>
            </a:lvl3pPr>
            <a:lvl4pPr marL="1828800" lvl="3" indent="-355600" rtl="0">
              <a:lnSpc>
                <a:spcPct val="165000"/>
              </a:lnSpc>
              <a:spcBef>
                <a:spcPts val="0"/>
              </a:spcBef>
              <a:spcAft>
                <a:spcPts val="0"/>
              </a:spcAft>
              <a:buSzPts val="2000"/>
              <a:buFont typeface="Poppins Light"/>
              <a:buChar char="●"/>
              <a:defRPr sz="2000">
                <a:latin typeface="Poppins Light"/>
                <a:ea typeface="Poppins Light"/>
                <a:cs typeface="Poppins Light"/>
                <a:sym typeface="Poppins Light"/>
              </a:defRPr>
            </a:lvl4pPr>
            <a:lvl5pPr marL="2286000" lvl="4" indent="-355600" rtl="0">
              <a:lnSpc>
                <a:spcPct val="165000"/>
              </a:lnSpc>
              <a:spcBef>
                <a:spcPts val="0"/>
              </a:spcBef>
              <a:spcAft>
                <a:spcPts val="0"/>
              </a:spcAft>
              <a:buSzPts val="2000"/>
              <a:buFont typeface="Poppins Light"/>
              <a:buChar char="○"/>
              <a:defRPr sz="2000">
                <a:latin typeface="Poppins Light"/>
                <a:ea typeface="Poppins Light"/>
                <a:cs typeface="Poppins Light"/>
                <a:sym typeface="Poppins Light"/>
              </a:defRPr>
            </a:lvl5pPr>
            <a:lvl6pPr marL="2743200" lvl="5" indent="-355600" rtl="0">
              <a:lnSpc>
                <a:spcPct val="165000"/>
              </a:lnSpc>
              <a:spcBef>
                <a:spcPts val="0"/>
              </a:spcBef>
              <a:spcAft>
                <a:spcPts val="0"/>
              </a:spcAft>
              <a:buSzPts val="2000"/>
              <a:buFont typeface="Poppins Light"/>
              <a:buChar char="■"/>
              <a:defRPr sz="2000">
                <a:latin typeface="Poppins Light"/>
                <a:ea typeface="Poppins Light"/>
                <a:cs typeface="Poppins Light"/>
                <a:sym typeface="Poppins Light"/>
              </a:defRPr>
            </a:lvl6pPr>
            <a:lvl7pPr marL="3200400" lvl="6" indent="-355600" rtl="0">
              <a:lnSpc>
                <a:spcPct val="165000"/>
              </a:lnSpc>
              <a:spcBef>
                <a:spcPts val="0"/>
              </a:spcBef>
              <a:spcAft>
                <a:spcPts val="0"/>
              </a:spcAft>
              <a:buSzPts val="2000"/>
              <a:buFont typeface="Poppins Light"/>
              <a:buChar char="●"/>
              <a:defRPr sz="2000">
                <a:latin typeface="Poppins Light"/>
                <a:ea typeface="Poppins Light"/>
                <a:cs typeface="Poppins Light"/>
                <a:sym typeface="Poppins Light"/>
              </a:defRPr>
            </a:lvl7pPr>
            <a:lvl8pPr marL="3657600" lvl="7" indent="-355600" rtl="0">
              <a:lnSpc>
                <a:spcPct val="165000"/>
              </a:lnSpc>
              <a:spcBef>
                <a:spcPts val="0"/>
              </a:spcBef>
              <a:spcAft>
                <a:spcPts val="0"/>
              </a:spcAft>
              <a:buSzPts val="2000"/>
              <a:buFont typeface="Poppins Light"/>
              <a:buChar char="○"/>
              <a:defRPr sz="2000">
                <a:latin typeface="Poppins Light"/>
                <a:ea typeface="Poppins Light"/>
                <a:cs typeface="Poppins Light"/>
                <a:sym typeface="Poppins Light"/>
              </a:defRPr>
            </a:lvl8pPr>
            <a:lvl9pPr marL="4114800" lvl="8" indent="-355600" rtl="0">
              <a:lnSpc>
                <a:spcPct val="165000"/>
              </a:lnSpc>
              <a:spcBef>
                <a:spcPts val="0"/>
              </a:spcBef>
              <a:spcAft>
                <a:spcPts val="0"/>
              </a:spcAft>
              <a:buSzPts val="2000"/>
              <a:buFont typeface="Poppins Light"/>
              <a:buChar char="■"/>
              <a:defRPr sz="2000">
                <a:latin typeface="Poppins Light"/>
                <a:ea typeface="Poppins Light"/>
                <a:cs typeface="Poppins Light"/>
                <a:sym typeface="Poppins Light"/>
              </a:defRPr>
            </a:lvl9pPr>
          </a:lstStyle>
          <a:p>
            <a:endParaRPr/>
          </a:p>
        </p:txBody>
      </p:sp>
      <p:sp>
        <p:nvSpPr>
          <p:cNvPr id="77" name="Google Shape;77;p20"/>
          <p:cNvSpPr txBox="1"/>
          <p:nvPr/>
        </p:nvSpPr>
        <p:spPr>
          <a:xfrm>
            <a:off x="614425" y="1401600"/>
            <a:ext cx="3635100" cy="3158700"/>
          </a:xfrm>
          <a:prstGeom prst="rect">
            <a:avLst/>
          </a:prstGeom>
          <a:noFill/>
          <a:ln>
            <a:noFill/>
          </a:ln>
        </p:spPr>
        <p:txBody>
          <a:bodyPr spcFirstLastPara="1" wrap="square" lIns="91425" tIns="91425" rIns="91425" bIns="91425" anchor="t" anchorCtr="0">
            <a:noAutofit/>
          </a:bodyPr>
          <a:lstStyle/>
          <a:p>
            <a:pPr marL="1828800" lvl="0" indent="0" algn="ctr" rtl="0">
              <a:lnSpc>
                <a:spcPct val="115000"/>
              </a:lnSpc>
              <a:spcBef>
                <a:spcPts val="0"/>
              </a:spcBef>
              <a:spcAft>
                <a:spcPts val="0"/>
              </a:spcAft>
              <a:buNone/>
            </a:pPr>
            <a:endParaRPr>
              <a:solidFill>
                <a:srgbClr val="434343"/>
              </a:solidFill>
              <a:latin typeface="Poppins Light"/>
              <a:ea typeface="Poppins Light"/>
              <a:cs typeface="Poppins Light"/>
              <a:sym typeface="Poppins Light"/>
            </a:endParaRPr>
          </a:p>
        </p:txBody>
      </p:sp>
      <p:sp>
        <p:nvSpPr>
          <p:cNvPr id="78" name="Google Shape;78;p20"/>
          <p:cNvSpPr txBox="1"/>
          <p:nvPr/>
        </p:nvSpPr>
        <p:spPr>
          <a:xfrm>
            <a:off x="-53250" y="240725"/>
            <a:ext cx="1100100" cy="927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600" dirty="0">
                <a:solidFill>
                  <a:schemeClr val="tx1"/>
                </a:solidFill>
                <a:latin typeface="Proxima Nova"/>
                <a:ea typeface="Proxima Nova"/>
                <a:cs typeface="Proxima Nova"/>
                <a:sym typeface="Proxima Nova"/>
              </a:rPr>
              <a:t>“</a:t>
            </a:r>
            <a:endParaRPr sz="9600" dirty="0">
              <a:solidFill>
                <a:schemeClr val="tx1"/>
              </a:solidFill>
              <a:latin typeface="Proxima Nova"/>
              <a:ea typeface="Proxima Nova"/>
              <a:cs typeface="Proxima Nova"/>
              <a:sym typeface="Proxima Nova"/>
            </a:endParaRPr>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1 2 2 1">
  <p:cSld name="TITLE_AND_BODY_1_2_2_1">
    <p:spTree>
      <p:nvGrpSpPr>
        <p:cNvPr id="1" name="Shape 79"/>
        <p:cNvGrpSpPr/>
        <p:nvPr/>
      </p:nvGrpSpPr>
      <p:grpSpPr>
        <a:xfrm>
          <a:off x="0" y="0"/>
          <a:ext cx="0" cy="0"/>
          <a:chOff x="0" y="0"/>
          <a:chExt cx="0" cy="0"/>
        </a:xfrm>
      </p:grpSpPr>
      <p:sp>
        <p:nvSpPr>
          <p:cNvPr id="81" name="Google Shape;81;p21"/>
          <p:cNvSpPr txBox="1"/>
          <p:nvPr/>
        </p:nvSpPr>
        <p:spPr>
          <a:xfrm>
            <a:off x="1327350" y="1401600"/>
            <a:ext cx="6489300" cy="3158700"/>
          </a:xfrm>
          <a:prstGeom prst="rect">
            <a:avLst/>
          </a:prstGeom>
          <a:noFill/>
          <a:ln>
            <a:noFill/>
          </a:ln>
        </p:spPr>
        <p:txBody>
          <a:bodyPr spcFirstLastPara="1" wrap="square" lIns="91425" tIns="91425" rIns="91425" bIns="91425" anchor="t" anchorCtr="0">
            <a:noAutofit/>
          </a:bodyPr>
          <a:lstStyle/>
          <a:p>
            <a:pPr marL="1828800" lvl="0" indent="0" algn="ctr" rtl="0">
              <a:lnSpc>
                <a:spcPct val="115000"/>
              </a:lnSpc>
              <a:spcBef>
                <a:spcPts val="0"/>
              </a:spcBef>
              <a:spcAft>
                <a:spcPts val="0"/>
              </a:spcAft>
              <a:buNone/>
            </a:pPr>
            <a:endParaRPr>
              <a:solidFill>
                <a:srgbClr val="434343"/>
              </a:solidFill>
              <a:latin typeface="Poppins Light"/>
              <a:ea typeface="Poppins Light"/>
              <a:cs typeface="Poppins Light"/>
              <a:sym typeface="Poppins Light"/>
            </a:endParaRPr>
          </a:p>
        </p:txBody>
      </p:sp>
      <p:sp>
        <p:nvSpPr>
          <p:cNvPr id="82" name="Google Shape;82;p21"/>
          <p:cNvSpPr txBox="1">
            <a:spLocks noGrp="1"/>
          </p:cNvSpPr>
          <p:nvPr>
            <p:ph type="title"/>
          </p:nvPr>
        </p:nvSpPr>
        <p:spPr>
          <a:xfrm>
            <a:off x="541231" y="576900"/>
            <a:ext cx="4190400" cy="521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a:solidFill>
                  <a:schemeClr val="bg1">
                    <a:lumMod val="50000"/>
                  </a:schemeClr>
                </a:solidFill>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a:endParaRPr dirty="0"/>
          </a:p>
        </p:txBody>
      </p:sp>
      <p:sp>
        <p:nvSpPr>
          <p:cNvPr id="84" name="Google Shape;84;p21"/>
          <p:cNvSpPr txBox="1">
            <a:spLocks noGrp="1"/>
          </p:cNvSpPr>
          <p:nvPr>
            <p:ph type="body" idx="1"/>
          </p:nvPr>
        </p:nvSpPr>
        <p:spPr>
          <a:xfrm>
            <a:off x="567595" y="1363500"/>
            <a:ext cx="4164300" cy="3158700"/>
          </a:xfrm>
          <a:prstGeom prst="rect">
            <a:avLst/>
          </a:prstGeom>
        </p:spPr>
        <p:txBody>
          <a:bodyPr spcFirstLastPara="1" wrap="square" lIns="91425" tIns="91425" rIns="91425" bIns="91425" anchor="t" anchorCtr="0">
            <a:noAutofit/>
          </a:bodyPr>
          <a:lstStyle>
            <a:lvl1pPr marL="457200" lvl="0" indent="-330200" rtl="0">
              <a:lnSpc>
                <a:spcPct val="165000"/>
              </a:lnSpc>
              <a:spcBef>
                <a:spcPts val="0"/>
              </a:spcBef>
              <a:spcAft>
                <a:spcPts val="0"/>
              </a:spcAft>
              <a:buSzPts val="1600"/>
              <a:buFont typeface="Poppins Light"/>
              <a:buChar char="●"/>
              <a:defRPr sz="1600">
                <a:latin typeface="Poppins Light"/>
                <a:ea typeface="Poppins Light"/>
                <a:cs typeface="Poppins Light"/>
                <a:sym typeface="Poppins Light"/>
              </a:defRPr>
            </a:lvl1pPr>
            <a:lvl2pPr marL="914400" lvl="1" indent="-330200" rtl="0">
              <a:lnSpc>
                <a:spcPct val="165000"/>
              </a:lnSpc>
              <a:spcBef>
                <a:spcPts val="0"/>
              </a:spcBef>
              <a:spcAft>
                <a:spcPts val="0"/>
              </a:spcAft>
              <a:buSzPts val="1600"/>
              <a:buFont typeface="Poppins Light"/>
              <a:buChar char="○"/>
              <a:defRPr sz="1600">
                <a:latin typeface="Poppins Light"/>
                <a:ea typeface="Poppins Light"/>
                <a:cs typeface="Poppins Light"/>
                <a:sym typeface="Poppins Light"/>
              </a:defRPr>
            </a:lvl2pPr>
            <a:lvl3pPr marL="1371600" lvl="2" indent="-330200" rtl="0">
              <a:lnSpc>
                <a:spcPct val="165000"/>
              </a:lnSpc>
              <a:spcBef>
                <a:spcPts val="0"/>
              </a:spcBef>
              <a:spcAft>
                <a:spcPts val="0"/>
              </a:spcAft>
              <a:buSzPts val="1600"/>
              <a:buFont typeface="Poppins Light"/>
              <a:buChar char="■"/>
              <a:defRPr sz="1600">
                <a:latin typeface="Poppins Light"/>
                <a:ea typeface="Poppins Light"/>
                <a:cs typeface="Poppins Light"/>
                <a:sym typeface="Poppins Light"/>
              </a:defRPr>
            </a:lvl3pPr>
            <a:lvl4pPr marL="1828800" lvl="3" indent="-330200" rtl="0">
              <a:lnSpc>
                <a:spcPct val="165000"/>
              </a:lnSpc>
              <a:spcBef>
                <a:spcPts val="0"/>
              </a:spcBef>
              <a:spcAft>
                <a:spcPts val="0"/>
              </a:spcAft>
              <a:buSzPts val="1600"/>
              <a:buFont typeface="Poppins Light"/>
              <a:buChar char="●"/>
              <a:defRPr sz="1600">
                <a:latin typeface="Poppins Light"/>
                <a:ea typeface="Poppins Light"/>
                <a:cs typeface="Poppins Light"/>
                <a:sym typeface="Poppins Light"/>
              </a:defRPr>
            </a:lvl4pPr>
            <a:lvl5pPr marL="2286000" lvl="4" indent="-330200" rtl="0">
              <a:lnSpc>
                <a:spcPct val="165000"/>
              </a:lnSpc>
              <a:spcBef>
                <a:spcPts val="0"/>
              </a:spcBef>
              <a:spcAft>
                <a:spcPts val="0"/>
              </a:spcAft>
              <a:buSzPts val="1600"/>
              <a:buFont typeface="Poppins Light"/>
              <a:buChar char="○"/>
              <a:defRPr sz="1600">
                <a:latin typeface="Poppins Light"/>
                <a:ea typeface="Poppins Light"/>
                <a:cs typeface="Poppins Light"/>
                <a:sym typeface="Poppins Light"/>
              </a:defRPr>
            </a:lvl5pPr>
            <a:lvl6pPr marL="2743200" lvl="5" indent="-330200" rtl="0">
              <a:lnSpc>
                <a:spcPct val="165000"/>
              </a:lnSpc>
              <a:spcBef>
                <a:spcPts val="0"/>
              </a:spcBef>
              <a:spcAft>
                <a:spcPts val="0"/>
              </a:spcAft>
              <a:buSzPts val="1600"/>
              <a:buFont typeface="Poppins Light"/>
              <a:buChar char="■"/>
              <a:defRPr sz="1600">
                <a:latin typeface="Poppins Light"/>
                <a:ea typeface="Poppins Light"/>
                <a:cs typeface="Poppins Light"/>
                <a:sym typeface="Poppins Light"/>
              </a:defRPr>
            </a:lvl6pPr>
            <a:lvl7pPr marL="3200400" lvl="6" indent="-330200" rtl="0">
              <a:lnSpc>
                <a:spcPct val="165000"/>
              </a:lnSpc>
              <a:spcBef>
                <a:spcPts val="0"/>
              </a:spcBef>
              <a:spcAft>
                <a:spcPts val="0"/>
              </a:spcAft>
              <a:buSzPts val="1600"/>
              <a:buFont typeface="Poppins Light"/>
              <a:buChar char="●"/>
              <a:defRPr sz="1600">
                <a:latin typeface="Poppins Light"/>
                <a:ea typeface="Poppins Light"/>
                <a:cs typeface="Poppins Light"/>
                <a:sym typeface="Poppins Light"/>
              </a:defRPr>
            </a:lvl7pPr>
            <a:lvl8pPr marL="3657600" lvl="7" indent="-330200" rtl="0">
              <a:lnSpc>
                <a:spcPct val="165000"/>
              </a:lnSpc>
              <a:spcBef>
                <a:spcPts val="0"/>
              </a:spcBef>
              <a:spcAft>
                <a:spcPts val="0"/>
              </a:spcAft>
              <a:buSzPts val="1600"/>
              <a:buFont typeface="Poppins Light"/>
              <a:buChar char="○"/>
              <a:defRPr sz="1600">
                <a:latin typeface="Poppins Light"/>
                <a:ea typeface="Poppins Light"/>
                <a:cs typeface="Poppins Light"/>
                <a:sym typeface="Poppins Light"/>
              </a:defRPr>
            </a:lvl8pPr>
            <a:lvl9pPr marL="4114800" lvl="8" indent="-330200" rtl="0">
              <a:lnSpc>
                <a:spcPct val="165000"/>
              </a:lnSpc>
              <a:spcBef>
                <a:spcPts val="0"/>
              </a:spcBef>
              <a:spcAft>
                <a:spcPts val="0"/>
              </a:spcAft>
              <a:buSzPts val="1600"/>
              <a:buFont typeface="Poppins Light"/>
              <a:buChar char="■"/>
              <a:defRPr sz="1600">
                <a:latin typeface="Poppins Light"/>
                <a:ea typeface="Poppins Light"/>
                <a:cs typeface="Poppins Light"/>
                <a:sym typeface="Poppins Light"/>
              </a:defRPr>
            </a:lvl9pPr>
          </a:lstStyle>
          <a:p>
            <a:endParaRPr/>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2003390"/>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19"/>
        <p:cNvGrpSpPr/>
        <p:nvPr/>
      </p:nvGrpSpPr>
      <p:grpSpPr>
        <a:xfrm>
          <a:off x="0" y="0"/>
          <a:ext cx="0" cy="0"/>
          <a:chOff x="0" y="0"/>
          <a:chExt cx="0" cy="0"/>
        </a:xfrm>
      </p:grpSpPr>
    </p:spTree>
    <p:extLst>
      <p:ext uri="{BB962C8B-B14F-4D97-AF65-F5344CB8AC3E}">
        <p14:creationId xmlns:p14="http://schemas.microsoft.com/office/powerpoint/2010/main" val="2246559617"/>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0587992"/>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281061"/>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19"/>
        <p:cNvGrpSpPr/>
        <p:nvPr/>
      </p:nvGrpSpPr>
      <p:grpSpPr>
        <a:xfrm>
          <a:off x="0" y="0"/>
          <a:ext cx="0" cy="0"/>
          <a:chOff x="0" y="0"/>
          <a:chExt cx="0" cy="0"/>
        </a:xfrm>
      </p:grpSpPr>
    </p:spTree>
    <p:extLst>
      <p:ext uri="{BB962C8B-B14F-4D97-AF65-F5344CB8AC3E}">
        <p14:creationId xmlns:p14="http://schemas.microsoft.com/office/powerpoint/2010/main" val="2184109453"/>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Ref idx="1001">
        <a:schemeClr val="bg1"/>
      </p:bgRef>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400"/>
              <a:buFont typeface="Poppins Black"/>
              <a:buNone/>
              <a:defRPr sz="2400">
                <a:solidFill>
                  <a:schemeClr val="dk1"/>
                </a:solidFill>
                <a:latin typeface="Poppins Black"/>
                <a:ea typeface="Poppins Black"/>
                <a:cs typeface="Poppins Black"/>
                <a:sym typeface="Poppins Black"/>
              </a:defRPr>
            </a:lvl1pPr>
            <a:lvl2pPr lvl="1" rtl="0">
              <a:spcBef>
                <a:spcPts val="0"/>
              </a:spcBef>
              <a:spcAft>
                <a:spcPts val="0"/>
              </a:spcAft>
              <a:buClr>
                <a:schemeClr val="dk1"/>
              </a:buClr>
              <a:buSzPts val="3000"/>
              <a:buFont typeface="Permanent Marker"/>
              <a:buNone/>
              <a:defRPr sz="3000">
                <a:solidFill>
                  <a:schemeClr val="dk1"/>
                </a:solidFill>
                <a:latin typeface="Permanent Marker"/>
                <a:ea typeface="Permanent Marker"/>
                <a:cs typeface="Permanent Marker"/>
                <a:sym typeface="Permanent Marker"/>
              </a:defRPr>
            </a:lvl2pPr>
            <a:lvl3pPr lvl="2" rtl="0">
              <a:spcBef>
                <a:spcPts val="0"/>
              </a:spcBef>
              <a:spcAft>
                <a:spcPts val="0"/>
              </a:spcAft>
              <a:buClr>
                <a:schemeClr val="dk1"/>
              </a:buClr>
              <a:buSzPts val="3000"/>
              <a:buFont typeface="Permanent Marker"/>
              <a:buNone/>
              <a:defRPr sz="3000">
                <a:solidFill>
                  <a:schemeClr val="dk1"/>
                </a:solidFill>
                <a:latin typeface="Permanent Marker"/>
                <a:ea typeface="Permanent Marker"/>
                <a:cs typeface="Permanent Marker"/>
                <a:sym typeface="Permanent Marker"/>
              </a:defRPr>
            </a:lvl3pPr>
            <a:lvl4pPr lvl="3" rtl="0">
              <a:spcBef>
                <a:spcPts val="0"/>
              </a:spcBef>
              <a:spcAft>
                <a:spcPts val="0"/>
              </a:spcAft>
              <a:buClr>
                <a:schemeClr val="dk1"/>
              </a:buClr>
              <a:buSzPts val="3000"/>
              <a:buFont typeface="Permanent Marker"/>
              <a:buNone/>
              <a:defRPr sz="3000">
                <a:solidFill>
                  <a:schemeClr val="dk1"/>
                </a:solidFill>
                <a:latin typeface="Permanent Marker"/>
                <a:ea typeface="Permanent Marker"/>
                <a:cs typeface="Permanent Marker"/>
                <a:sym typeface="Permanent Marker"/>
              </a:defRPr>
            </a:lvl4pPr>
            <a:lvl5pPr lvl="4" rtl="0">
              <a:spcBef>
                <a:spcPts val="0"/>
              </a:spcBef>
              <a:spcAft>
                <a:spcPts val="0"/>
              </a:spcAft>
              <a:buClr>
                <a:schemeClr val="dk1"/>
              </a:buClr>
              <a:buSzPts val="3000"/>
              <a:buFont typeface="Permanent Marker"/>
              <a:buNone/>
              <a:defRPr sz="3000">
                <a:solidFill>
                  <a:schemeClr val="dk1"/>
                </a:solidFill>
                <a:latin typeface="Permanent Marker"/>
                <a:ea typeface="Permanent Marker"/>
                <a:cs typeface="Permanent Marker"/>
                <a:sym typeface="Permanent Marker"/>
              </a:defRPr>
            </a:lvl5pPr>
            <a:lvl6pPr lvl="5" rtl="0">
              <a:spcBef>
                <a:spcPts val="0"/>
              </a:spcBef>
              <a:spcAft>
                <a:spcPts val="0"/>
              </a:spcAft>
              <a:buClr>
                <a:schemeClr val="dk1"/>
              </a:buClr>
              <a:buSzPts val="3000"/>
              <a:buFont typeface="Permanent Marker"/>
              <a:buNone/>
              <a:defRPr sz="3000">
                <a:solidFill>
                  <a:schemeClr val="dk1"/>
                </a:solidFill>
                <a:latin typeface="Permanent Marker"/>
                <a:ea typeface="Permanent Marker"/>
                <a:cs typeface="Permanent Marker"/>
                <a:sym typeface="Permanent Marker"/>
              </a:defRPr>
            </a:lvl6pPr>
            <a:lvl7pPr lvl="6" rtl="0">
              <a:spcBef>
                <a:spcPts val="0"/>
              </a:spcBef>
              <a:spcAft>
                <a:spcPts val="0"/>
              </a:spcAft>
              <a:buClr>
                <a:schemeClr val="dk1"/>
              </a:buClr>
              <a:buSzPts val="3000"/>
              <a:buFont typeface="Permanent Marker"/>
              <a:buNone/>
              <a:defRPr sz="3000">
                <a:solidFill>
                  <a:schemeClr val="dk1"/>
                </a:solidFill>
                <a:latin typeface="Permanent Marker"/>
                <a:ea typeface="Permanent Marker"/>
                <a:cs typeface="Permanent Marker"/>
                <a:sym typeface="Permanent Marker"/>
              </a:defRPr>
            </a:lvl7pPr>
            <a:lvl8pPr lvl="7" rtl="0">
              <a:spcBef>
                <a:spcPts val="0"/>
              </a:spcBef>
              <a:spcAft>
                <a:spcPts val="0"/>
              </a:spcAft>
              <a:buClr>
                <a:schemeClr val="dk1"/>
              </a:buClr>
              <a:buSzPts val="3000"/>
              <a:buFont typeface="Permanent Marker"/>
              <a:buNone/>
              <a:defRPr sz="3000">
                <a:solidFill>
                  <a:schemeClr val="dk1"/>
                </a:solidFill>
                <a:latin typeface="Permanent Marker"/>
                <a:ea typeface="Permanent Marker"/>
                <a:cs typeface="Permanent Marker"/>
                <a:sym typeface="Permanent Marker"/>
              </a:defRPr>
            </a:lvl8pPr>
            <a:lvl9pPr lvl="8" rtl="0">
              <a:spcBef>
                <a:spcPts val="0"/>
              </a:spcBef>
              <a:spcAft>
                <a:spcPts val="0"/>
              </a:spcAft>
              <a:buClr>
                <a:schemeClr val="dk1"/>
              </a:buClr>
              <a:buSzPts val="3000"/>
              <a:buFont typeface="Permanent Marker"/>
              <a:buNone/>
              <a:defRPr sz="3000">
                <a:solidFill>
                  <a:schemeClr val="dk1"/>
                </a:solidFill>
                <a:latin typeface="Permanent Marker"/>
                <a:ea typeface="Permanent Marker"/>
                <a:cs typeface="Permanent Marker"/>
                <a:sym typeface="Permanent Marker"/>
              </a:defRPr>
            </a:lvl9pPr>
          </a:lstStyle>
          <a:p>
            <a:endParaRPr dirty="0"/>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30200" rtl="0">
              <a:lnSpc>
                <a:spcPct val="115000"/>
              </a:lnSpc>
              <a:spcBef>
                <a:spcPts val="0"/>
              </a:spcBef>
              <a:spcAft>
                <a:spcPts val="0"/>
              </a:spcAft>
              <a:buClr>
                <a:srgbClr val="434343"/>
              </a:buClr>
              <a:buSzPts val="1600"/>
              <a:buFont typeface="Poppins Light"/>
              <a:buChar char="●"/>
              <a:defRPr sz="1600">
                <a:solidFill>
                  <a:srgbClr val="434343"/>
                </a:solidFill>
                <a:latin typeface="Poppins Light"/>
                <a:ea typeface="Poppins Light"/>
                <a:cs typeface="Poppins Light"/>
                <a:sym typeface="Poppins Light"/>
              </a:defRPr>
            </a:lvl1pPr>
            <a:lvl2pPr marL="914400" lvl="1" indent="-330200" rtl="0">
              <a:lnSpc>
                <a:spcPct val="115000"/>
              </a:lnSpc>
              <a:spcBef>
                <a:spcPts val="0"/>
              </a:spcBef>
              <a:spcAft>
                <a:spcPts val="0"/>
              </a:spcAft>
              <a:buClr>
                <a:srgbClr val="434343"/>
              </a:buClr>
              <a:buSzPts val="1600"/>
              <a:buFont typeface="Poppins Light"/>
              <a:buChar char="○"/>
              <a:defRPr sz="1600">
                <a:solidFill>
                  <a:srgbClr val="434343"/>
                </a:solidFill>
                <a:latin typeface="Poppins Light"/>
                <a:ea typeface="Poppins Light"/>
                <a:cs typeface="Poppins Light"/>
                <a:sym typeface="Poppins Light"/>
              </a:defRPr>
            </a:lvl2pPr>
            <a:lvl3pPr marL="1371600" lvl="2" indent="-330200" rtl="0">
              <a:lnSpc>
                <a:spcPct val="115000"/>
              </a:lnSpc>
              <a:spcBef>
                <a:spcPts val="0"/>
              </a:spcBef>
              <a:spcAft>
                <a:spcPts val="0"/>
              </a:spcAft>
              <a:buClr>
                <a:srgbClr val="434343"/>
              </a:buClr>
              <a:buSzPts val="1600"/>
              <a:buFont typeface="Poppins Light"/>
              <a:buChar char="■"/>
              <a:defRPr sz="1600">
                <a:solidFill>
                  <a:srgbClr val="434343"/>
                </a:solidFill>
                <a:latin typeface="Poppins Light"/>
                <a:ea typeface="Poppins Light"/>
                <a:cs typeface="Poppins Light"/>
                <a:sym typeface="Poppins Light"/>
              </a:defRPr>
            </a:lvl3pPr>
            <a:lvl4pPr marL="1828800" lvl="3" indent="-330200" rtl="0">
              <a:lnSpc>
                <a:spcPct val="115000"/>
              </a:lnSpc>
              <a:spcBef>
                <a:spcPts val="0"/>
              </a:spcBef>
              <a:spcAft>
                <a:spcPts val="0"/>
              </a:spcAft>
              <a:buClr>
                <a:srgbClr val="434343"/>
              </a:buClr>
              <a:buSzPts val="1600"/>
              <a:buFont typeface="Poppins Light"/>
              <a:buChar char="●"/>
              <a:defRPr sz="1600">
                <a:solidFill>
                  <a:srgbClr val="434343"/>
                </a:solidFill>
                <a:latin typeface="Poppins Light"/>
                <a:ea typeface="Poppins Light"/>
                <a:cs typeface="Poppins Light"/>
                <a:sym typeface="Poppins Light"/>
              </a:defRPr>
            </a:lvl4pPr>
            <a:lvl5pPr marL="2286000" lvl="4" indent="-330200" rtl="0">
              <a:lnSpc>
                <a:spcPct val="115000"/>
              </a:lnSpc>
              <a:spcBef>
                <a:spcPts val="0"/>
              </a:spcBef>
              <a:spcAft>
                <a:spcPts val="0"/>
              </a:spcAft>
              <a:buClr>
                <a:srgbClr val="434343"/>
              </a:buClr>
              <a:buSzPts val="1600"/>
              <a:buFont typeface="Poppins Light"/>
              <a:buChar char="○"/>
              <a:defRPr sz="1600">
                <a:solidFill>
                  <a:srgbClr val="434343"/>
                </a:solidFill>
                <a:latin typeface="Poppins Light"/>
                <a:ea typeface="Poppins Light"/>
                <a:cs typeface="Poppins Light"/>
                <a:sym typeface="Poppins Light"/>
              </a:defRPr>
            </a:lvl5pPr>
            <a:lvl6pPr marL="2743200" lvl="5" indent="-330200" rtl="0">
              <a:lnSpc>
                <a:spcPct val="115000"/>
              </a:lnSpc>
              <a:spcBef>
                <a:spcPts val="0"/>
              </a:spcBef>
              <a:spcAft>
                <a:spcPts val="0"/>
              </a:spcAft>
              <a:buClr>
                <a:srgbClr val="434343"/>
              </a:buClr>
              <a:buSzPts val="1600"/>
              <a:buFont typeface="Poppins Light"/>
              <a:buChar char="■"/>
              <a:defRPr sz="1600">
                <a:solidFill>
                  <a:srgbClr val="434343"/>
                </a:solidFill>
                <a:latin typeface="Poppins Light"/>
                <a:ea typeface="Poppins Light"/>
                <a:cs typeface="Poppins Light"/>
                <a:sym typeface="Poppins Light"/>
              </a:defRPr>
            </a:lvl6pPr>
            <a:lvl7pPr marL="3200400" lvl="6" indent="-330200" rtl="0">
              <a:lnSpc>
                <a:spcPct val="115000"/>
              </a:lnSpc>
              <a:spcBef>
                <a:spcPts val="0"/>
              </a:spcBef>
              <a:spcAft>
                <a:spcPts val="0"/>
              </a:spcAft>
              <a:buClr>
                <a:srgbClr val="434343"/>
              </a:buClr>
              <a:buSzPts val="1600"/>
              <a:buFont typeface="Poppins Light"/>
              <a:buChar char="●"/>
              <a:defRPr sz="1600">
                <a:solidFill>
                  <a:srgbClr val="434343"/>
                </a:solidFill>
                <a:latin typeface="Poppins Light"/>
                <a:ea typeface="Poppins Light"/>
                <a:cs typeface="Poppins Light"/>
                <a:sym typeface="Poppins Light"/>
              </a:defRPr>
            </a:lvl7pPr>
            <a:lvl8pPr marL="3657600" lvl="7" indent="-330200" rtl="0">
              <a:lnSpc>
                <a:spcPct val="115000"/>
              </a:lnSpc>
              <a:spcBef>
                <a:spcPts val="0"/>
              </a:spcBef>
              <a:spcAft>
                <a:spcPts val="0"/>
              </a:spcAft>
              <a:buClr>
                <a:srgbClr val="434343"/>
              </a:buClr>
              <a:buSzPts val="1600"/>
              <a:buFont typeface="Poppins Light"/>
              <a:buChar char="○"/>
              <a:defRPr sz="1600">
                <a:solidFill>
                  <a:srgbClr val="434343"/>
                </a:solidFill>
                <a:latin typeface="Poppins Light"/>
                <a:ea typeface="Poppins Light"/>
                <a:cs typeface="Poppins Light"/>
                <a:sym typeface="Poppins Light"/>
              </a:defRPr>
            </a:lvl8pPr>
            <a:lvl9pPr marL="4114800" lvl="8" indent="-330200" rtl="0">
              <a:lnSpc>
                <a:spcPct val="115000"/>
              </a:lnSpc>
              <a:spcBef>
                <a:spcPts val="0"/>
              </a:spcBef>
              <a:spcAft>
                <a:spcPts val="0"/>
              </a:spcAft>
              <a:buClr>
                <a:srgbClr val="434343"/>
              </a:buClr>
              <a:buSzPts val="1600"/>
              <a:buFont typeface="Poppins Light"/>
              <a:buChar char="■"/>
              <a:defRPr sz="1600">
                <a:solidFill>
                  <a:srgbClr val="434343"/>
                </a:solidFill>
                <a:latin typeface="Poppins Light"/>
                <a:ea typeface="Poppins Light"/>
                <a:cs typeface="Poppins Light"/>
                <a:sym typeface="Poppins Light"/>
              </a:defRPr>
            </a:lvl9pPr>
          </a:lstStyle>
          <a:p>
            <a:endParaRPr dirty="0"/>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pic>
        <p:nvPicPr>
          <p:cNvPr id="2" name="Picture 1">
            <a:extLst>
              <a:ext uri="{FF2B5EF4-FFF2-40B4-BE49-F238E27FC236}">
                <a16:creationId xmlns:a16="http://schemas.microsoft.com/office/drawing/2014/main" id="{9D3736A5-9299-6583-7908-AD11148AFE3D}"/>
              </a:ext>
            </a:extLst>
          </p:cNvPr>
          <p:cNvPicPr>
            <a:picLocks noChangeAspect="1"/>
          </p:cNvPicPr>
          <p:nvPr userDrawn="1"/>
        </p:nvPicPr>
        <p:blipFill>
          <a:blip r:embed="rId7"/>
          <a:stretch>
            <a:fillRect/>
          </a:stretch>
        </p:blipFill>
        <p:spPr>
          <a:xfrm>
            <a:off x="7247674" y="211152"/>
            <a:ext cx="1630017" cy="198245"/>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5" r:id="rId2"/>
    <p:sldLayoutId id="2147483666" r:id="rId3"/>
    <p:sldLayoutId id="2147483706" r:id="rId4"/>
    <p:sldLayoutId id="2147483738" r:id="rId5"/>
  </p:sldLayoutIdLst>
  <p:transition spd="slow">
    <p:wipe dir="r"/>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Domaine Text Black" panose="020A0A06080505060204" pitchFamily="18" charset="0"/>
          <a:ea typeface="P22 Mackinac Pro" panose="02000000000000000000" pitchFamily="50"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7"/>
            <a:ext cx="7886700" cy="994172"/>
          </a:xfrm>
          <a:prstGeom prst="rect">
            <a:avLst/>
          </a:prstGeom>
        </p:spPr>
        <p:txBody>
          <a:bodyPr vert="horz" lIns="182843" tIns="91422" rIns="182843" bIns="91422"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48258713"/>
      </p:ext>
    </p:extLst>
  </p:cSld>
  <p:clrMap bg1="lt1" tx1="dk1" bg2="lt2" tx2="dk2" accent1="accent1" accent2="accent2" accent3="accent3" accent4="accent4" accent5="accent5" accent6="accent6" hlink="hlink" folHlink="folHlink"/>
  <p:sldLayoutIdLst>
    <p:sldLayoutId id="2147483755" r:id="rId1"/>
  </p:sldLayoutIdLst>
  <p:transition spd="slow">
    <p:wipe dir="r"/>
  </p:transition>
  <p:hf hdr="0" ftr="0" dt="0"/>
  <p:txStyles>
    <p:titleStyle>
      <a:lvl1pPr algn="ctr" defTabSz="685663" rtl="0" eaLnBrk="1" latinLnBrk="0" hangingPunct="1">
        <a:lnSpc>
          <a:spcPct val="90000"/>
        </a:lnSpc>
        <a:spcBef>
          <a:spcPct val="0"/>
        </a:spcBef>
        <a:buNone/>
        <a:defRPr lang="en-US" sz="3000" b="0" i="0" kern="1200" spc="-38" baseline="0">
          <a:solidFill>
            <a:schemeClr val="tx2"/>
          </a:solidFill>
          <a:latin typeface="Poppins" pitchFamily="2" charset="77"/>
          <a:ea typeface="Open Sans Light" panose="020B0306030504020204" pitchFamily="34" charset="0"/>
          <a:cs typeface="Poppins Light" pitchFamily="2" charset="77"/>
        </a:defRPr>
      </a:lvl1pPr>
    </p:titleStyle>
    <p:bodyStyle>
      <a:lvl1pPr marL="171416" indent="-171416" algn="l" defTabSz="685663" rtl="0" eaLnBrk="1" latinLnBrk="0" hangingPunct="1">
        <a:lnSpc>
          <a:spcPct val="90000"/>
        </a:lnSpc>
        <a:spcBef>
          <a:spcPts val="750"/>
        </a:spcBef>
        <a:buFont typeface="Arial" panose="020B0604020202020204" pitchFamily="34" charset="0"/>
        <a:buChar char="•"/>
        <a:defRPr lang="en-US" sz="1650" b="0" i="0" kern="1200" spc="-11" baseline="0" dirty="0" smtClean="0">
          <a:solidFill>
            <a:schemeClr val="tx1"/>
          </a:solidFill>
          <a:effectLst/>
          <a:latin typeface="Poppins" pitchFamily="2" charset="77"/>
          <a:ea typeface="Open Sans Light" panose="020B0306030504020204" pitchFamily="34" charset="0"/>
          <a:cs typeface="Open Sans" charset="0"/>
        </a:defRPr>
      </a:lvl1pPr>
      <a:lvl2pPr marL="514247" indent="-171416" algn="l" defTabSz="685663" rtl="0" eaLnBrk="1" latinLnBrk="0" hangingPunct="1">
        <a:lnSpc>
          <a:spcPct val="90000"/>
        </a:lnSpc>
        <a:spcBef>
          <a:spcPts val="375"/>
        </a:spcBef>
        <a:buFont typeface="Arial" panose="020B0604020202020204" pitchFamily="34" charset="0"/>
        <a:buChar char="•"/>
        <a:defRPr lang="en-US" sz="1350" b="0" i="0" kern="1200" spc="-11" baseline="0" dirty="0" smtClean="0">
          <a:solidFill>
            <a:schemeClr val="tx1"/>
          </a:solidFill>
          <a:effectLst/>
          <a:latin typeface="Poppins" pitchFamily="2" charset="77"/>
          <a:ea typeface="Open Sans Light" panose="020B0306030504020204" pitchFamily="34" charset="0"/>
          <a:cs typeface="Open Sans" charset="0"/>
        </a:defRPr>
      </a:lvl2pPr>
      <a:lvl3pPr marL="857079" indent="-171416" algn="l" defTabSz="685663" rtl="0" eaLnBrk="1" latinLnBrk="0" hangingPunct="1">
        <a:lnSpc>
          <a:spcPct val="90000"/>
        </a:lnSpc>
        <a:spcBef>
          <a:spcPts val="375"/>
        </a:spcBef>
        <a:buFont typeface="Arial" panose="020B0604020202020204" pitchFamily="34" charset="0"/>
        <a:buChar char="•"/>
        <a:defRPr lang="en-US" sz="1200" b="0" i="0" kern="1200" spc="-11" baseline="0" dirty="0" smtClean="0">
          <a:solidFill>
            <a:schemeClr val="tx1"/>
          </a:solidFill>
          <a:effectLst/>
          <a:latin typeface="Poppins" pitchFamily="2" charset="77"/>
          <a:ea typeface="Open Sans Light" panose="020B0306030504020204" pitchFamily="34" charset="0"/>
          <a:cs typeface="Open Sans" charset="0"/>
        </a:defRPr>
      </a:lvl3pPr>
      <a:lvl4pPr marL="1199910" indent="-171416" algn="l" defTabSz="685663" rtl="0" eaLnBrk="1" latinLnBrk="0" hangingPunct="1">
        <a:lnSpc>
          <a:spcPct val="90000"/>
        </a:lnSpc>
        <a:spcBef>
          <a:spcPts val="375"/>
        </a:spcBef>
        <a:buFont typeface="Arial" panose="020B0604020202020204" pitchFamily="34" charset="0"/>
        <a:buChar char="•"/>
        <a:defRPr lang="en-US" sz="1050" b="0" i="0" kern="1200" spc="-11" baseline="0" dirty="0" smtClean="0">
          <a:solidFill>
            <a:schemeClr val="tx1"/>
          </a:solidFill>
          <a:effectLst/>
          <a:latin typeface="Poppins" pitchFamily="2" charset="77"/>
          <a:ea typeface="Open Sans Light" panose="020B0306030504020204" pitchFamily="34" charset="0"/>
          <a:cs typeface="Open Sans" charset="0"/>
        </a:defRPr>
      </a:lvl4pPr>
      <a:lvl5pPr marL="1542741" indent="-171416" algn="l" defTabSz="685663" rtl="0" eaLnBrk="1" latinLnBrk="0" hangingPunct="1">
        <a:lnSpc>
          <a:spcPct val="90000"/>
        </a:lnSpc>
        <a:spcBef>
          <a:spcPts val="375"/>
        </a:spcBef>
        <a:buFont typeface="Arial" panose="020B0604020202020204" pitchFamily="34" charset="0"/>
        <a:buChar char="•"/>
        <a:defRPr lang="en-US" sz="1050" b="0" i="0" kern="1200" spc="-11" baseline="0" dirty="0">
          <a:solidFill>
            <a:schemeClr val="tx1"/>
          </a:solidFill>
          <a:effectLst/>
          <a:latin typeface="Poppins" pitchFamily="2" charset="77"/>
          <a:ea typeface="Open Sans Light" panose="020B0306030504020204" pitchFamily="34" charset="0"/>
          <a:cs typeface="Open Sans" charset="0"/>
        </a:defRPr>
      </a:lvl5pPr>
      <a:lvl6pPr marL="1885573"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404"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236"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067"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663" rtl="0" eaLnBrk="1" latinLnBrk="0" hangingPunct="1">
        <a:defRPr sz="1350" kern="1200">
          <a:solidFill>
            <a:schemeClr val="tx1"/>
          </a:solidFill>
          <a:latin typeface="+mn-lt"/>
          <a:ea typeface="+mn-ea"/>
          <a:cs typeface="+mn-cs"/>
        </a:defRPr>
      </a:lvl1pPr>
      <a:lvl2pPr marL="342831" algn="l" defTabSz="685663" rtl="0" eaLnBrk="1" latinLnBrk="0" hangingPunct="1">
        <a:defRPr sz="1350" kern="1200">
          <a:solidFill>
            <a:schemeClr val="tx1"/>
          </a:solidFill>
          <a:latin typeface="+mn-lt"/>
          <a:ea typeface="+mn-ea"/>
          <a:cs typeface="+mn-cs"/>
        </a:defRPr>
      </a:lvl2pPr>
      <a:lvl3pPr marL="685663" algn="l" defTabSz="685663" rtl="0" eaLnBrk="1" latinLnBrk="0" hangingPunct="1">
        <a:defRPr sz="1350" kern="1200">
          <a:solidFill>
            <a:schemeClr val="tx1"/>
          </a:solidFill>
          <a:latin typeface="+mn-lt"/>
          <a:ea typeface="+mn-ea"/>
          <a:cs typeface="+mn-cs"/>
        </a:defRPr>
      </a:lvl3pPr>
      <a:lvl4pPr marL="1028494" algn="l" defTabSz="685663" rtl="0" eaLnBrk="1" latinLnBrk="0" hangingPunct="1">
        <a:defRPr sz="1350" kern="1200">
          <a:solidFill>
            <a:schemeClr val="tx1"/>
          </a:solidFill>
          <a:latin typeface="+mn-lt"/>
          <a:ea typeface="+mn-ea"/>
          <a:cs typeface="+mn-cs"/>
        </a:defRPr>
      </a:lvl4pPr>
      <a:lvl5pPr marL="1371326" algn="l" defTabSz="685663" rtl="0" eaLnBrk="1" latinLnBrk="0" hangingPunct="1">
        <a:defRPr sz="1350" kern="1200">
          <a:solidFill>
            <a:schemeClr val="tx1"/>
          </a:solidFill>
          <a:latin typeface="+mn-lt"/>
          <a:ea typeface="+mn-ea"/>
          <a:cs typeface="+mn-cs"/>
        </a:defRPr>
      </a:lvl5pPr>
      <a:lvl6pPr marL="1714157" algn="l" defTabSz="685663" rtl="0" eaLnBrk="1" latinLnBrk="0" hangingPunct="1">
        <a:defRPr sz="1350" kern="1200">
          <a:solidFill>
            <a:schemeClr val="tx1"/>
          </a:solidFill>
          <a:latin typeface="+mn-lt"/>
          <a:ea typeface="+mn-ea"/>
          <a:cs typeface="+mn-cs"/>
        </a:defRPr>
      </a:lvl6pPr>
      <a:lvl7pPr marL="2056989" algn="l" defTabSz="685663" rtl="0" eaLnBrk="1" latinLnBrk="0" hangingPunct="1">
        <a:defRPr sz="1350" kern="1200">
          <a:solidFill>
            <a:schemeClr val="tx1"/>
          </a:solidFill>
          <a:latin typeface="+mn-lt"/>
          <a:ea typeface="+mn-ea"/>
          <a:cs typeface="+mn-cs"/>
        </a:defRPr>
      </a:lvl7pPr>
      <a:lvl8pPr marL="2399820" algn="l" defTabSz="685663" rtl="0" eaLnBrk="1" latinLnBrk="0" hangingPunct="1">
        <a:defRPr sz="1350" kern="1200">
          <a:solidFill>
            <a:schemeClr val="tx1"/>
          </a:solidFill>
          <a:latin typeface="+mn-lt"/>
          <a:ea typeface="+mn-ea"/>
          <a:cs typeface="+mn-cs"/>
        </a:defRPr>
      </a:lvl8pPr>
      <a:lvl9pPr marL="2742651" algn="l" defTabSz="68566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7"/>
            <a:ext cx="7886700" cy="994172"/>
          </a:xfrm>
          <a:prstGeom prst="rect">
            <a:avLst/>
          </a:prstGeom>
        </p:spPr>
        <p:txBody>
          <a:bodyPr vert="horz" lIns="182843" tIns="91422" rIns="182843" bIns="91422"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38465172"/>
      </p:ext>
    </p:extLst>
  </p:cSld>
  <p:clrMap bg1="lt1" tx1="dk1" bg2="lt2" tx2="dk2" accent1="accent1" accent2="accent2" accent3="accent3" accent4="accent4" accent5="accent5" accent6="accent6" hlink="hlink" folHlink="folHlink"/>
  <p:sldLayoutIdLst>
    <p:sldLayoutId id="2147483757" r:id="rId1"/>
    <p:sldLayoutId id="2147483758" r:id="rId2"/>
  </p:sldLayoutIdLst>
  <p:transition spd="slow">
    <p:wipe dir="r"/>
  </p:transition>
  <p:hf hdr="0" ftr="0" dt="0"/>
  <p:txStyles>
    <p:titleStyle>
      <a:lvl1pPr algn="ctr" defTabSz="685663" rtl="0" eaLnBrk="1" latinLnBrk="0" hangingPunct="1">
        <a:lnSpc>
          <a:spcPct val="90000"/>
        </a:lnSpc>
        <a:spcBef>
          <a:spcPct val="0"/>
        </a:spcBef>
        <a:buNone/>
        <a:defRPr lang="en-US" sz="3000" b="0" i="0" kern="1200" spc="-38" baseline="0">
          <a:solidFill>
            <a:schemeClr val="tx2"/>
          </a:solidFill>
          <a:latin typeface="Poppins" pitchFamily="2" charset="77"/>
          <a:ea typeface="Open Sans Light" panose="020B0306030504020204" pitchFamily="34" charset="0"/>
          <a:cs typeface="Poppins Light" pitchFamily="2" charset="77"/>
        </a:defRPr>
      </a:lvl1pPr>
    </p:titleStyle>
    <p:bodyStyle>
      <a:lvl1pPr marL="171416" indent="-171416" algn="l" defTabSz="685663" rtl="0" eaLnBrk="1" latinLnBrk="0" hangingPunct="1">
        <a:lnSpc>
          <a:spcPct val="90000"/>
        </a:lnSpc>
        <a:spcBef>
          <a:spcPts val="750"/>
        </a:spcBef>
        <a:buFont typeface="Arial" panose="020B0604020202020204" pitchFamily="34" charset="0"/>
        <a:buChar char="•"/>
        <a:defRPr lang="en-US" sz="1650" b="0" i="0" kern="1200" spc="-11" baseline="0" dirty="0" smtClean="0">
          <a:solidFill>
            <a:schemeClr val="tx1"/>
          </a:solidFill>
          <a:effectLst/>
          <a:latin typeface="Poppins" pitchFamily="2" charset="77"/>
          <a:ea typeface="Open Sans Light" panose="020B0306030504020204" pitchFamily="34" charset="0"/>
          <a:cs typeface="Open Sans" charset="0"/>
        </a:defRPr>
      </a:lvl1pPr>
      <a:lvl2pPr marL="514247" indent="-171416" algn="l" defTabSz="685663" rtl="0" eaLnBrk="1" latinLnBrk="0" hangingPunct="1">
        <a:lnSpc>
          <a:spcPct val="90000"/>
        </a:lnSpc>
        <a:spcBef>
          <a:spcPts val="375"/>
        </a:spcBef>
        <a:buFont typeface="Arial" panose="020B0604020202020204" pitchFamily="34" charset="0"/>
        <a:buChar char="•"/>
        <a:defRPr lang="en-US" sz="1350" b="0" i="0" kern="1200" spc="-11" baseline="0" dirty="0" smtClean="0">
          <a:solidFill>
            <a:schemeClr val="tx1"/>
          </a:solidFill>
          <a:effectLst/>
          <a:latin typeface="Poppins" pitchFamily="2" charset="77"/>
          <a:ea typeface="Open Sans Light" panose="020B0306030504020204" pitchFamily="34" charset="0"/>
          <a:cs typeface="Open Sans" charset="0"/>
        </a:defRPr>
      </a:lvl2pPr>
      <a:lvl3pPr marL="857079" indent="-171416" algn="l" defTabSz="685663" rtl="0" eaLnBrk="1" latinLnBrk="0" hangingPunct="1">
        <a:lnSpc>
          <a:spcPct val="90000"/>
        </a:lnSpc>
        <a:spcBef>
          <a:spcPts val="375"/>
        </a:spcBef>
        <a:buFont typeface="Arial" panose="020B0604020202020204" pitchFamily="34" charset="0"/>
        <a:buChar char="•"/>
        <a:defRPr lang="en-US" sz="1200" b="0" i="0" kern="1200" spc="-11" baseline="0" dirty="0" smtClean="0">
          <a:solidFill>
            <a:schemeClr val="tx1"/>
          </a:solidFill>
          <a:effectLst/>
          <a:latin typeface="Poppins" pitchFamily="2" charset="77"/>
          <a:ea typeface="Open Sans Light" panose="020B0306030504020204" pitchFamily="34" charset="0"/>
          <a:cs typeface="Open Sans" charset="0"/>
        </a:defRPr>
      </a:lvl3pPr>
      <a:lvl4pPr marL="1199910" indent="-171416" algn="l" defTabSz="685663" rtl="0" eaLnBrk="1" latinLnBrk="0" hangingPunct="1">
        <a:lnSpc>
          <a:spcPct val="90000"/>
        </a:lnSpc>
        <a:spcBef>
          <a:spcPts val="375"/>
        </a:spcBef>
        <a:buFont typeface="Arial" panose="020B0604020202020204" pitchFamily="34" charset="0"/>
        <a:buChar char="•"/>
        <a:defRPr lang="en-US" sz="1050" b="0" i="0" kern="1200" spc="-11" baseline="0" dirty="0" smtClean="0">
          <a:solidFill>
            <a:schemeClr val="tx1"/>
          </a:solidFill>
          <a:effectLst/>
          <a:latin typeface="Poppins" pitchFamily="2" charset="77"/>
          <a:ea typeface="Open Sans Light" panose="020B0306030504020204" pitchFamily="34" charset="0"/>
          <a:cs typeface="Open Sans" charset="0"/>
        </a:defRPr>
      </a:lvl4pPr>
      <a:lvl5pPr marL="1542741" indent="-171416" algn="l" defTabSz="685663" rtl="0" eaLnBrk="1" latinLnBrk="0" hangingPunct="1">
        <a:lnSpc>
          <a:spcPct val="90000"/>
        </a:lnSpc>
        <a:spcBef>
          <a:spcPts val="375"/>
        </a:spcBef>
        <a:buFont typeface="Arial" panose="020B0604020202020204" pitchFamily="34" charset="0"/>
        <a:buChar char="•"/>
        <a:defRPr lang="en-US" sz="1050" b="0" i="0" kern="1200" spc="-11" baseline="0" dirty="0">
          <a:solidFill>
            <a:schemeClr val="tx1"/>
          </a:solidFill>
          <a:effectLst/>
          <a:latin typeface="Poppins" pitchFamily="2" charset="77"/>
          <a:ea typeface="Open Sans Light" panose="020B0306030504020204" pitchFamily="34" charset="0"/>
          <a:cs typeface="Open Sans" charset="0"/>
        </a:defRPr>
      </a:lvl5pPr>
      <a:lvl6pPr marL="1885573"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404"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236"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067"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663" rtl="0" eaLnBrk="1" latinLnBrk="0" hangingPunct="1">
        <a:defRPr sz="1350" kern="1200">
          <a:solidFill>
            <a:schemeClr val="tx1"/>
          </a:solidFill>
          <a:latin typeface="+mn-lt"/>
          <a:ea typeface="+mn-ea"/>
          <a:cs typeface="+mn-cs"/>
        </a:defRPr>
      </a:lvl1pPr>
      <a:lvl2pPr marL="342831" algn="l" defTabSz="685663" rtl="0" eaLnBrk="1" latinLnBrk="0" hangingPunct="1">
        <a:defRPr sz="1350" kern="1200">
          <a:solidFill>
            <a:schemeClr val="tx1"/>
          </a:solidFill>
          <a:latin typeface="+mn-lt"/>
          <a:ea typeface="+mn-ea"/>
          <a:cs typeface="+mn-cs"/>
        </a:defRPr>
      </a:lvl2pPr>
      <a:lvl3pPr marL="685663" algn="l" defTabSz="685663" rtl="0" eaLnBrk="1" latinLnBrk="0" hangingPunct="1">
        <a:defRPr sz="1350" kern="1200">
          <a:solidFill>
            <a:schemeClr val="tx1"/>
          </a:solidFill>
          <a:latin typeface="+mn-lt"/>
          <a:ea typeface="+mn-ea"/>
          <a:cs typeface="+mn-cs"/>
        </a:defRPr>
      </a:lvl3pPr>
      <a:lvl4pPr marL="1028494" algn="l" defTabSz="685663" rtl="0" eaLnBrk="1" latinLnBrk="0" hangingPunct="1">
        <a:defRPr sz="1350" kern="1200">
          <a:solidFill>
            <a:schemeClr val="tx1"/>
          </a:solidFill>
          <a:latin typeface="+mn-lt"/>
          <a:ea typeface="+mn-ea"/>
          <a:cs typeface="+mn-cs"/>
        </a:defRPr>
      </a:lvl4pPr>
      <a:lvl5pPr marL="1371326" algn="l" defTabSz="685663" rtl="0" eaLnBrk="1" latinLnBrk="0" hangingPunct="1">
        <a:defRPr sz="1350" kern="1200">
          <a:solidFill>
            <a:schemeClr val="tx1"/>
          </a:solidFill>
          <a:latin typeface="+mn-lt"/>
          <a:ea typeface="+mn-ea"/>
          <a:cs typeface="+mn-cs"/>
        </a:defRPr>
      </a:lvl5pPr>
      <a:lvl6pPr marL="1714157" algn="l" defTabSz="685663" rtl="0" eaLnBrk="1" latinLnBrk="0" hangingPunct="1">
        <a:defRPr sz="1350" kern="1200">
          <a:solidFill>
            <a:schemeClr val="tx1"/>
          </a:solidFill>
          <a:latin typeface="+mn-lt"/>
          <a:ea typeface="+mn-ea"/>
          <a:cs typeface="+mn-cs"/>
        </a:defRPr>
      </a:lvl6pPr>
      <a:lvl7pPr marL="2056989" algn="l" defTabSz="685663" rtl="0" eaLnBrk="1" latinLnBrk="0" hangingPunct="1">
        <a:defRPr sz="1350" kern="1200">
          <a:solidFill>
            <a:schemeClr val="tx1"/>
          </a:solidFill>
          <a:latin typeface="+mn-lt"/>
          <a:ea typeface="+mn-ea"/>
          <a:cs typeface="+mn-cs"/>
        </a:defRPr>
      </a:lvl7pPr>
      <a:lvl8pPr marL="2399820" algn="l" defTabSz="685663" rtl="0" eaLnBrk="1" latinLnBrk="0" hangingPunct="1">
        <a:defRPr sz="1350" kern="1200">
          <a:solidFill>
            <a:schemeClr val="tx1"/>
          </a:solidFill>
          <a:latin typeface="+mn-lt"/>
          <a:ea typeface="+mn-ea"/>
          <a:cs typeface="+mn-cs"/>
        </a:defRPr>
      </a:lvl8pPr>
      <a:lvl9pPr marL="2742651" algn="l" defTabSz="68566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0C4D0AC-6B0B-E4AB-ACB4-75D911B510D1}"/>
              </a:ext>
            </a:extLst>
          </p:cNvPr>
          <p:cNvPicPr>
            <a:picLocks noChangeAspect="1"/>
          </p:cNvPicPr>
          <p:nvPr/>
        </p:nvPicPr>
        <p:blipFill>
          <a:blip r:embed="rId3"/>
          <a:stretch>
            <a:fillRect/>
          </a:stretch>
        </p:blipFill>
        <p:spPr>
          <a:xfrm>
            <a:off x="-1" y="-78154"/>
            <a:ext cx="9282939" cy="5221653"/>
          </a:xfrm>
          <a:prstGeom prst="rect">
            <a:avLst/>
          </a:prstGeom>
        </p:spPr>
      </p:pic>
      <p:sp>
        <p:nvSpPr>
          <p:cNvPr id="11" name="Title 6">
            <a:extLst>
              <a:ext uri="{FF2B5EF4-FFF2-40B4-BE49-F238E27FC236}">
                <a16:creationId xmlns:a16="http://schemas.microsoft.com/office/drawing/2014/main" id="{00A6A36F-086B-4DA9-B1B3-71862B80B8C6}"/>
              </a:ext>
            </a:extLst>
          </p:cNvPr>
          <p:cNvSpPr txBox="1">
            <a:spLocks/>
          </p:cNvSpPr>
          <p:nvPr/>
        </p:nvSpPr>
        <p:spPr>
          <a:xfrm>
            <a:off x="1080654" y="1736735"/>
            <a:ext cx="6982691" cy="167002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Poppins Black"/>
              <a:buNone/>
              <a:defRPr sz="3000" b="0" i="0" u="none" strike="noStrike" cap="none">
                <a:solidFill>
                  <a:schemeClr val="bg1">
                    <a:lumMod val="50000"/>
                  </a:schemeClr>
                </a:solidFill>
                <a:latin typeface="Poppins Black"/>
                <a:ea typeface="Poppins Black"/>
                <a:cs typeface="Poppins Black"/>
                <a:sym typeface="Poppins Black"/>
              </a:defRPr>
            </a:lvl1pPr>
            <a:lvl2pPr marR="0" lvl="1" algn="l" rtl="0">
              <a:lnSpc>
                <a:spcPct val="100000"/>
              </a:lnSpc>
              <a:spcBef>
                <a:spcPts val="0"/>
              </a:spcBef>
              <a:spcAft>
                <a:spcPts val="0"/>
              </a:spcAft>
              <a:buClr>
                <a:schemeClr val="dk1"/>
              </a:buClr>
              <a:buSzPts val="3000"/>
              <a:buFont typeface="Permanent Marker"/>
              <a:buNone/>
              <a:defRPr sz="3000" b="0" i="0" u="none" strike="noStrike" cap="none">
                <a:solidFill>
                  <a:schemeClr val="dk1"/>
                </a:solidFill>
                <a:latin typeface="Poppins"/>
                <a:ea typeface="Poppins"/>
                <a:cs typeface="Poppins"/>
                <a:sym typeface="Poppins"/>
              </a:defRPr>
            </a:lvl2pPr>
            <a:lvl3pPr marR="0" lvl="2" algn="l" rtl="0">
              <a:lnSpc>
                <a:spcPct val="100000"/>
              </a:lnSpc>
              <a:spcBef>
                <a:spcPts val="0"/>
              </a:spcBef>
              <a:spcAft>
                <a:spcPts val="0"/>
              </a:spcAft>
              <a:buClr>
                <a:schemeClr val="dk1"/>
              </a:buClr>
              <a:buSzPts val="3000"/>
              <a:buFont typeface="Permanent Marker"/>
              <a:buNone/>
              <a:defRPr sz="3000" b="0" i="0" u="none" strike="noStrike" cap="none">
                <a:solidFill>
                  <a:schemeClr val="dk1"/>
                </a:solidFill>
                <a:latin typeface="Poppins"/>
                <a:ea typeface="Poppins"/>
                <a:cs typeface="Poppins"/>
                <a:sym typeface="Poppins"/>
              </a:defRPr>
            </a:lvl3pPr>
            <a:lvl4pPr marR="0" lvl="3" algn="l" rtl="0">
              <a:lnSpc>
                <a:spcPct val="100000"/>
              </a:lnSpc>
              <a:spcBef>
                <a:spcPts val="0"/>
              </a:spcBef>
              <a:spcAft>
                <a:spcPts val="0"/>
              </a:spcAft>
              <a:buClr>
                <a:schemeClr val="dk1"/>
              </a:buClr>
              <a:buSzPts val="3000"/>
              <a:buFont typeface="Permanent Marker"/>
              <a:buNone/>
              <a:defRPr sz="3000" b="0" i="0" u="none" strike="noStrike" cap="none">
                <a:solidFill>
                  <a:schemeClr val="dk1"/>
                </a:solidFill>
                <a:latin typeface="Poppins"/>
                <a:ea typeface="Poppins"/>
                <a:cs typeface="Poppins"/>
                <a:sym typeface="Poppins"/>
              </a:defRPr>
            </a:lvl4pPr>
            <a:lvl5pPr marR="0" lvl="4" algn="l" rtl="0">
              <a:lnSpc>
                <a:spcPct val="100000"/>
              </a:lnSpc>
              <a:spcBef>
                <a:spcPts val="0"/>
              </a:spcBef>
              <a:spcAft>
                <a:spcPts val="0"/>
              </a:spcAft>
              <a:buClr>
                <a:schemeClr val="dk1"/>
              </a:buClr>
              <a:buSzPts val="3000"/>
              <a:buFont typeface="Permanent Marker"/>
              <a:buNone/>
              <a:defRPr sz="3000" b="0" i="0" u="none" strike="noStrike" cap="none">
                <a:solidFill>
                  <a:schemeClr val="dk1"/>
                </a:solidFill>
                <a:latin typeface="Poppins"/>
                <a:ea typeface="Poppins"/>
                <a:cs typeface="Poppins"/>
                <a:sym typeface="Poppins"/>
              </a:defRPr>
            </a:lvl5pPr>
            <a:lvl6pPr marR="0" lvl="5" algn="l" rtl="0">
              <a:lnSpc>
                <a:spcPct val="100000"/>
              </a:lnSpc>
              <a:spcBef>
                <a:spcPts val="0"/>
              </a:spcBef>
              <a:spcAft>
                <a:spcPts val="0"/>
              </a:spcAft>
              <a:buClr>
                <a:schemeClr val="dk1"/>
              </a:buClr>
              <a:buSzPts val="3000"/>
              <a:buFont typeface="Permanent Marker"/>
              <a:buNone/>
              <a:defRPr sz="3000" b="0" i="0" u="none" strike="noStrike" cap="none">
                <a:solidFill>
                  <a:schemeClr val="dk1"/>
                </a:solidFill>
                <a:latin typeface="Poppins"/>
                <a:ea typeface="Poppins"/>
                <a:cs typeface="Poppins"/>
                <a:sym typeface="Poppins"/>
              </a:defRPr>
            </a:lvl6pPr>
            <a:lvl7pPr marR="0" lvl="6" algn="l" rtl="0">
              <a:lnSpc>
                <a:spcPct val="100000"/>
              </a:lnSpc>
              <a:spcBef>
                <a:spcPts val="0"/>
              </a:spcBef>
              <a:spcAft>
                <a:spcPts val="0"/>
              </a:spcAft>
              <a:buClr>
                <a:schemeClr val="dk1"/>
              </a:buClr>
              <a:buSzPts val="3000"/>
              <a:buFont typeface="Permanent Marker"/>
              <a:buNone/>
              <a:defRPr sz="3000" b="0" i="0" u="none" strike="noStrike" cap="none">
                <a:solidFill>
                  <a:schemeClr val="dk1"/>
                </a:solidFill>
                <a:latin typeface="Poppins"/>
                <a:ea typeface="Poppins"/>
                <a:cs typeface="Poppins"/>
                <a:sym typeface="Poppins"/>
              </a:defRPr>
            </a:lvl7pPr>
            <a:lvl8pPr marR="0" lvl="7" algn="l" rtl="0">
              <a:lnSpc>
                <a:spcPct val="100000"/>
              </a:lnSpc>
              <a:spcBef>
                <a:spcPts val="0"/>
              </a:spcBef>
              <a:spcAft>
                <a:spcPts val="0"/>
              </a:spcAft>
              <a:buClr>
                <a:schemeClr val="dk1"/>
              </a:buClr>
              <a:buSzPts val="3000"/>
              <a:buFont typeface="Permanent Marker"/>
              <a:buNone/>
              <a:defRPr sz="3000" b="0" i="0" u="none" strike="noStrike" cap="none">
                <a:solidFill>
                  <a:schemeClr val="dk1"/>
                </a:solidFill>
                <a:latin typeface="Poppins"/>
                <a:ea typeface="Poppins"/>
                <a:cs typeface="Poppins"/>
                <a:sym typeface="Poppins"/>
              </a:defRPr>
            </a:lvl8pPr>
            <a:lvl9pPr marR="0" lvl="8" algn="l" rtl="0">
              <a:lnSpc>
                <a:spcPct val="100000"/>
              </a:lnSpc>
              <a:spcBef>
                <a:spcPts val="0"/>
              </a:spcBef>
              <a:spcAft>
                <a:spcPts val="0"/>
              </a:spcAft>
              <a:buClr>
                <a:schemeClr val="dk1"/>
              </a:buClr>
              <a:buSzPts val="3000"/>
              <a:buFont typeface="Permanent Marker"/>
              <a:buNone/>
              <a:defRPr sz="3000" b="0" i="0" u="none" strike="noStrike" cap="none">
                <a:solidFill>
                  <a:schemeClr val="dk1"/>
                </a:solidFill>
                <a:latin typeface="Poppins"/>
                <a:ea typeface="Poppins"/>
                <a:cs typeface="Poppins"/>
                <a:sym typeface="Poppins"/>
              </a:defRPr>
            </a:lvl9pPr>
          </a:lstStyle>
          <a:p>
            <a:r>
              <a:rPr lang="en-IE" sz="3600" b="1" dirty="0">
                <a:solidFill>
                  <a:srgbClr val="145E67"/>
                </a:solidFill>
                <a:latin typeface="Domaine Text Black" panose="020A0A06080505060204" pitchFamily="18" charset="0"/>
                <a:ea typeface="P22 Mackinac Pro" panose="02000000000000000000" pitchFamily="50" charset="0"/>
              </a:rPr>
              <a:t>Irish marketing …</a:t>
            </a:r>
          </a:p>
          <a:p>
            <a:r>
              <a:rPr lang="en-IE" sz="3600" b="1" dirty="0">
                <a:solidFill>
                  <a:srgbClr val="145E67"/>
                </a:solidFill>
                <a:latin typeface="Domaine Text Black" panose="020A0A06080505060204" pitchFamily="18" charset="0"/>
                <a:ea typeface="P22 Mackinac Pro" panose="02000000000000000000" pitchFamily="50" charset="0"/>
              </a:rPr>
              <a:t>We have a talent problem!</a:t>
            </a:r>
          </a:p>
        </p:txBody>
      </p:sp>
      <p:pic>
        <p:nvPicPr>
          <p:cNvPr id="5" name="Picture 4">
            <a:extLst>
              <a:ext uri="{FF2B5EF4-FFF2-40B4-BE49-F238E27FC236}">
                <a16:creationId xmlns:a16="http://schemas.microsoft.com/office/drawing/2014/main" id="{6E7E63CC-02A9-E87B-F59E-053B2D49163E}"/>
              </a:ext>
            </a:extLst>
          </p:cNvPr>
          <p:cNvPicPr>
            <a:picLocks noChangeAspect="1"/>
          </p:cNvPicPr>
          <p:nvPr/>
        </p:nvPicPr>
        <p:blipFill>
          <a:blip r:embed="rId4"/>
          <a:stretch>
            <a:fillRect/>
          </a:stretch>
        </p:blipFill>
        <p:spPr>
          <a:xfrm>
            <a:off x="8467780" y="18573"/>
            <a:ext cx="619070" cy="696191"/>
          </a:xfrm>
          <a:prstGeom prst="rect">
            <a:avLst/>
          </a:prstGeom>
        </p:spPr>
      </p:pic>
      <p:pic>
        <p:nvPicPr>
          <p:cNvPr id="10" name="Picture 9">
            <a:extLst>
              <a:ext uri="{FF2B5EF4-FFF2-40B4-BE49-F238E27FC236}">
                <a16:creationId xmlns:a16="http://schemas.microsoft.com/office/drawing/2014/main" id="{6E905CC5-428F-5C47-260B-7EC287BB26CE}"/>
              </a:ext>
            </a:extLst>
          </p:cNvPr>
          <p:cNvPicPr>
            <a:picLocks noChangeAspect="1"/>
          </p:cNvPicPr>
          <p:nvPr/>
        </p:nvPicPr>
        <p:blipFill rotWithShape="1">
          <a:blip r:embed="rId5"/>
          <a:srcRect l="14065" t="42948" r="13026" b="41317"/>
          <a:stretch/>
        </p:blipFill>
        <p:spPr>
          <a:xfrm>
            <a:off x="226483" y="140868"/>
            <a:ext cx="1860012" cy="225801"/>
          </a:xfrm>
          <a:prstGeom prst="rect">
            <a:avLst/>
          </a:prstGeom>
        </p:spPr>
      </p:pic>
    </p:spTree>
    <p:extLst>
      <p:ext uri="{BB962C8B-B14F-4D97-AF65-F5344CB8AC3E}">
        <p14:creationId xmlns:p14="http://schemas.microsoft.com/office/powerpoint/2010/main" val="2283269195"/>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432BA6-FE66-7ADF-1BF8-C1BDE437226A}"/>
              </a:ext>
            </a:extLst>
          </p:cNvPr>
          <p:cNvPicPr>
            <a:picLocks noChangeAspect="1"/>
          </p:cNvPicPr>
          <p:nvPr/>
        </p:nvPicPr>
        <p:blipFill rotWithShape="1">
          <a:blip r:embed="rId3"/>
          <a:srcRect l="8162" t="15037" r="6976" b="15894"/>
          <a:stretch/>
        </p:blipFill>
        <p:spPr>
          <a:xfrm>
            <a:off x="178018" y="1399823"/>
            <a:ext cx="8787964" cy="2980266"/>
          </a:xfrm>
          <a:prstGeom prst="rect">
            <a:avLst/>
          </a:prstGeom>
        </p:spPr>
      </p:pic>
      <p:sp>
        <p:nvSpPr>
          <p:cNvPr id="4" name="Title 6">
            <a:extLst>
              <a:ext uri="{FF2B5EF4-FFF2-40B4-BE49-F238E27FC236}">
                <a16:creationId xmlns:a16="http://schemas.microsoft.com/office/drawing/2014/main" id="{AAF45192-A8AD-EB1E-2E0E-BB24BA0D5549}"/>
              </a:ext>
            </a:extLst>
          </p:cNvPr>
          <p:cNvSpPr txBox="1">
            <a:spLocks/>
          </p:cNvSpPr>
          <p:nvPr/>
        </p:nvSpPr>
        <p:spPr>
          <a:xfrm>
            <a:off x="282633" y="583200"/>
            <a:ext cx="8595360" cy="5217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defTabSz="914400" eaLnBrk="1" fontAlgn="auto" latinLnBrk="0" hangingPunct="1">
              <a:buClr>
                <a:schemeClr val="dk1"/>
              </a:buClr>
              <a:buSzPts val="3600"/>
              <a:tabLst/>
              <a:defRPr/>
            </a:pPr>
            <a:r>
              <a:rPr lang="en-IE" sz="2800" b="1" dirty="0">
                <a:solidFill>
                  <a:srgbClr val="145E67"/>
                </a:solidFill>
                <a:latin typeface="Domaine Text Black" panose="020A0A06080505060204" pitchFamily="18" charset="0"/>
                <a:ea typeface="P22 Mackinac Pro" panose="02000000000000000000" pitchFamily="50" charset="0"/>
                <a:cs typeface="Poppins Black"/>
                <a:sym typeface="Poppins Black"/>
              </a:rPr>
              <a:t>An extensive pool of hidden talent</a:t>
            </a:r>
          </a:p>
        </p:txBody>
      </p:sp>
    </p:spTree>
    <p:extLst>
      <p:ext uri="{BB962C8B-B14F-4D97-AF65-F5344CB8AC3E}">
        <p14:creationId xmlns:p14="http://schemas.microsoft.com/office/powerpoint/2010/main" val="1434168760"/>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9F205C-2F33-551A-644A-9D9BBA6CD913}"/>
              </a:ext>
            </a:extLst>
          </p:cNvPr>
          <p:cNvPicPr>
            <a:picLocks noChangeAspect="1"/>
          </p:cNvPicPr>
          <p:nvPr/>
        </p:nvPicPr>
        <p:blipFill>
          <a:blip r:embed="rId3"/>
          <a:stretch>
            <a:fillRect/>
          </a:stretch>
        </p:blipFill>
        <p:spPr>
          <a:xfrm>
            <a:off x="1354" y="0"/>
            <a:ext cx="9141292" cy="5143500"/>
          </a:xfrm>
          <a:prstGeom prst="rect">
            <a:avLst/>
          </a:prstGeom>
        </p:spPr>
      </p:pic>
      <p:sp>
        <p:nvSpPr>
          <p:cNvPr id="2" name="TextBox 1">
            <a:extLst>
              <a:ext uri="{FF2B5EF4-FFF2-40B4-BE49-F238E27FC236}">
                <a16:creationId xmlns:a16="http://schemas.microsoft.com/office/drawing/2014/main" id="{AB5BCB0B-9714-E481-AFD3-C1040DF62485}"/>
              </a:ext>
            </a:extLst>
          </p:cNvPr>
          <p:cNvSpPr txBox="1"/>
          <p:nvPr/>
        </p:nvSpPr>
        <p:spPr>
          <a:xfrm>
            <a:off x="2343265" y="1371421"/>
            <a:ext cx="5230919" cy="2400657"/>
          </a:xfrm>
          <a:prstGeom prst="rect">
            <a:avLst/>
          </a:prstGeom>
          <a:noFill/>
        </p:spPr>
        <p:txBody>
          <a:bodyPr wrap="none" rtlCol="0">
            <a:spAutoFit/>
          </a:bodyPr>
          <a:lstStyle/>
          <a:p>
            <a:r>
              <a:rPr lang="en-IE" sz="15000" dirty="0">
                <a:solidFill>
                  <a:schemeClr val="bg1"/>
                </a:solidFill>
                <a:latin typeface="Franklin Gothic Heavy" panose="020B0903020102020204" pitchFamily="34" charset="0"/>
              </a:rPr>
              <a:t>1.5bn</a:t>
            </a:r>
          </a:p>
        </p:txBody>
      </p:sp>
      <p:pic>
        <p:nvPicPr>
          <p:cNvPr id="4" name="Picture 3">
            <a:extLst>
              <a:ext uri="{FF2B5EF4-FFF2-40B4-BE49-F238E27FC236}">
                <a16:creationId xmlns:a16="http://schemas.microsoft.com/office/drawing/2014/main" id="{33A4DF11-1345-0AC4-2347-687041EEF23D}"/>
              </a:ext>
            </a:extLst>
          </p:cNvPr>
          <p:cNvPicPr>
            <a:picLocks noChangeAspect="1"/>
          </p:cNvPicPr>
          <p:nvPr/>
        </p:nvPicPr>
        <p:blipFill>
          <a:blip r:embed="rId4"/>
          <a:stretch>
            <a:fillRect/>
          </a:stretch>
        </p:blipFill>
        <p:spPr>
          <a:xfrm>
            <a:off x="7247674" y="211152"/>
            <a:ext cx="1630017" cy="198245"/>
          </a:xfrm>
          <a:prstGeom prst="rect">
            <a:avLst/>
          </a:prstGeom>
        </p:spPr>
      </p:pic>
    </p:spTree>
    <p:extLst>
      <p:ext uri="{BB962C8B-B14F-4D97-AF65-F5344CB8AC3E}">
        <p14:creationId xmlns:p14="http://schemas.microsoft.com/office/powerpoint/2010/main" val="1563069479"/>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0C4D0AC-6B0B-E4AB-ACB4-75D911B510D1}"/>
              </a:ext>
            </a:extLst>
          </p:cNvPr>
          <p:cNvPicPr>
            <a:picLocks noChangeAspect="1"/>
          </p:cNvPicPr>
          <p:nvPr/>
        </p:nvPicPr>
        <p:blipFill>
          <a:blip r:embed="rId3"/>
          <a:stretch>
            <a:fillRect/>
          </a:stretch>
        </p:blipFill>
        <p:spPr>
          <a:xfrm>
            <a:off x="-1" y="-78154"/>
            <a:ext cx="9282939" cy="5221653"/>
          </a:xfrm>
          <a:prstGeom prst="rect">
            <a:avLst/>
          </a:prstGeom>
        </p:spPr>
      </p:pic>
      <p:sp>
        <p:nvSpPr>
          <p:cNvPr id="11" name="Title 6">
            <a:extLst>
              <a:ext uri="{FF2B5EF4-FFF2-40B4-BE49-F238E27FC236}">
                <a16:creationId xmlns:a16="http://schemas.microsoft.com/office/drawing/2014/main" id="{00A6A36F-086B-4DA9-B1B3-71862B80B8C6}"/>
              </a:ext>
            </a:extLst>
          </p:cNvPr>
          <p:cNvSpPr txBox="1">
            <a:spLocks/>
          </p:cNvSpPr>
          <p:nvPr/>
        </p:nvSpPr>
        <p:spPr>
          <a:xfrm>
            <a:off x="1806417" y="1736735"/>
            <a:ext cx="5670102" cy="167002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Poppins Black"/>
              <a:buNone/>
              <a:defRPr sz="3000" b="0" i="0" u="none" strike="noStrike" cap="none">
                <a:solidFill>
                  <a:schemeClr val="bg1">
                    <a:lumMod val="50000"/>
                  </a:schemeClr>
                </a:solidFill>
                <a:latin typeface="Poppins Black"/>
                <a:ea typeface="Poppins Black"/>
                <a:cs typeface="Poppins Black"/>
                <a:sym typeface="Poppins Black"/>
              </a:defRPr>
            </a:lvl1pPr>
            <a:lvl2pPr marR="0" lvl="1" algn="l" rtl="0">
              <a:lnSpc>
                <a:spcPct val="100000"/>
              </a:lnSpc>
              <a:spcBef>
                <a:spcPts val="0"/>
              </a:spcBef>
              <a:spcAft>
                <a:spcPts val="0"/>
              </a:spcAft>
              <a:buClr>
                <a:schemeClr val="dk1"/>
              </a:buClr>
              <a:buSzPts val="3000"/>
              <a:buFont typeface="Permanent Marker"/>
              <a:buNone/>
              <a:defRPr sz="3000" b="0" i="0" u="none" strike="noStrike" cap="none">
                <a:solidFill>
                  <a:schemeClr val="dk1"/>
                </a:solidFill>
                <a:latin typeface="Poppins"/>
                <a:ea typeface="Poppins"/>
                <a:cs typeface="Poppins"/>
                <a:sym typeface="Poppins"/>
              </a:defRPr>
            </a:lvl2pPr>
            <a:lvl3pPr marR="0" lvl="2" algn="l" rtl="0">
              <a:lnSpc>
                <a:spcPct val="100000"/>
              </a:lnSpc>
              <a:spcBef>
                <a:spcPts val="0"/>
              </a:spcBef>
              <a:spcAft>
                <a:spcPts val="0"/>
              </a:spcAft>
              <a:buClr>
                <a:schemeClr val="dk1"/>
              </a:buClr>
              <a:buSzPts val="3000"/>
              <a:buFont typeface="Permanent Marker"/>
              <a:buNone/>
              <a:defRPr sz="3000" b="0" i="0" u="none" strike="noStrike" cap="none">
                <a:solidFill>
                  <a:schemeClr val="dk1"/>
                </a:solidFill>
                <a:latin typeface="Poppins"/>
                <a:ea typeface="Poppins"/>
                <a:cs typeface="Poppins"/>
                <a:sym typeface="Poppins"/>
              </a:defRPr>
            </a:lvl3pPr>
            <a:lvl4pPr marR="0" lvl="3" algn="l" rtl="0">
              <a:lnSpc>
                <a:spcPct val="100000"/>
              </a:lnSpc>
              <a:spcBef>
                <a:spcPts val="0"/>
              </a:spcBef>
              <a:spcAft>
                <a:spcPts val="0"/>
              </a:spcAft>
              <a:buClr>
                <a:schemeClr val="dk1"/>
              </a:buClr>
              <a:buSzPts val="3000"/>
              <a:buFont typeface="Permanent Marker"/>
              <a:buNone/>
              <a:defRPr sz="3000" b="0" i="0" u="none" strike="noStrike" cap="none">
                <a:solidFill>
                  <a:schemeClr val="dk1"/>
                </a:solidFill>
                <a:latin typeface="Poppins"/>
                <a:ea typeface="Poppins"/>
                <a:cs typeface="Poppins"/>
                <a:sym typeface="Poppins"/>
              </a:defRPr>
            </a:lvl4pPr>
            <a:lvl5pPr marR="0" lvl="4" algn="l" rtl="0">
              <a:lnSpc>
                <a:spcPct val="100000"/>
              </a:lnSpc>
              <a:spcBef>
                <a:spcPts val="0"/>
              </a:spcBef>
              <a:spcAft>
                <a:spcPts val="0"/>
              </a:spcAft>
              <a:buClr>
                <a:schemeClr val="dk1"/>
              </a:buClr>
              <a:buSzPts val="3000"/>
              <a:buFont typeface="Permanent Marker"/>
              <a:buNone/>
              <a:defRPr sz="3000" b="0" i="0" u="none" strike="noStrike" cap="none">
                <a:solidFill>
                  <a:schemeClr val="dk1"/>
                </a:solidFill>
                <a:latin typeface="Poppins"/>
                <a:ea typeface="Poppins"/>
                <a:cs typeface="Poppins"/>
                <a:sym typeface="Poppins"/>
              </a:defRPr>
            </a:lvl5pPr>
            <a:lvl6pPr marR="0" lvl="5" algn="l" rtl="0">
              <a:lnSpc>
                <a:spcPct val="100000"/>
              </a:lnSpc>
              <a:spcBef>
                <a:spcPts val="0"/>
              </a:spcBef>
              <a:spcAft>
                <a:spcPts val="0"/>
              </a:spcAft>
              <a:buClr>
                <a:schemeClr val="dk1"/>
              </a:buClr>
              <a:buSzPts val="3000"/>
              <a:buFont typeface="Permanent Marker"/>
              <a:buNone/>
              <a:defRPr sz="3000" b="0" i="0" u="none" strike="noStrike" cap="none">
                <a:solidFill>
                  <a:schemeClr val="dk1"/>
                </a:solidFill>
                <a:latin typeface="Poppins"/>
                <a:ea typeface="Poppins"/>
                <a:cs typeface="Poppins"/>
                <a:sym typeface="Poppins"/>
              </a:defRPr>
            </a:lvl6pPr>
            <a:lvl7pPr marR="0" lvl="6" algn="l" rtl="0">
              <a:lnSpc>
                <a:spcPct val="100000"/>
              </a:lnSpc>
              <a:spcBef>
                <a:spcPts val="0"/>
              </a:spcBef>
              <a:spcAft>
                <a:spcPts val="0"/>
              </a:spcAft>
              <a:buClr>
                <a:schemeClr val="dk1"/>
              </a:buClr>
              <a:buSzPts val="3000"/>
              <a:buFont typeface="Permanent Marker"/>
              <a:buNone/>
              <a:defRPr sz="3000" b="0" i="0" u="none" strike="noStrike" cap="none">
                <a:solidFill>
                  <a:schemeClr val="dk1"/>
                </a:solidFill>
                <a:latin typeface="Poppins"/>
                <a:ea typeface="Poppins"/>
                <a:cs typeface="Poppins"/>
                <a:sym typeface="Poppins"/>
              </a:defRPr>
            </a:lvl7pPr>
            <a:lvl8pPr marR="0" lvl="7" algn="l" rtl="0">
              <a:lnSpc>
                <a:spcPct val="100000"/>
              </a:lnSpc>
              <a:spcBef>
                <a:spcPts val="0"/>
              </a:spcBef>
              <a:spcAft>
                <a:spcPts val="0"/>
              </a:spcAft>
              <a:buClr>
                <a:schemeClr val="dk1"/>
              </a:buClr>
              <a:buSzPts val="3000"/>
              <a:buFont typeface="Permanent Marker"/>
              <a:buNone/>
              <a:defRPr sz="3000" b="0" i="0" u="none" strike="noStrike" cap="none">
                <a:solidFill>
                  <a:schemeClr val="dk1"/>
                </a:solidFill>
                <a:latin typeface="Poppins"/>
                <a:ea typeface="Poppins"/>
                <a:cs typeface="Poppins"/>
                <a:sym typeface="Poppins"/>
              </a:defRPr>
            </a:lvl8pPr>
            <a:lvl9pPr marR="0" lvl="8" algn="l" rtl="0">
              <a:lnSpc>
                <a:spcPct val="100000"/>
              </a:lnSpc>
              <a:spcBef>
                <a:spcPts val="0"/>
              </a:spcBef>
              <a:spcAft>
                <a:spcPts val="0"/>
              </a:spcAft>
              <a:buClr>
                <a:schemeClr val="dk1"/>
              </a:buClr>
              <a:buSzPts val="3000"/>
              <a:buFont typeface="Permanent Marker"/>
              <a:buNone/>
              <a:defRPr sz="3000" b="0" i="0" u="none" strike="noStrike" cap="none">
                <a:solidFill>
                  <a:schemeClr val="dk1"/>
                </a:solidFill>
                <a:latin typeface="Poppins"/>
                <a:ea typeface="Poppins"/>
                <a:cs typeface="Poppins"/>
                <a:sym typeface="Poppins"/>
              </a:defRPr>
            </a:lvl9pPr>
          </a:lstStyle>
          <a:p>
            <a:r>
              <a:rPr lang="en-IE" sz="3600" b="1" dirty="0">
                <a:solidFill>
                  <a:srgbClr val="145E67"/>
                </a:solidFill>
                <a:latin typeface="Domaine Text Black" panose="020A0A06080505060204" pitchFamily="18" charset="0"/>
                <a:ea typeface="P22 Mackinac Pro" panose="02000000000000000000" pitchFamily="50" charset="0"/>
              </a:rPr>
              <a:t>The talent genie is out of the bottle</a:t>
            </a:r>
          </a:p>
        </p:txBody>
      </p:sp>
      <p:pic>
        <p:nvPicPr>
          <p:cNvPr id="10" name="Picture 9">
            <a:extLst>
              <a:ext uri="{FF2B5EF4-FFF2-40B4-BE49-F238E27FC236}">
                <a16:creationId xmlns:a16="http://schemas.microsoft.com/office/drawing/2014/main" id="{6E905CC5-428F-5C47-260B-7EC287BB26CE}"/>
              </a:ext>
            </a:extLst>
          </p:cNvPr>
          <p:cNvPicPr>
            <a:picLocks noChangeAspect="1"/>
          </p:cNvPicPr>
          <p:nvPr/>
        </p:nvPicPr>
        <p:blipFill rotWithShape="1">
          <a:blip r:embed="rId4"/>
          <a:srcRect l="14065" t="42948" r="13026" b="41317"/>
          <a:stretch/>
        </p:blipFill>
        <p:spPr>
          <a:xfrm>
            <a:off x="226483" y="140868"/>
            <a:ext cx="1860012" cy="225801"/>
          </a:xfrm>
          <a:prstGeom prst="rect">
            <a:avLst/>
          </a:prstGeom>
        </p:spPr>
      </p:pic>
      <p:pic>
        <p:nvPicPr>
          <p:cNvPr id="3" name="Picture 2">
            <a:extLst>
              <a:ext uri="{FF2B5EF4-FFF2-40B4-BE49-F238E27FC236}">
                <a16:creationId xmlns:a16="http://schemas.microsoft.com/office/drawing/2014/main" id="{F3D24623-8143-AE45-DF83-1BCC5C7EF7DF}"/>
              </a:ext>
            </a:extLst>
          </p:cNvPr>
          <p:cNvPicPr>
            <a:picLocks noChangeAspect="1"/>
          </p:cNvPicPr>
          <p:nvPr/>
        </p:nvPicPr>
        <p:blipFill>
          <a:blip r:embed="rId5"/>
          <a:stretch>
            <a:fillRect/>
          </a:stretch>
        </p:blipFill>
        <p:spPr>
          <a:xfrm>
            <a:off x="8467780" y="18573"/>
            <a:ext cx="619070" cy="696191"/>
          </a:xfrm>
          <a:prstGeom prst="rect">
            <a:avLst/>
          </a:prstGeom>
        </p:spPr>
      </p:pic>
    </p:spTree>
    <p:extLst>
      <p:ext uri="{BB962C8B-B14F-4D97-AF65-F5344CB8AC3E}">
        <p14:creationId xmlns:p14="http://schemas.microsoft.com/office/powerpoint/2010/main" val="4248935509"/>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535598-EB84-D08F-F38E-3A0D7E42C6BC}"/>
            </a:ext>
          </a:extLst>
        </p:cNvPr>
        <p:cNvGrpSpPr/>
        <p:nvPr/>
      </p:nvGrpSpPr>
      <p:grpSpPr>
        <a:xfrm>
          <a:off x="0" y="0"/>
          <a:ext cx="0" cy="0"/>
          <a:chOff x="0" y="0"/>
          <a:chExt cx="0" cy="0"/>
        </a:xfrm>
      </p:grpSpPr>
      <p:sp>
        <p:nvSpPr>
          <p:cNvPr id="4" name="Title 6">
            <a:extLst>
              <a:ext uri="{FF2B5EF4-FFF2-40B4-BE49-F238E27FC236}">
                <a16:creationId xmlns:a16="http://schemas.microsoft.com/office/drawing/2014/main" id="{D52FC922-3E85-400D-EA3F-59206EA0D664}"/>
              </a:ext>
            </a:extLst>
          </p:cNvPr>
          <p:cNvSpPr txBox="1">
            <a:spLocks/>
          </p:cNvSpPr>
          <p:nvPr/>
        </p:nvSpPr>
        <p:spPr>
          <a:xfrm>
            <a:off x="282633" y="583200"/>
            <a:ext cx="8595360" cy="5217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defTabSz="914400" eaLnBrk="1" fontAlgn="auto" latinLnBrk="0" hangingPunct="1">
              <a:buClr>
                <a:schemeClr val="dk1"/>
              </a:buClr>
              <a:buSzPts val="3600"/>
              <a:tabLst/>
              <a:defRPr/>
            </a:pPr>
            <a:r>
              <a:rPr lang="en-IE" sz="2800" b="1" dirty="0">
                <a:solidFill>
                  <a:srgbClr val="145E67"/>
                </a:solidFill>
                <a:latin typeface="Domaine Text Black" panose="020A0A06080505060204" pitchFamily="18" charset="0"/>
                <a:ea typeface="P22 Mackinac Pro" panose="02000000000000000000" pitchFamily="50" charset="0"/>
                <a:cs typeface="Poppins Black"/>
                <a:sym typeface="Poppins Black"/>
              </a:rPr>
              <a:t>What’s causing this?</a:t>
            </a:r>
          </a:p>
        </p:txBody>
      </p:sp>
      <p:pic>
        <p:nvPicPr>
          <p:cNvPr id="7" name="Picture 6">
            <a:extLst>
              <a:ext uri="{FF2B5EF4-FFF2-40B4-BE49-F238E27FC236}">
                <a16:creationId xmlns:a16="http://schemas.microsoft.com/office/drawing/2014/main" id="{774B015B-BE1C-9AD4-6D3A-CCC0408767F8}"/>
              </a:ext>
            </a:extLst>
          </p:cNvPr>
          <p:cNvPicPr>
            <a:picLocks noChangeAspect="1"/>
          </p:cNvPicPr>
          <p:nvPr/>
        </p:nvPicPr>
        <p:blipFill rotWithShape="1">
          <a:blip r:embed="rId3"/>
          <a:srcRect t="16900" b="16378"/>
          <a:stretch/>
        </p:blipFill>
        <p:spPr>
          <a:xfrm>
            <a:off x="0" y="1264356"/>
            <a:ext cx="9144000" cy="3431822"/>
          </a:xfrm>
          <a:prstGeom prst="rect">
            <a:avLst/>
          </a:prstGeom>
        </p:spPr>
      </p:pic>
    </p:spTree>
    <p:extLst>
      <p:ext uri="{BB962C8B-B14F-4D97-AF65-F5344CB8AC3E}">
        <p14:creationId xmlns:p14="http://schemas.microsoft.com/office/powerpoint/2010/main" val="1033510773"/>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535598-EB84-D08F-F38E-3A0D7E42C6BC}"/>
            </a:ext>
          </a:extLst>
        </p:cNvPr>
        <p:cNvGrpSpPr/>
        <p:nvPr/>
      </p:nvGrpSpPr>
      <p:grpSpPr>
        <a:xfrm>
          <a:off x="0" y="0"/>
          <a:ext cx="0" cy="0"/>
          <a:chOff x="0" y="0"/>
          <a:chExt cx="0" cy="0"/>
        </a:xfrm>
      </p:grpSpPr>
      <p:sp>
        <p:nvSpPr>
          <p:cNvPr id="4" name="Title 6">
            <a:extLst>
              <a:ext uri="{FF2B5EF4-FFF2-40B4-BE49-F238E27FC236}">
                <a16:creationId xmlns:a16="http://schemas.microsoft.com/office/drawing/2014/main" id="{D52FC922-3E85-400D-EA3F-59206EA0D664}"/>
              </a:ext>
            </a:extLst>
          </p:cNvPr>
          <p:cNvSpPr txBox="1">
            <a:spLocks/>
          </p:cNvSpPr>
          <p:nvPr/>
        </p:nvSpPr>
        <p:spPr>
          <a:xfrm>
            <a:off x="282633" y="583200"/>
            <a:ext cx="8595360" cy="5217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defTabSz="914400" eaLnBrk="1" fontAlgn="auto" latinLnBrk="0" hangingPunct="1">
              <a:buClr>
                <a:schemeClr val="dk1"/>
              </a:buClr>
              <a:buSzPts val="3600"/>
              <a:tabLst/>
              <a:defRPr/>
            </a:pPr>
            <a:r>
              <a:rPr lang="en-IE" sz="2800" b="1" dirty="0">
                <a:solidFill>
                  <a:srgbClr val="145E67"/>
                </a:solidFill>
                <a:latin typeface="Domaine Text Black" panose="020A0A06080505060204" pitchFamily="18" charset="0"/>
                <a:ea typeface="P22 Mackinac Pro" panose="02000000000000000000" pitchFamily="50" charset="0"/>
                <a:cs typeface="Poppins Black"/>
                <a:sym typeface="Poppins Black"/>
              </a:rPr>
              <a:t>What’s causing this?</a:t>
            </a:r>
          </a:p>
        </p:txBody>
      </p:sp>
      <p:pic>
        <p:nvPicPr>
          <p:cNvPr id="3" name="Picture 2">
            <a:extLst>
              <a:ext uri="{FF2B5EF4-FFF2-40B4-BE49-F238E27FC236}">
                <a16:creationId xmlns:a16="http://schemas.microsoft.com/office/drawing/2014/main" id="{165827C7-068A-AA61-B7E4-C33AD304A52F}"/>
              </a:ext>
            </a:extLst>
          </p:cNvPr>
          <p:cNvPicPr>
            <a:picLocks noChangeAspect="1"/>
          </p:cNvPicPr>
          <p:nvPr/>
        </p:nvPicPr>
        <p:blipFill rotWithShape="1">
          <a:blip r:embed="rId3"/>
          <a:srcRect t="23265" b="14623"/>
          <a:stretch/>
        </p:blipFill>
        <p:spPr>
          <a:xfrm>
            <a:off x="0" y="1603022"/>
            <a:ext cx="9144000" cy="3194756"/>
          </a:xfrm>
          <a:prstGeom prst="rect">
            <a:avLst/>
          </a:prstGeom>
        </p:spPr>
      </p:pic>
    </p:spTree>
    <p:extLst>
      <p:ext uri="{BB962C8B-B14F-4D97-AF65-F5344CB8AC3E}">
        <p14:creationId xmlns:p14="http://schemas.microsoft.com/office/powerpoint/2010/main" val="2191791080"/>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0C4D0AC-6B0B-E4AB-ACB4-75D911B510D1}"/>
              </a:ext>
            </a:extLst>
          </p:cNvPr>
          <p:cNvPicPr>
            <a:picLocks noChangeAspect="1"/>
          </p:cNvPicPr>
          <p:nvPr/>
        </p:nvPicPr>
        <p:blipFill>
          <a:blip r:embed="rId3"/>
          <a:stretch>
            <a:fillRect/>
          </a:stretch>
        </p:blipFill>
        <p:spPr>
          <a:xfrm>
            <a:off x="-1" y="-78154"/>
            <a:ext cx="9282939" cy="5221653"/>
          </a:xfrm>
          <a:prstGeom prst="rect">
            <a:avLst/>
          </a:prstGeom>
        </p:spPr>
      </p:pic>
      <p:sp>
        <p:nvSpPr>
          <p:cNvPr id="11" name="Title 6">
            <a:extLst>
              <a:ext uri="{FF2B5EF4-FFF2-40B4-BE49-F238E27FC236}">
                <a16:creationId xmlns:a16="http://schemas.microsoft.com/office/drawing/2014/main" id="{00A6A36F-086B-4DA9-B1B3-71862B80B8C6}"/>
              </a:ext>
            </a:extLst>
          </p:cNvPr>
          <p:cNvSpPr txBox="1">
            <a:spLocks/>
          </p:cNvSpPr>
          <p:nvPr/>
        </p:nvSpPr>
        <p:spPr>
          <a:xfrm>
            <a:off x="1806417" y="2115164"/>
            <a:ext cx="5670102" cy="835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Poppins Black"/>
              <a:buNone/>
              <a:defRPr sz="3000" b="0" i="0" u="none" strike="noStrike" cap="none">
                <a:solidFill>
                  <a:schemeClr val="bg1">
                    <a:lumMod val="50000"/>
                  </a:schemeClr>
                </a:solidFill>
                <a:latin typeface="Poppins Black"/>
                <a:ea typeface="Poppins Black"/>
                <a:cs typeface="Poppins Black"/>
                <a:sym typeface="Poppins Black"/>
              </a:defRPr>
            </a:lvl1pPr>
            <a:lvl2pPr marR="0" lvl="1" algn="l" rtl="0">
              <a:lnSpc>
                <a:spcPct val="100000"/>
              </a:lnSpc>
              <a:spcBef>
                <a:spcPts val="0"/>
              </a:spcBef>
              <a:spcAft>
                <a:spcPts val="0"/>
              </a:spcAft>
              <a:buClr>
                <a:schemeClr val="dk1"/>
              </a:buClr>
              <a:buSzPts val="3000"/>
              <a:buFont typeface="Permanent Marker"/>
              <a:buNone/>
              <a:defRPr sz="3000" b="0" i="0" u="none" strike="noStrike" cap="none">
                <a:solidFill>
                  <a:schemeClr val="dk1"/>
                </a:solidFill>
                <a:latin typeface="Poppins"/>
                <a:ea typeface="Poppins"/>
                <a:cs typeface="Poppins"/>
                <a:sym typeface="Poppins"/>
              </a:defRPr>
            </a:lvl2pPr>
            <a:lvl3pPr marR="0" lvl="2" algn="l" rtl="0">
              <a:lnSpc>
                <a:spcPct val="100000"/>
              </a:lnSpc>
              <a:spcBef>
                <a:spcPts val="0"/>
              </a:spcBef>
              <a:spcAft>
                <a:spcPts val="0"/>
              </a:spcAft>
              <a:buClr>
                <a:schemeClr val="dk1"/>
              </a:buClr>
              <a:buSzPts val="3000"/>
              <a:buFont typeface="Permanent Marker"/>
              <a:buNone/>
              <a:defRPr sz="3000" b="0" i="0" u="none" strike="noStrike" cap="none">
                <a:solidFill>
                  <a:schemeClr val="dk1"/>
                </a:solidFill>
                <a:latin typeface="Poppins"/>
                <a:ea typeface="Poppins"/>
                <a:cs typeface="Poppins"/>
                <a:sym typeface="Poppins"/>
              </a:defRPr>
            </a:lvl3pPr>
            <a:lvl4pPr marR="0" lvl="3" algn="l" rtl="0">
              <a:lnSpc>
                <a:spcPct val="100000"/>
              </a:lnSpc>
              <a:spcBef>
                <a:spcPts val="0"/>
              </a:spcBef>
              <a:spcAft>
                <a:spcPts val="0"/>
              </a:spcAft>
              <a:buClr>
                <a:schemeClr val="dk1"/>
              </a:buClr>
              <a:buSzPts val="3000"/>
              <a:buFont typeface="Permanent Marker"/>
              <a:buNone/>
              <a:defRPr sz="3000" b="0" i="0" u="none" strike="noStrike" cap="none">
                <a:solidFill>
                  <a:schemeClr val="dk1"/>
                </a:solidFill>
                <a:latin typeface="Poppins"/>
                <a:ea typeface="Poppins"/>
                <a:cs typeface="Poppins"/>
                <a:sym typeface="Poppins"/>
              </a:defRPr>
            </a:lvl4pPr>
            <a:lvl5pPr marR="0" lvl="4" algn="l" rtl="0">
              <a:lnSpc>
                <a:spcPct val="100000"/>
              </a:lnSpc>
              <a:spcBef>
                <a:spcPts val="0"/>
              </a:spcBef>
              <a:spcAft>
                <a:spcPts val="0"/>
              </a:spcAft>
              <a:buClr>
                <a:schemeClr val="dk1"/>
              </a:buClr>
              <a:buSzPts val="3000"/>
              <a:buFont typeface="Permanent Marker"/>
              <a:buNone/>
              <a:defRPr sz="3000" b="0" i="0" u="none" strike="noStrike" cap="none">
                <a:solidFill>
                  <a:schemeClr val="dk1"/>
                </a:solidFill>
                <a:latin typeface="Poppins"/>
                <a:ea typeface="Poppins"/>
                <a:cs typeface="Poppins"/>
                <a:sym typeface="Poppins"/>
              </a:defRPr>
            </a:lvl5pPr>
            <a:lvl6pPr marR="0" lvl="5" algn="l" rtl="0">
              <a:lnSpc>
                <a:spcPct val="100000"/>
              </a:lnSpc>
              <a:spcBef>
                <a:spcPts val="0"/>
              </a:spcBef>
              <a:spcAft>
                <a:spcPts val="0"/>
              </a:spcAft>
              <a:buClr>
                <a:schemeClr val="dk1"/>
              </a:buClr>
              <a:buSzPts val="3000"/>
              <a:buFont typeface="Permanent Marker"/>
              <a:buNone/>
              <a:defRPr sz="3000" b="0" i="0" u="none" strike="noStrike" cap="none">
                <a:solidFill>
                  <a:schemeClr val="dk1"/>
                </a:solidFill>
                <a:latin typeface="Poppins"/>
                <a:ea typeface="Poppins"/>
                <a:cs typeface="Poppins"/>
                <a:sym typeface="Poppins"/>
              </a:defRPr>
            </a:lvl6pPr>
            <a:lvl7pPr marR="0" lvl="6" algn="l" rtl="0">
              <a:lnSpc>
                <a:spcPct val="100000"/>
              </a:lnSpc>
              <a:spcBef>
                <a:spcPts val="0"/>
              </a:spcBef>
              <a:spcAft>
                <a:spcPts val="0"/>
              </a:spcAft>
              <a:buClr>
                <a:schemeClr val="dk1"/>
              </a:buClr>
              <a:buSzPts val="3000"/>
              <a:buFont typeface="Permanent Marker"/>
              <a:buNone/>
              <a:defRPr sz="3000" b="0" i="0" u="none" strike="noStrike" cap="none">
                <a:solidFill>
                  <a:schemeClr val="dk1"/>
                </a:solidFill>
                <a:latin typeface="Poppins"/>
                <a:ea typeface="Poppins"/>
                <a:cs typeface="Poppins"/>
                <a:sym typeface="Poppins"/>
              </a:defRPr>
            </a:lvl7pPr>
            <a:lvl8pPr marR="0" lvl="7" algn="l" rtl="0">
              <a:lnSpc>
                <a:spcPct val="100000"/>
              </a:lnSpc>
              <a:spcBef>
                <a:spcPts val="0"/>
              </a:spcBef>
              <a:spcAft>
                <a:spcPts val="0"/>
              </a:spcAft>
              <a:buClr>
                <a:schemeClr val="dk1"/>
              </a:buClr>
              <a:buSzPts val="3000"/>
              <a:buFont typeface="Permanent Marker"/>
              <a:buNone/>
              <a:defRPr sz="3000" b="0" i="0" u="none" strike="noStrike" cap="none">
                <a:solidFill>
                  <a:schemeClr val="dk1"/>
                </a:solidFill>
                <a:latin typeface="Poppins"/>
                <a:ea typeface="Poppins"/>
                <a:cs typeface="Poppins"/>
                <a:sym typeface="Poppins"/>
              </a:defRPr>
            </a:lvl8pPr>
            <a:lvl9pPr marR="0" lvl="8" algn="l" rtl="0">
              <a:lnSpc>
                <a:spcPct val="100000"/>
              </a:lnSpc>
              <a:spcBef>
                <a:spcPts val="0"/>
              </a:spcBef>
              <a:spcAft>
                <a:spcPts val="0"/>
              </a:spcAft>
              <a:buClr>
                <a:schemeClr val="dk1"/>
              </a:buClr>
              <a:buSzPts val="3000"/>
              <a:buFont typeface="Permanent Marker"/>
              <a:buNone/>
              <a:defRPr sz="3000" b="0" i="0" u="none" strike="noStrike" cap="none">
                <a:solidFill>
                  <a:schemeClr val="dk1"/>
                </a:solidFill>
                <a:latin typeface="Poppins"/>
                <a:ea typeface="Poppins"/>
                <a:cs typeface="Poppins"/>
                <a:sym typeface="Poppins"/>
              </a:defRPr>
            </a:lvl9pPr>
          </a:lstStyle>
          <a:p>
            <a:r>
              <a:rPr lang="en-IE" sz="3600" b="1" dirty="0">
                <a:solidFill>
                  <a:srgbClr val="145E67"/>
                </a:solidFill>
                <a:latin typeface="Domaine Text Black" panose="020A0A06080505060204" pitchFamily="18" charset="0"/>
                <a:ea typeface="P22 Mackinac Pro" panose="02000000000000000000" pitchFamily="50" charset="0"/>
              </a:rPr>
              <a:t>In conclusion…</a:t>
            </a:r>
          </a:p>
        </p:txBody>
      </p:sp>
      <p:pic>
        <p:nvPicPr>
          <p:cNvPr id="10" name="Picture 9">
            <a:extLst>
              <a:ext uri="{FF2B5EF4-FFF2-40B4-BE49-F238E27FC236}">
                <a16:creationId xmlns:a16="http://schemas.microsoft.com/office/drawing/2014/main" id="{6E905CC5-428F-5C47-260B-7EC287BB26CE}"/>
              </a:ext>
            </a:extLst>
          </p:cNvPr>
          <p:cNvPicPr>
            <a:picLocks noChangeAspect="1"/>
          </p:cNvPicPr>
          <p:nvPr/>
        </p:nvPicPr>
        <p:blipFill rotWithShape="1">
          <a:blip r:embed="rId4"/>
          <a:srcRect l="14065" t="42948" r="13026" b="41317"/>
          <a:stretch/>
        </p:blipFill>
        <p:spPr>
          <a:xfrm>
            <a:off x="226483" y="140868"/>
            <a:ext cx="1860012" cy="225801"/>
          </a:xfrm>
          <a:prstGeom prst="rect">
            <a:avLst/>
          </a:prstGeom>
        </p:spPr>
      </p:pic>
      <p:pic>
        <p:nvPicPr>
          <p:cNvPr id="3" name="Picture 2">
            <a:extLst>
              <a:ext uri="{FF2B5EF4-FFF2-40B4-BE49-F238E27FC236}">
                <a16:creationId xmlns:a16="http://schemas.microsoft.com/office/drawing/2014/main" id="{76255E10-6AFE-95BC-B7B8-935E7C65C8BB}"/>
              </a:ext>
            </a:extLst>
          </p:cNvPr>
          <p:cNvPicPr>
            <a:picLocks noChangeAspect="1"/>
          </p:cNvPicPr>
          <p:nvPr/>
        </p:nvPicPr>
        <p:blipFill>
          <a:blip r:embed="rId5"/>
          <a:stretch>
            <a:fillRect/>
          </a:stretch>
        </p:blipFill>
        <p:spPr>
          <a:xfrm>
            <a:off x="8467780" y="18573"/>
            <a:ext cx="619070" cy="696191"/>
          </a:xfrm>
          <a:prstGeom prst="rect">
            <a:avLst/>
          </a:prstGeom>
        </p:spPr>
      </p:pic>
    </p:spTree>
    <p:extLst>
      <p:ext uri="{BB962C8B-B14F-4D97-AF65-F5344CB8AC3E}">
        <p14:creationId xmlns:p14="http://schemas.microsoft.com/office/powerpoint/2010/main" val="682133729"/>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0C4D0AC-6B0B-E4AB-ACB4-75D911B510D1}"/>
              </a:ext>
            </a:extLst>
          </p:cNvPr>
          <p:cNvPicPr>
            <a:picLocks noChangeAspect="1"/>
          </p:cNvPicPr>
          <p:nvPr/>
        </p:nvPicPr>
        <p:blipFill>
          <a:blip r:embed="rId3"/>
          <a:stretch>
            <a:fillRect/>
          </a:stretch>
        </p:blipFill>
        <p:spPr>
          <a:xfrm>
            <a:off x="-1" y="-78154"/>
            <a:ext cx="9282939" cy="5221653"/>
          </a:xfrm>
          <a:prstGeom prst="rect">
            <a:avLst/>
          </a:prstGeom>
        </p:spPr>
      </p:pic>
      <p:sp>
        <p:nvSpPr>
          <p:cNvPr id="11" name="Title 6">
            <a:extLst>
              <a:ext uri="{FF2B5EF4-FFF2-40B4-BE49-F238E27FC236}">
                <a16:creationId xmlns:a16="http://schemas.microsoft.com/office/drawing/2014/main" id="{00A6A36F-086B-4DA9-B1B3-71862B80B8C6}"/>
              </a:ext>
            </a:extLst>
          </p:cNvPr>
          <p:cNvSpPr txBox="1">
            <a:spLocks/>
          </p:cNvSpPr>
          <p:nvPr/>
        </p:nvSpPr>
        <p:spPr>
          <a:xfrm>
            <a:off x="1080654" y="1736735"/>
            <a:ext cx="6982691" cy="167002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Poppins Black"/>
              <a:buNone/>
              <a:defRPr sz="3000" b="0" i="0" u="none" strike="noStrike" cap="none">
                <a:solidFill>
                  <a:schemeClr val="bg1">
                    <a:lumMod val="50000"/>
                  </a:schemeClr>
                </a:solidFill>
                <a:latin typeface="Poppins Black"/>
                <a:ea typeface="Poppins Black"/>
                <a:cs typeface="Poppins Black"/>
                <a:sym typeface="Poppins Black"/>
              </a:defRPr>
            </a:lvl1pPr>
            <a:lvl2pPr marR="0" lvl="1" algn="l" rtl="0">
              <a:lnSpc>
                <a:spcPct val="100000"/>
              </a:lnSpc>
              <a:spcBef>
                <a:spcPts val="0"/>
              </a:spcBef>
              <a:spcAft>
                <a:spcPts val="0"/>
              </a:spcAft>
              <a:buClr>
                <a:schemeClr val="dk1"/>
              </a:buClr>
              <a:buSzPts val="3000"/>
              <a:buFont typeface="Permanent Marker"/>
              <a:buNone/>
              <a:defRPr sz="3000" b="0" i="0" u="none" strike="noStrike" cap="none">
                <a:solidFill>
                  <a:schemeClr val="dk1"/>
                </a:solidFill>
                <a:latin typeface="Poppins"/>
                <a:ea typeface="Poppins"/>
                <a:cs typeface="Poppins"/>
                <a:sym typeface="Poppins"/>
              </a:defRPr>
            </a:lvl2pPr>
            <a:lvl3pPr marR="0" lvl="2" algn="l" rtl="0">
              <a:lnSpc>
                <a:spcPct val="100000"/>
              </a:lnSpc>
              <a:spcBef>
                <a:spcPts val="0"/>
              </a:spcBef>
              <a:spcAft>
                <a:spcPts val="0"/>
              </a:spcAft>
              <a:buClr>
                <a:schemeClr val="dk1"/>
              </a:buClr>
              <a:buSzPts val="3000"/>
              <a:buFont typeface="Permanent Marker"/>
              <a:buNone/>
              <a:defRPr sz="3000" b="0" i="0" u="none" strike="noStrike" cap="none">
                <a:solidFill>
                  <a:schemeClr val="dk1"/>
                </a:solidFill>
                <a:latin typeface="Poppins"/>
                <a:ea typeface="Poppins"/>
                <a:cs typeface="Poppins"/>
                <a:sym typeface="Poppins"/>
              </a:defRPr>
            </a:lvl3pPr>
            <a:lvl4pPr marR="0" lvl="3" algn="l" rtl="0">
              <a:lnSpc>
                <a:spcPct val="100000"/>
              </a:lnSpc>
              <a:spcBef>
                <a:spcPts val="0"/>
              </a:spcBef>
              <a:spcAft>
                <a:spcPts val="0"/>
              </a:spcAft>
              <a:buClr>
                <a:schemeClr val="dk1"/>
              </a:buClr>
              <a:buSzPts val="3000"/>
              <a:buFont typeface="Permanent Marker"/>
              <a:buNone/>
              <a:defRPr sz="3000" b="0" i="0" u="none" strike="noStrike" cap="none">
                <a:solidFill>
                  <a:schemeClr val="dk1"/>
                </a:solidFill>
                <a:latin typeface="Poppins"/>
                <a:ea typeface="Poppins"/>
                <a:cs typeface="Poppins"/>
                <a:sym typeface="Poppins"/>
              </a:defRPr>
            </a:lvl4pPr>
            <a:lvl5pPr marR="0" lvl="4" algn="l" rtl="0">
              <a:lnSpc>
                <a:spcPct val="100000"/>
              </a:lnSpc>
              <a:spcBef>
                <a:spcPts val="0"/>
              </a:spcBef>
              <a:spcAft>
                <a:spcPts val="0"/>
              </a:spcAft>
              <a:buClr>
                <a:schemeClr val="dk1"/>
              </a:buClr>
              <a:buSzPts val="3000"/>
              <a:buFont typeface="Permanent Marker"/>
              <a:buNone/>
              <a:defRPr sz="3000" b="0" i="0" u="none" strike="noStrike" cap="none">
                <a:solidFill>
                  <a:schemeClr val="dk1"/>
                </a:solidFill>
                <a:latin typeface="Poppins"/>
                <a:ea typeface="Poppins"/>
                <a:cs typeface="Poppins"/>
                <a:sym typeface="Poppins"/>
              </a:defRPr>
            </a:lvl5pPr>
            <a:lvl6pPr marR="0" lvl="5" algn="l" rtl="0">
              <a:lnSpc>
                <a:spcPct val="100000"/>
              </a:lnSpc>
              <a:spcBef>
                <a:spcPts val="0"/>
              </a:spcBef>
              <a:spcAft>
                <a:spcPts val="0"/>
              </a:spcAft>
              <a:buClr>
                <a:schemeClr val="dk1"/>
              </a:buClr>
              <a:buSzPts val="3000"/>
              <a:buFont typeface="Permanent Marker"/>
              <a:buNone/>
              <a:defRPr sz="3000" b="0" i="0" u="none" strike="noStrike" cap="none">
                <a:solidFill>
                  <a:schemeClr val="dk1"/>
                </a:solidFill>
                <a:latin typeface="Poppins"/>
                <a:ea typeface="Poppins"/>
                <a:cs typeface="Poppins"/>
                <a:sym typeface="Poppins"/>
              </a:defRPr>
            </a:lvl6pPr>
            <a:lvl7pPr marR="0" lvl="6" algn="l" rtl="0">
              <a:lnSpc>
                <a:spcPct val="100000"/>
              </a:lnSpc>
              <a:spcBef>
                <a:spcPts val="0"/>
              </a:spcBef>
              <a:spcAft>
                <a:spcPts val="0"/>
              </a:spcAft>
              <a:buClr>
                <a:schemeClr val="dk1"/>
              </a:buClr>
              <a:buSzPts val="3000"/>
              <a:buFont typeface="Permanent Marker"/>
              <a:buNone/>
              <a:defRPr sz="3000" b="0" i="0" u="none" strike="noStrike" cap="none">
                <a:solidFill>
                  <a:schemeClr val="dk1"/>
                </a:solidFill>
                <a:latin typeface="Poppins"/>
                <a:ea typeface="Poppins"/>
                <a:cs typeface="Poppins"/>
                <a:sym typeface="Poppins"/>
              </a:defRPr>
            </a:lvl7pPr>
            <a:lvl8pPr marR="0" lvl="7" algn="l" rtl="0">
              <a:lnSpc>
                <a:spcPct val="100000"/>
              </a:lnSpc>
              <a:spcBef>
                <a:spcPts val="0"/>
              </a:spcBef>
              <a:spcAft>
                <a:spcPts val="0"/>
              </a:spcAft>
              <a:buClr>
                <a:schemeClr val="dk1"/>
              </a:buClr>
              <a:buSzPts val="3000"/>
              <a:buFont typeface="Permanent Marker"/>
              <a:buNone/>
              <a:defRPr sz="3000" b="0" i="0" u="none" strike="noStrike" cap="none">
                <a:solidFill>
                  <a:schemeClr val="dk1"/>
                </a:solidFill>
                <a:latin typeface="Poppins"/>
                <a:ea typeface="Poppins"/>
                <a:cs typeface="Poppins"/>
                <a:sym typeface="Poppins"/>
              </a:defRPr>
            </a:lvl8pPr>
            <a:lvl9pPr marR="0" lvl="8" algn="l" rtl="0">
              <a:lnSpc>
                <a:spcPct val="100000"/>
              </a:lnSpc>
              <a:spcBef>
                <a:spcPts val="0"/>
              </a:spcBef>
              <a:spcAft>
                <a:spcPts val="0"/>
              </a:spcAft>
              <a:buClr>
                <a:schemeClr val="dk1"/>
              </a:buClr>
              <a:buSzPts val="3000"/>
              <a:buFont typeface="Permanent Marker"/>
              <a:buNone/>
              <a:defRPr sz="3000" b="0" i="0" u="none" strike="noStrike" cap="none">
                <a:solidFill>
                  <a:schemeClr val="dk1"/>
                </a:solidFill>
                <a:latin typeface="Poppins"/>
                <a:ea typeface="Poppins"/>
                <a:cs typeface="Poppins"/>
                <a:sym typeface="Poppins"/>
              </a:defRPr>
            </a:lvl9pPr>
          </a:lstStyle>
          <a:p>
            <a:r>
              <a:rPr lang="en-IE" sz="3600" b="1" dirty="0">
                <a:solidFill>
                  <a:srgbClr val="145E67"/>
                </a:solidFill>
                <a:latin typeface="Domaine Text Black" panose="020A0A06080505060204" pitchFamily="18" charset="0"/>
                <a:ea typeface="P22 Mackinac Pro" panose="02000000000000000000" pitchFamily="50" charset="0"/>
              </a:rPr>
              <a:t>Irish marketing …</a:t>
            </a:r>
          </a:p>
          <a:p>
            <a:r>
              <a:rPr lang="en-IE" sz="3600" b="1" dirty="0">
                <a:solidFill>
                  <a:srgbClr val="145E67"/>
                </a:solidFill>
                <a:latin typeface="Domaine Text Black" panose="020A0A06080505060204" pitchFamily="18" charset="0"/>
                <a:ea typeface="P22 Mackinac Pro" panose="02000000000000000000" pitchFamily="50" charset="0"/>
              </a:rPr>
              <a:t>We have a talent problem</a:t>
            </a:r>
          </a:p>
        </p:txBody>
      </p:sp>
      <p:pic>
        <p:nvPicPr>
          <p:cNvPr id="10" name="Picture 9">
            <a:extLst>
              <a:ext uri="{FF2B5EF4-FFF2-40B4-BE49-F238E27FC236}">
                <a16:creationId xmlns:a16="http://schemas.microsoft.com/office/drawing/2014/main" id="{6E905CC5-428F-5C47-260B-7EC287BB26CE}"/>
              </a:ext>
            </a:extLst>
          </p:cNvPr>
          <p:cNvPicPr>
            <a:picLocks noChangeAspect="1"/>
          </p:cNvPicPr>
          <p:nvPr/>
        </p:nvPicPr>
        <p:blipFill rotWithShape="1">
          <a:blip r:embed="rId4"/>
          <a:srcRect l="14065" t="42948" r="13026" b="41317"/>
          <a:stretch/>
        </p:blipFill>
        <p:spPr>
          <a:xfrm>
            <a:off x="226483" y="140868"/>
            <a:ext cx="1860012" cy="225801"/>
          </a:xfrm>
          <a:prstGeom prst="rect">
            <a:avLst/>
          </a:prstGeom>
        </p:spPr>
      </p:pic>
      <p:cxnSp>
        <p:nvCxnSpPr>
          <p:cNvPr id="3" name="Straight Connector 2">
            <a:extLst>
              <a:ext uri="{FF2B5EF4-FFF2-40B4-BE49-F238E27FC236}">
                <a16:creationId xmlns:a16="http://schemas.microsoft.com/office/drawing/2014/main" id="{F798658A-16CF-5B28-DDE3-7C30DF46BC51}"/>
              </a:ext>
            </a:extLst>
          </p:cNvPr>
          <p:cNvCxnSpPr>
            <a:cxnSpLocks/>
          </p:cNvCxnSpPr>
          <p:nvPr/>
        </p:nvCxnSpPr>
        <p:spPr>
          <a:xfrm flipV="1">
            <a:off x="5407378" y="2571749"/>
            <a:ext cx="2088444" cy="250473"/>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4" name="TextBox 3">
            <a:extLst>
              <a:ext uri="{FF2B5EF4-FFF2-40B4-BE49-F238E27FC236}">
                <a16:creationId xmlns:a16="http://schemas.microsoft.com/office/drawing/2014/main" id="{A99C18DD-69FE-96BD-1473-C65D770603C8}"/>
              </a:ext>
            </a:extLst>
          </p:cNvPr>
          <p:cNvSpPr txBox="1"/>
          <p:nvPr/>
        </p:nvSpPr>
        <p:spPr>
          <a:xfrm rot="21197322">
            <a:off x="4959234" y="2753862"/>
            <a:ext cx="3060643" cy="923330"/>
          </a:xfrm>
          <a:prstGeom prst="rect">
            <a:avLst/>
          </a:prstGeom>
          <a:noFill/>
        </p:spPr>
        <p:txBody>
          <a:bodyPr wrap="square" rtlCol="0">
            <a:spAutoFit/>
          </a:bodyPr>
          <a:lstStyle/>
          <a:p>
            <a:pPr algn="ctr"/>
            <a:r>
              <a:rPr lang="en-IE" sz="5400" b="1" dirty="0">
                <a:solidFill>
                  <a:srgbClr val="00E000"/>
                </a:solidFill>
                <a:latin typeface="Better Times" pitchFamily="50" charset="0"/>
              </a:rPr>
              <a:t>solution!</a:t>
            </a:r>
          </a:p>
        </p:txBody>
      </p:sp>
      <p:pic>
        <p:nvPicPr>
          <p:cNvPr id="12" name="Picture 11">
            <a:extLst>
              <a:ext uri="{FF2B5EF4-FFF2-40B4-BE49-F238E27FC236}">
                <a16:creationId xmlns:a16="http://schemas.microsoft.com/office/drawing/2014/main" id="{DF09EE72-ED24-9EDF-74F5-C70726F35BE3}"/>
              </a:ext>
            </a:extLst>
          </p:cNvPr>
          <p:cNvPicPr>
            <a:picLocks noChangeAspect="1"/>
          </p:cNvPicPr>
          <p:nvPr/>
        </p:nvPicPr>
        <p:blipFill>
          <a:blip r:embed="rId5"/>
          <a:stretch>
            <a:fillRect/>
          </a:stretch>
        </p:blipFill>
        <p:spPr>
          <a:xfrm>
            <a:off x="8467780" y="18573"/>
            <a:ext cx="619070" cy="696191"/>
          </a:xfrm>
          <a:prstGeom prst="rect">
            <a:avLst/>
          </a:prstGeom>
        </p:spPr>
      </p:pic>
    </p:spTree>
    <p:extLst>
      <p:ext uri="{BB962C8B-B14F-4D97-AF65-F5344CB8AC3E}">
        <p14:creationId xmlns:p14="http://schemas.microsoft.com/office/powerpoint/2010/main" val="220919156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0C4D0AC-6B0B-E4AB-ACB4-75D911B510D1}"/>
              </a:ext>
            </a:extLst>
          </p:cNvPr>
          <p:cNvPicPr>
            <a:picLocks noChangeAspect="1"/>
          </p:cNvPicPr>
          <p:nvPr/>
        </p:nvPicPr>
        <p:blipFill>
          <a:blip r:embed="rId2"/>
          <a:stretch>
            <a:fillRect/>
          </a:stretch>
        </p:blipFill>
        <p:spPr>
          <a:xfrm>
            <a:off x="-1" y="-78154"/>
            <a:ext cx="9282939" cy="5221653"/>
          </a:xfrm>
          <a:prstGeom prst="rect">
            <a:avLst/>
          </a:prstGeom>
        </p:spPr>
      </p:pic>
      <p:sp>
        <p:nvSpPr>
          <p:cNvPr id="4" name="Rectangle 3">
            <a:extLst>
              <a:ext uri="{FF2B5EF4-FFF2-40B4-BE49-F238E27FC236}">
                <a16:creationId xmlns:a16="http://schemas.microsoft.com/office/drawing/2014/main" id="{31ECF99E-0384-2347-B70F-B0BF686EB18B}"/>
              </a:ext>
            </a:extLst>
          </p:cNvPr>
          <p:cNvSpPr/>
          <p:nvPr/>
        </p:nvSpPr>
        <p:spPr>
          <a:xfrm>
            <a:off x="3846481" y="4733754"/>
            <a:ext cx="1451038" cy="200055"/>
          </a:xfrm>
          <a:prstGeom prst="rect">
            <a:avLst/>
          </a:prstGeom>
        </p:spPr>
        <p:txBody>
          <a:bodyPr wrap="none">
            <a:spAutoFit/>
          </a:bodyPr>
          <a:lstStyle/>
          <a:p>
            <a:r>
              <a:rPr lang="en-IE" sz="700" dirty="0">
                <a:latin typeface="Poppins" pitchFamily="2" charset="77"/>
              </a:rPr>
              <a:t>Strictly Private &amp; Confidential</a:t>
            </a:r>
            <a:endParaRPr lang="en-IE" dirty="0"/>
          </a:p>
        </p:txBody>
      </p:sp>
      <p:sp>
        <p:nvSpPr>
          <p:cNvPr id="11" name="Title 6">
            <a:extLst>
              <a:ext uri="{FF2B5EF4-FFF2-40B4-BE49-F238E27FC236}">
                <a16:creationId xmlns:a16="http://schemas.microsoft.com/office/drawing/2014/main" id="{00A6A36F-086B-4DA9-B1B3-71862B80B8C6}"/>
              </a:ext>
            </a:extLst>
          </p:cNvPr>
          <p:cNvSpPr txBox="1">
            <a:spLocks/>
          </p:cNvSpPr>
          <p:nvPr/>
        </p:nvSpPr>
        <p:spPr>
          <a:xfrm>
            <a:off x="1" y="1796492"/>
            <a:ext cx="9143999" cy="12429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Poppins Black"/>
              <a:buNone/>
              <a:defRPr sz="3000" b="0" i="0" u="none" strike="noStrike" cap="none">
                <a:solidFill>
                  <a:schemeClr val="bg1">
                    <a:lumMod val="50000"/>
                  </a:schemeClr>
                </a:solidFill>
                <a:latin typeface="Poppins Black"/>
                <a:ea typeface="Poppins Black"/>
                <a:cs typeface="Poppins Black"/>
                <a:sym typeface="Poppins Black"/>
              </a:defRPr>
            </a:lvl1pPr>
            <a:lvl2pPr marR="0" lvl="1" algn="l" rtl="0">
              <a:lnSpc>
                <a:spcPct val="100000"/>
              </a:lnSpc>
              <a:spcBef>
                <a:spcPts val="0"/>
              </a:spcBef>
              <a:spcAft>
                <a:spcPts val="0"/>
              </a:spcAft>
              <a:buClr>
                <a:schemeClr val="dk1"/>
              </a:buClr>
              <a:buSzPts val="3000"/>
              <a:buFont typeface="Permanent Marker"/>
              <a:buNone/>
              <a:defRPr sz="3000" b="0" i="0" u="none" strike="noStrike" cap="none">
                <a:solidFill>
                  <a:schemeClr val="dk1"/>
                </a:solidFill>
                <a:latin typeface="Poppins"/>
                <a:ea typeface="Poppins"/>
                <a:cs typeface="Poppins"/>
                <a:sym typeface="Poppins"/>
              </a:defRPr>
            </a:lvl2pPr>
            <a:lvl3pPr marR="0" lvl="2" algn="l" rtl="0">
              <a:lnSpc>
                <a:spcPct val="100000"/>
              </a:lnSpc>
              <a:spcBef>
                <a:spcPts val="0"/>
              </a:spcBef>
              <a:spcAft>
                <a:spcPts val="0"/>
              </a:spcAft>
              <a:buClr>
                <a:schemeClr val="dk1"/>
              </a:buClr>
              <a:buSzPts val="3000"/>
              <a:buFont typeface="Permanent Marker"/>
              <a:buNone/>
              <a:defRPr sz="3000" b="0" i="0" u="none" strike="noStrike" cap="none">
                <a:solidFill>
                  <a:schemeClr val="dk1"/>
                </a:solidFill>
                <a:latin typeface="Poppins"/>
                <a:ea typeface="Poppins"/>
                <a:cs typeface="Poppins"/>
                <a:sym typeface="Poppins"/>
              </a:defRPr>
            </a:lvl3pPr>
            <a:lvl4pPr marR="0" lvl="3" algn="l" rtl="0">
              <a:lnSpc>
                <a:spcPct val="100000"/>
              </a:lnSpc>
              <a:spcBef>
                <a:spcPts val="0"/>
              </a:spcBef>
              <a:spcAft>
                <a:spcPts val="0"/>
              </a:spcAft>
              <a:buClr>
                <a:schemeClr val="dk1"/>
              </a:buClr>
              <a:buSzPts val="3000"/>
              <a:buFont typeface="Permanent Marker"/>
              <a:buNone/>
              <a:defRPr sz="3000" b="0" i="0" u="none" strike="noStrike" cap="none">
                <a:solidFill>
                  <a:schemeClr val="dk1"/>
                </a:solidFill>
                <a:latin typeface="Poppins"/>
                <a:ea typeface="Poppins"/>
                <a:cs typeface="Poppins"/>
                <a:sym typeface="Poppins"/>
              </a:defRPr>
            </a:lvl4pPr>
            <a:lvl5pPr marR="0" lvl="4" algn="l" rtl="0">
              <a:lnSpc>
                <a:spcPct val="100000"/>
              </a:lnSpc>
              <a:spcBef>
                <a:spcPts val="0"/>
              </a:spcBef>
              <a:spcAft>
                <a:spcPts val="0"/>
              </a:spcAft>
              <a:buClr>
                <a:schemeClr val="dk1"/>
              </a:buClr>
              <a:buSzPts val="3000"/>
              <a:buFont typeface="Permanent Marker"/>
              <a:buNone/>
              <a:defRPr sz="3000" b="0" i="0" u="none" strike="noStrike" cap="none">
                <a:solidFill>
                  <a:schemeClr val="dk1"/>
                </a:solidFill>
                <a:latin typeface="Poppins"/>
                <a:ea typeface="Poppins"/>
                <a:cs typeface="Poppins"/>
                <a:sym typeface="Poppins"/>
              </a:defRPr>
            </a:lvl5pPr>
            <a:lvl6pPr marR="0" lvl="5" algn="l" rtl="0">
              <a:lnSpc>
                <a:spcPct val="100000"/>
              </a:lnSpc>
              <a:spcBef>
                <a:spcPts val="0"/>
              </a:spcBef>
              <a:spcAft>
                <a:spcPts val="0"/>
              </a:spcAft>
              <a:buClr>
                <a:schemeClr val="dk1"/>
              </a:buClr>
              <a:buSzPts val="3000"/>
              <a:buFont typeface="Permanent Marker"/>
              <a:buNone/>
              <a:defRPr sz="3000" b="0" i="0" u="none" strike="noStrike" cap="none">
                <a:solidFill>
                  <a:schemeClr val="dk1"/>
                </a:solidFill>
                <a:latin typeface="Poppins"/>
                <a:ea typeface="Poppins"/>
                <a:cs typeface="Poppins"/>
                <a:sym typeface="Poppins"/>
              </a:defRPr>
            </a:lvl6pPr>
            <a:lvl7pPr marR="0" lvl="6" algn="l" rtl="0">
              <a:lnSpc>
                <a:spcPct val="100000"/>
              </a:lnSpc>
              <a:spcBef>
                <a:spcPts val="0"/>
              </a:spcBef>
              <a:spcAft>
                <a:spcPts val="0"/>
              </a:spcAft>
              <a:buClr>
                <a:schemeClr val="dk1"/>
              </a:buClr>
              <a:buSzPts val="3000"/>
              <a:buFont typeface="Permanent Marker"/>
              <a:buNone/>
              <a:defRPr sz="3000" b="0" i="0" u="none" strike="noStrike" cap="none">
                <a:solidFill>
                  <a:schemeClr val="dk1"/>
                </a:solidFill>
                <a:latin typeface="Poppins"/>
                <a:ea typeface="Poppins"/>
                <a:cs typeface="Poppins"/>
                <a:sym typeface="Poppins"/>
              </a:defRPr>
            </a:lvl7pPr>
            <a:lvl8pPr marR="0" lvl="7" algn="l" rtl="0">
              <a:lnSpc>
                <a:spcPct val="100000"/>
              </a:lnSpc>
              <a:spcBef>
                <a:spcPts val="0"/>
              </a:spcBef>
              <a:spcAft>
                <a:spcPts val="0"/>
              </a:spcAft>
              <a:buClr>
                <a:schemeClr val="dk1"/>
              </a:buClr>
              <a:buSzPts val="3000"/>
              <a:buFont typeface="Permanent Marker"/>
              <a:buNone/>
              <a:defRPr sz="3000" b="0" i="0" u="none" strike="noStrike" cap="none">
                <a:solidFill>
                  <a:schemeClr val="dk1"/>
                </a:solidFill>
                <a:latin typeface="Poppins"/>
                <a:ea typeface="Poppins"/>
                <a:cs typeface="Poppins"/>
                <a:sym typeface="Poppins"/>
              </a:defRPr>
            </a:lvl8pPr>
            <a:lvl9pPr marR="0" lvl="8" algn="l" rtl="0">
              <a:lnSpc>
                <a:spcPct val="100000"/>
              </a:lnSpc>
              <a:spcBef>
                <a:spcPts val="0"/>
              </a:spcBef>
              <a:spcAft>
                <a:spcPts val="0"/>
              </a:spcAft>
              <a:buClr>
                <a:schemeClr val="dk1"/>
              </a:buClr>
              <a:buSzPts val="3000"/>
              <a:buFont typeface="Permanent Marker"/>
              <a:buNone/>
              <a:defRPr sz="3000" b="0" i="0" u="none" strike="noStrike" cap="none">
                <a:solidFill>
                  <a:schemeClr val="dk1"/>
                </a:solidFill>
                <a:latin typeface="Poppins"/>
                <a:ea typeface="Poppins"/>
                <a:cs typeface="Poppins"/>
                <a:sym typeface="Poppins"/>
              </a:defRPr>
            </a:lvl9pPr>
          </a:lstStyle>
          <a:p>
            <a:r>
              <a:rPr lang="en-IE" sz="2800" b="1" dirty="0">
                <a:solidFill>
                  <a:srgbClr val="145E67"/>
                </a:solidFill>
                <a:latin typeface="Domaine Text Black" panose="020A0A06080505060204" pitchFamily="18" charset="0"/>
                <a:ea typeface="P22 Mackinac Pro" panose="02000000000000000000" pitchFamily="50" charset="0"/>
              </a:rPr>
              <a:t>The smarter way to hire </a:t>
            </a:r>
          </a:p>
          <a:p>
            <a:r>
              <a:rPr lang="en-IE" sz="2800" b="1" dirty="0">
                <a:solidFill>
                  <a:srgbClr val="145E67"/>
                </a:solidFill>
                <a:latin typeface="Domaine Text Black" panose="020A0A06080505060204" pitchFamily="18" charset="0"/>
                <a:ea typeface="P22 Mackinac Pro" panose="02000000000000000000" pitchFamily="50" charset="0"/>
              </a:rPr>
              <a:t>marketing talent</a:t>
            </a:r>
          </a:p>
        </p:txBody>
      </p:sp>
      <p:pic>
        <p:nvPicPr>
          <p:cNvPr id="5" name="Picture 4">
            <a:extLst>
              <a:ext uri="{FF2B5EF4-FFF2-40B4-BE49-F238E27FC236}">
                <a16:creationId xmlns:a16="http://schemas.microsoft.com/office/drawing/2014/main" id="{6E7E63CC-02A9-E87B-F59E-053B2D49163E}"/>
              </a:ext>
            </a:extLst>
          </p:cNvPr>
          <p:cNvPicPr>
            <a:picLocks noChangeAspect="1"/>
          </p:cNvPicPr>
          <p:nvPr/>
        </p:nvPicPr>
        <p:blipFill>
          <a:blip r:embed="rId3"/>
          <a:stretch>
            <a:fillRect/>
          </a:stretch>
        </p:blipFill>
        <p:spPr>
          <a:xfrm>
            <a:off x="4099571" y="3152266"/>
            <a:ext cx="944858" cy="1062565"/>
          </a:xfrm>
          <a:prstGeom prst="rect">
            <a:avLst/>
          </a:prstGeom>
        </p:spPr>
      </p:pic>
      <p:pic>
        <p:nvPicPr>
          <p:cNvPr id="10" name="Picture 9">
            <a:extLst>
              <a:ext uri="{FF2B5EF4-FFF2-40B4-BE49-F238E27FC236}">
                <a16:creationId xmlns:a16="http://schemas.microsoft.com/office/drawing/2014/main" id="{6E905CC5-428F-5C47-260B-7EC287BB26CE}"/>
              </a:ext>
            </a:extLst>
          </p:cNvPr>
          <p:cNvPicPr>
            <a:picLocks noChangeAspect="1"/>
          </p:cNvPicPr>
          <p:nvPr/>
        </p:nvPicPr>
        <p:blipFill rotWithShape="1">
          <a:blip r:embed="rId4"/>
          <a:srcRect l="14065" t="42948" r="13026" b="41317"/>
          <a:stretch/>
        </p:blipFill>
        <p:spPr>
          <a:xfrm>
            <a:off x="2770178" y="1396090"/>
            <a:ext cx="3603644" cy="437473"/>
          </a:xfrm>
          <a:prstGeom prst="rect">
            <a:avLst/>
          </a:prstGeom>
        </p:spPr>
      </p:pic>
    </p:spTree>
    <p:extLst>
      <p:ext uri="{BB962C8B-B14F-4D97-AF65-F5344CB8AC3E}">
        <p14:creationId xmlns:p14="http://schemas.microsoft.com/office/powerpoint/2010/main" val="2972576119"/>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FD92FE7-FDC8-A1B6-7DE5-9EB9795FEF74}"/>
              </a:ext>
            </a:extLst>
          </p:cNvPr>
          <p:cNvPicPr>
            <a:picLocks noChangeAspect="1"/>
          </p:cNvPicPr>
          <p:nvPr/>
        </p:nvPicPr>
        <p:blipFill rotWithShape="1">
          <a:blip r:embed="rId3"/>
          <a:srcRect t="9657" b="23402"/>
          <a:stretch/>
        </p:blipFill>
        <p:spPr>
          <a:xfrm>
            <a:off x="0" y="1298221"/>
            <a:ext cx="9144000" cy="3443111"/>
          </a:xfrm>
          <a:prstGeom prst="rect">
            <a:avLst/>
          </a:prstGeom>
        </p:spPr>
      </p:pic>
      <p:sp>
        <p:nvSpPr>
          <p:cNvPr id="8" name="Title 6">
            <a:extLst>
              <a:ext uri="{FF2B5EF4-FFF2-40B4-BE49-F238E27FC236}">
                <a16:creationId xmlns:a16="http://schemas.microsoft.com/office/drawing/2014/main" id="{49FC3D4C-CEAD-EB47-6CC8-BBA9E9EDB76E}"/>
              </a:ext>
            </a:extLst>
          </p:cNvPr>
          <p:cNvSpPr txBox="1">
            <a:spLocks/>
          </p:cNvSpPr>
          <p:nvPr/>
        </p:nvSpPr>
        <p:spPr>
          <a:xfrm>
            <a:off x="282633" y="583200"/>
            <a:ext cx="8595360" cy="5217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defTabSz="914400" eaLnBrk="1" fontAlgn="auto" latinLnBrk="0" hangingPunct="1">
              <a:buClr>
                <a:schemeClr val="dk1"/>
              </a:buClr>
              <a:buSzPts val="3600"/>
              <a:tabLst/>
              <a:defRPr/>
            </a:pPr>
            <a:r>
              <a:rPr lang="en-IE" sz="2800" b="1" dirty="0">
                <a:solidFill>
                  <a:srgbClr val="145E67"/>
                </a:solidFill>
                <a:latin typeface="Domaine Text Black" panose="020A0A06080505060204" pitchFamily="18" charset="0"/>
                <a:ea typeface="P22 Mackinac Pro" panose="02000000000000000000" pitchFamily="50" charset="0"/>
                <a:cs typeface="Poppins Black"/>
                <a:sym typeface="Poppins Black"/>
              </a:rPr>
              <a:t>Implications for business</a:t>
            </a:r>
          </a:p>
        </p:txBody>
      </p:sp>
    </p:spTree>
    <p:extLst>
      <p:ext uri="{BB962C8B-B14F-4D97-AF65-F5344CB8AC3E}">
        <p14:creationId xmlns:p14="http://schemas.microsoft.com/office/powerpoint/2010/main" val="2411211464"/>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5" name="Freeform 174">
            <a:extLst>
              <a:ext uri="{FF2B5EF4-FFF2-40B4-BE49-F238E27FC236}">
                <a16:creationId xmlns:a16="http://schemas.microsoft.com/office/drawing/2014/main" id="{519E399F-9178-3E43-8D4F-EACAFA138140}"/>
              </a:ext>
            </a:extLst>
          </p:cNvPr>
          <p:cNvSpPr/>
          <p:nvPr/>
        </p:nvSpPr>
        <p:spPr>
          <a:xfrm>
            <a:off x="6415930" y="1790471"/>
            <a:ext cx="661981" cy="662214"/>
          </a:xfrm>
          <a:custGeom>
            <a:avLst/>
            <a:gdLst/>
            <a:ahLst/>
            <a:cxnLst>
              <a:cxn ang="3cd4">
                <a:pos x="hc" y="t"/>
              </a:cxn>
              <a:cxn ang="cd2">
                <a:pos x="l" y="vc"/>
              </a:cxn>
              <a:cxn ang="cd4">
                <a:pos x="hc" y="b"/>
              </a:cxn>
              <a:cxn ang="0">
                <a:pos x="r" y="vc"/>
              </a:cxn>
            </a:cxnLst>
            <a:rect l="l" t="t" r="r" b="b"/>
            <a:pathLst>
              <a:path w="1418" h="1418">
                <a:moveTo>
                  <a:pt x="1418" y="709"/>
                </a:moveTo>
                <a:cubicBezTo>
                  <a:pt x="1418" y="1101"/>
                  <a:pt x="1101" y="1418"/>
                  <a:pt x="710" y="1418"/>
                </a:cubicBezTo>
                <a:cubicBezTo>
                  <a:pt x="318" y="1418"/>
                  <a:pt x="0" y="1101"/>
                  <a:pt x="0" y="709"/>
                </a:cubicBezTo>
                <a:cubicBezTo>
                  <a:pt x="0" y="317"/>
                  <a:pt x="318" y="0"/>
                  <a:pt x="710" y="0"/>
                </a:cubicBezTo>
                <a:cubicBezTo>
                  <a:pt x="1101" y="0"/>
                  <a:pt x="1418" y="317"/>
                  <a:pt x="1418" y="709"/>
                </a:cubicBezTo>
                <a:close/>
              </a:path>
            </a:pathLst>
          </a:custGeom>
          <a:solidFill>
            <a:srgbClr val="339933"/>
          </a:solidFill>
          <a:ln cap="flat">
            <a:noFill/>
            <a:prstDash val="solid"/>
          </a:ln>
        </p:spPr>
        <p:txBody>
          <a:bodyPr vert="horz" wrap="none" lIns="33750" tIns="16875" rIns="33750" bIns="16875" anchor="ctr" anchorCtr="1" compatLnSpc="0"/>
          <a:lstStyle/>
          <a:p>
            <a:pPr marL="0" marR="0" lvl="0" indent="0" algn="l" defTabSz="685663" rtl="0" eaLnBrk="1" fontAlgn="auto" latinLnBrk="0" hangingPunct="0">
              <a:lnSpc>
                <a:spcPct val="100000"/>
              </a:lnSpc>
              <a:spcBef>
                <a:spcPts val="0"/>
              </a:spcBef>
              <a:spcAft>
                <a:spcPts val="0"/>
              </a:spcAft>
              <a:buClrTx/>
              <a:buSzTx/>
              <a:buFont typeface="Arial"/>
              <a:buNone/>
              <a:tabLst/>
              <a:defRPr/>
            </a:pPr>
            <a:endParaRPr kumimoji="0" lang="en-none" sz="900" b="0" i="0" u="none" strike="noStrike" kern="1200" cap="none" spc="0" normalizeH="0" baseline="0" noProof="0">
              <a:ln>
                <a:noFill/>
              </a:ln>
              <a:solidFill>
                <a:srgbClr val="747A94"/>
              </a:solidFill>
              <a:effectLst/>
              <a:uLnTx/>
              <a:uFillTx/>
              <a:latin typeface="Poppins" panose="00000500000000000000" pitchFamily="2" charset="0"/>
              <a:ea typeface="Arial Unicode MS" pitchFamily="2"/>
              <a:cs typeface="Poppins" panose="00000500000000000000" pitchFamily="2" charset="0"/>
              <a:sym typeface="Arial"/>
            </a:endParaRPr>
          </a:p>
        </p:txBody>
      </p:sp>
      <p:sp>
        <p:nvSpPr>
          <p:cNvPr id="4" name="Freeform 3">
            <a:extLst>
              <a:ext uri="{FF2B5EF4-FFF2-40B4-BE49-F238E27FC236}">
                <a16:creationId xmlns:a16="http://schemas.microsoft.com/office/drawing/2014/main" id="{CC0405C4-3683-394B-AFFE-EC8901F202CF}"/>
              </a:ext>
            </a:extLst>
          </p:cNvPr>
          <p:cNvSpPr/>
          <p:nvPr/>
        </p:nvSpPr>
        <p:spPr>
          <a:xfrm>
            <a:off x="945346" y="4418769"/>
            <a:ext cx="1450102" cy="496311"/>
          </a:xfrm>
          <a:custGeom>
            <a:avLst/>
            <a:gdLst/>
            <a:ahLst/>
            <a:cxnLst>
              <a:cxn ang="3cd4">
                <a:pos x="hc" y="t"/>
              </a:cxn>
              <a:cxn ang="cd2">
                <a:pos x="l" y="vc"/>
              </a:cxn>
              <a:cxn ang="cd4">
                <a:pos x="hc" y="b"/>
              </a:cxn>
              <a:cxn ang="0">
                <a:pos x="r" y="vc"/>
              </a:cxn>
            </a:cxnLst>
            <a:rect l="l" t="t" r="r" b="b"/>
            <a:pathLst>
              <a:path w="3105" h="1063" fill="none">
                <a:moveTo>
                  <a:pt x="0" y="1063"/>
                </a:moveTo>
                <a:lnTo>
                  <a:pt x="1552" y="0"/>
                </a:lnTo>
                <a:lnTo>
                  <a:pt x="3105" y="285"/>
                </a:lnTo>
              </a:path>
            </a:pathLst>
          </a:custGeom>
          <a:solidFill>
            <a:schemeClr val="accent6"/>
          </a:solidFill>
          <a:ln w="139700" cap="flat">
            <a:solidFill>
              <a:schemeClr val="accent6"/>
            </a:solidFill>
            <a:prstDash val="solid"/>
            <a:round/>
          </a:ln>
        </p:spPr>
        <p:txBody>
          <a:bodyPr vert="horz" wrap="none" lIns="7560" tIns="7560" rIns="7560" bIns="7560" anchor="ctr" anchorCtr="1" compatLnSpc="0"/>
          <a:lstStyle/>
          <a:p>
            <a:pPr marL="0" marR="0" lvl="0" indent="0" algn="l" defTabSz="685663" rtl="0" eaLnBrk="1" fontAlgn="auto" latinLnBrk="0" hangingPunct="0">
              <a:lnSpc>
                <a:spcPct val="100000"/>
              </a:lnSpc>
              <a:spcBef>
                <a:spcPts val="0"/>
              </a:spcBef>
              <a:spcAft>
                <a:spcPts val="0"/>
              </a:spcAft>
              <a:buClrTx/>
              <a:buSzTx/>
              <a:buFont typeface="Arial"/>
              <a:buNone/>
              <a:tabLst/>
              <a:defRPr/>
            </a:pPr>
            <a:endParaRPr kumimoji="0" lang="en-none" sz="675" b="0" i="0" u="none" strike="noStrike" kern="1200" cap="none" spc="0" normalizeH="0" baseline="0" noProof="0">
              <a:ln>
                <a:noFill/>
              </a:ln>
              <a:solidFill>
                <a:srgbClr val="747A94"/>
              </a:solidFill>
              <a:effectLst/>
              <a:uLnTx/>
              <a:uFillTx/>
              <a:latin typeface="Arial" pitchFamily="18"/>
              <a:ea typeface="Arial Unicode MS" pitchFamily="2"/>
              <a:cs typeface="Arial Unicode MS" pitchFamily="2"/>
              <a:sym typeface="Arial"/>
            </a:endParaRPr>
          </a:p>
        </p:txBody>
      </p:sp>
      <p:sp>
        <p:nvSpPr>
          <p:cNvPr id="5" name="Freeform 4">
            <a:extLst>
              <a:ext uri="{FF2B5EF4-FFF2-40B4-BE49-F238E27FC236}">
                <a16:creationId xmlns:a16="http://schemas.microsoft.com/office/drawing/2014/main" id="{CC877E4F-9C99-7B43-9226-61E9D68F7A2D}"/>
              </a:ext>
            </a:extLst>
          </p:cNvPr>
          <p:cNvSpPr/>
          <p:nvPr/>
        </p:nvSpPr>
        <p:spPr>
          <a:xfrm>
            <a:off x="2395914" y="4055182"/>
            <a:ext cx="1450102" cy="496311"/>
          </a:xfrm>
          <a:custGeom>
            <a:avLst/>
            <a:gdLst/>
            <a:ahLst/>
            <a:cxnLst>
              <a:cxn ang="3cd4">
                <a:pos x="hc" y="t"/>
              </a:cxn>
              <a:cxn ang="cd2">
                <a:pos x="l" y="vc"/>
              </a:cxn>
              <a:cxn ang="cd4">
                <a:pos x="hc" y="b"/>
              </a:cxn>
              <a:cxn ang="0">
                <a:pos x="r" y="vc"/>
              </a:cxn>
            </a:cxnLst>
            <a:rect l="l" t="t" r="r" b="b"/>
            <a:pathLst>
              <a:path w="3105" h="1063" fill="none">
                <a:moveTo>
                  <a:pt x="0" y="1063"/>
                </a:moveTo>
                <a:lnTo>
                  <a:pt x="1552" y="0"/>
                </a:lnTo>
                <a:lnTo>
                  <a:pt x="3105" y="284"/>
                </a:lnTo>
              </a:path>
            </a:pathLst>
          </a:custGeom>
          <a:solidFill>
            <a:schemeClr val="accent6"/>
          </a:solidFill>
          <a:ln w="139700" cap="flat">
            <a:solidFill>
              <a:schemeClr val="accent6"/>
            </a:solidFill>
            <a:prstDash val="solid"/>
            <a:round/>
          </a:ln>
        </p:spPr>
        <p:txBody>
          <a:bodyPr vert="horz" wrap="none" lIns="7560" tIns="7560" rIns="7560" bIns="7560" anchor="ctr" anchorCtr="1" compatLnSpc="0"/>
          <a:lstStyle/>
          <a:p>
            <a:pPr marL="0" marR="0" lvl="0" indent="0" algn="l" defTabSz="685663" rtl="0" eaLnBrk="1" fontAlgn="auto" latinLnBrk="0" hangingPunct="0">
              <a:lnSpc>
                <a:spcPct val="100000"/>
              </a:lnSpc>
              <a:spcBef>
                <a:spcPts val="0"/>
              </a:spcBef>
              <a:spcAft>
                <a:spcPts val="0"/>
              </a:spcAft>
              <a:buClrTx/>
              <a:buSzTx/>
              <a:buFont typeface="Arial"/>
              <a:buNone/>
              <a:tabLst/>
              <a:defRPr/>
            </a:pPr>
            <a:endParaRPr kumimoji="0" lang="en-none" sz="675" b="0" i="0" u="none" strike="noStrike" kern="1200" cap="none" spc="0" normalizeH="0" baseline="0" noProof="0">
              <a:ln>
                <a:noFill/>
              </a:ln>
              <a:solidFill>
                <a:srgbClr val="747A94"/>
              </a:solidFill>
              <a:effectLst/>
              <a:uLnTx/>
              <a:uFillTx/>
              <a:latin typeface="Arial" pitchFamily="18"/>
              <a:ea typeface="Arial Unicode MS" pitchFamily="2"/>
              <a:cs typeface="Arial Unicode MS" pitchFamily="2"/>
              <a:sym typeface="Arial"/>
            </a:endParaRPr>
          </a:p>
        </p:txBody>
      </p:sp>
      <p:sp>
        <p:nvSpPr>
          <p:cNvPr id="6" name="Freeform 5">
            <a:extLst>
              <a:ext uri="{FF2B5EF4-FFF2-40B4-BE49-F238E27FC236}">
                <a16:creationId xmlns:a16="http://schemas.microsoft.com/office/drawing/2014/main" id="{0CA9EAB0-1783-C849-861E-F9DD4BE8B717}"/>
              </a:ext>
            </a:extLst>
          </p:cNvPr>
          <p:cNvSpPr/>
          <p:nvPr/>
        </p:nvSpPr>
        <p:spPr>
          <a:xfrm>
            <a:off x="3846483" y="3691127"/>
            <a:ext cx="1450102" cy="496311"/>
          </a:xfrm>
          <a:custGeom>
            <a:avLst/>
            <a:gdLst/>
            <a:ahLst/>
            <a:cxnLst>
              <a:cxn ang="3cd4">
                <a:pos x="hc" y="t"/>
              </a:cxn>
              <a:cxn ang="cd2">
                <a:pos x="l" y="vc"/>
              </a:cxn>
              <a:cxn ang="cd4">
                <a:pos x="hc" y="b"/>
              </a:cxn>
              <a:cxn ang="0">
                <a:pos x="r" y="vc"/>
              </a:cxn>
            </a:cxnLst>
            <a:rect l="l" t="t" r="r" b="b"/>
            <a:pathLst>
              <a:path w="3105" h="1063" fill="none">
                <a:moveTo>
                  <a:pt x="0" y="1063"/>
                </a:moveTo>
                <a:lnTo>
                  <a:pt x="1553" y="0"/>
                </a:lnTo>
                <a:lnTo>
                  <a:pt x="3105" y="285"/>
                </a:lnTo>
              </a:path>
            </a:pathLst>
          </a:custGeom>
          <a:solidFill>
            <a:schemeClr val="accent6"/>
          </a:solidFill>
          <a:ln w="139700" cap="flat">
            <a:solidFill>
              <a:schemeClr val="accent6"/>
            </a:solidFill>
            <a:prstDash val="solid"/>
            <a:round/>
          </a:ln>
        </p:spPr>
        <p:txBody>
          <a:bodyPr vert="horz" wrap="none" lIns="7560" tIns="7560" rIns="7560" bIns="7560" anchor="ctr" anchorCtr="1" compatLnSpc="0"/>
          <a:lstStyle/>
          <a:p>
            <a:pPr marL="0" marR="0" lvl="0" indent="0" algn="l" defTabSz="685663" rtl="0" eaLnBrk="1" fontAlgn="auto" latinLnBrk="0" hangingPunct="0">
              <a:lnSpc>
                <a:spcPct val="100000"/>
              </a:lnSpc>
              <a:spcBef>
                <a:spcPts val="0"/>
              </a:spcBef>
              <a:spcAft>
                <a:spcPts val="0"/>
              </a:spcAft>
              <a:buClrTx/>
              <a:buSzTx/>
              <a:buFont typeface="Arial"/>
              <a:buNone/>
              <a:tabLst/>
              <a:defRPr/>
            </a:pPr>
            <a:endParaRPr kumimoji="0" lang="en-none" sz="675" b="0" i="0" u="none" strike="noStrike" kern="1200" cap="none" spc="0" normalizeH="0" baseline="0" noProof="0">
              <a:ln>
                <a:noFill/>
              </a:ln>
              <a:solidFill>
                <a:srgbClr val="747A94"/>
              </a:solidFill>
              <a:effectLst/>
              <a:uLnTx/>
              <a:uFillTx/>
              <a:latin typeface="Arial" pitchFamily="18"/>
              <a:ea typeface="Arial Unicode MS" pitchFamily="2"/>
              <a:cs typeface="Arial Unicode MS" pitchFamily="2"/>
              <a:sym typeface="Arial"/>
            </a:endParaRPr>
          </a:p>
        </p:txBody>
      </p:sp>
      <p:sp>
        <p:nvSpPr>
          <p:cNvPr id="7" name="Freeform 6">
            <a:extLst>
              <a:ext uri="{FF2B5EF4-FFF2-40B4-BE49-F238E27FC236}">
                <a16:creationId xmlns:a16="http://schemas.microsoft.com/office/drawing/2014/main" id="{B626037D-75EF-6144-96A3-D70E0BCF6A47}"/>
              </a:ext>
            </a:extLst>
          </p:cNvPr>
          <p:cNvSpPr/>
          <p:nvPr/>
        </p:nvSpPr>
        <p:spPr>
          <a:xfrm>
            <a:off x="5296586" y="3327072"/>
            <a:ext cx="1450569" cy="496778"/>
          </a:xfrm>
          <a:custGeom>
            <a:avLst/>
            <a:gdLst/>
            <a:ahLst/>
            <a:cxnLst>
              <a:cxn ang="3cd4">
                <a:pos x="hc" y="t"/>
              </a:cxn>
              <a:cxn ang="cd2">
                <a:pos x="l" y="vc"/>
              </a:cxn>
              <a:cxn ang="cd4">
                <a:pos x="hc" y="b"/>
              </a:cxn>
              <a:cxn ang="0">
                <a:pos x="r" y="vc"/>
              </a:cxn>
            </a:cxnLst>
            <a:rect l="l" t="t" r="r" b="b"/>
            <a:pathLst>
              <a:path w="3106" h="1064" fill="none">
                <a:moveTo>
                  <a:pt x="0" y="1064"/>
                </a:moveTo>
                <a:lnTo>
                  <a:pt x="1553" y="0"/>
                </a:lnTo>
                <a:lnTo>
                  <a:pt x="3106" y="286"/>
                </a:lnTo>
              </a:path>
            </a:pathLst>
          </a:custGeom>
          <a:solidFill>
            <a:schemeClr val="accent6"/>
          </a:solidFill>
          <a:ln w="139700" cap="flat">
            <a:solidFill>
              <a:schemeClr val="accent6"/>
            </a:solidFill>
            <a:prstDash val="solid"/>
            <a:round/>
          </a:ln>
        </p:spPr>
        <p:txBody>
          <a:bodyPr vert="horz" wrap="none" lIns="7560" tIns="7560" rIns="7560" bIns="7560" anchor="ctr" anchorCtr="1" compatLnSpc="0"/>
          <a:lstStyle/>
          <a:p>
            <a:pPr marL="0" marR="0" lvl="0" indent="0" algn="l" defTabSz="685663" rtl="0" eaLnBrk="1" fontAlgn="auto" latinLnBrk="0" hangingPunct="0">
              <a:lnSpc>
                <a:spcPct val="100000"/>
              </a:lnSpc>
              <a:spcBef>
                <a:spcPts val="0"/>
              </a:spcBef>
              <a:spcAft>
                <a:spcPts val="0"/>
              </a:spcAft>
              <a:buClrTx/>
              <a:buSzTx/>
              <a:buFont typeface="Arial"/>
              <a:buNone/>
              <a:tabLst/>
              <a:defRPr/>
            </a:pPr>
            <a:endParaRPr kumimoji="0" lang="en-none" sz="675" b="0" i="0" u="none" strike="noStrike" kern="1200" cap="none" spc="0" normalizeH="0" baseline="0" noProof="0">
              <a:ln>
                <a:noFill/>
              </a:ln>
              <a:solidFill>
                <a:srgbClr val="747A94"/>
              </a:solidFill>
              <a:effectLst/>
              <a:uLnTx/>
              <a:uFillTx/>
              <a:latin typeface="Arial" pitchFamily="18"/>
              <a:ea typeface="Arial Unicode MS" pitchFamily="2"/>
              <a:cs typeface="Arial Unicode MS" pitchFamily="2"/>
              <a:sym typeface="Arial"/>
            </a:endParaRPr>
          </a:p>
        </p:txBody>
      </p:sp>
      <p:sp>
        <p:nvSpPr>
          <p:cNvPr id="8" name="Freeform 7">
            <a:extLst>
              <a:ext uri="{FF2B5EF4-FFF2-40B4-BE49-F238E27FC236}">
                <a16:creationId xmlns:a16="http://schemas.microsoft.com/office/drawing/2014/main" id="{DAD5A4E2-DC32-7749-A48E-2E18815110DF}"/>
              </a:ext>
            </a:extLst>
          </p:cNvPr>
          <p:cNvSpPr/>
          <p:nvPr/>
        </p:nvSpPr>
        <p:spPr>
          <a:xfrm>
            <a:off x="6747621" y="2963952"/>
            <a:ext cx="1450102" cy="496311"/>
          </a:xfrm>
          <a:custGeom>
            <a:avLst/>
            <a:gdLst/>
            <a:ahLst/>
            <a:cxnLst>
              <a:cxn ang="3cd4">
                <a:pos x="hc" y="t"/>
              </a:cxn>
              <a:cxn ang="cd2">
                <a:pos x="l" y="vc"/>
              </a:cxn>
              <a:cxn ang="cd4">
                <a:pos x="hc" y="b"/>
              </a:cxn>
              <a:cxn ang="0">
                <a:pos x="r" y="vc"/>
              </a:cxn>
            </a:cxnLst>
            <a:rect l="l" t="t" r="r" b="b"/>
            <a:pathLst>
              <a:path w="3105" h="1063" fill="none">
                <a:moveTo>
                  <a:pt x="0" y="1063"/>
                </a:moveTo>
                <a:lnTo>
                  <a:pt x="1552" y="0"/>
                </a:lnTo>
                <a:lnTo>
                  <a:pt x="3105" y="285"/>
                </a:lnTo>
              </a:path>
            </a:pathLst>
          </a:custGeom>
          <a:solidFill>
            <a:schemeClr val="accent6"/>
          </a:solidFill>
          <a:ln w="139700" cap="flat">
            <a:solidFill>
              <a:schemeClr val="accent6"/>
            </a:solidFill>
            <a:prstDash val="solid"/>
            <a:round/>
          </a:ln>
        </p:spPr>
        <p:txBody>
          <a:bodyPr vert="horz" wrap="none" lIns="7560" tIns="7560" rIns="7560" bIns="7560" anchor="ctr" anchorCtr="1" compatLnSpc="0"/>
          <a:lstStyle/>
          <a:p>
            <a:pPr marL="0" marR="0" lvl="0" indent="0" algn="l" defTabSz="685663" rtl="0" eaLnBrk="1" fontAlgn="auto" latinLnBrk="0" hangingPunct="0">
              <a:lnSpc>
                <a:spcPct val="100000"/>
              </a:lnSpc>
              <a:spcBef>
                <a:spcPts val="0"/>
              </a:spcBef>
              <a:spcAft>
                <a:spcPts val="0"/>
              </a:spcAft>
              <a:buClrTx/>
              <a:buSzTx/>
              <a:buFont typeface="Arial"/>
              <a:buNone/>
              <a:tabLst/>
              <a:defRPr/>
            </a:pPr>
            <a:endParaRPr kumimoji="0" lang="en-none" sz="675" b="0" i="0" u="none" strike="noStrike" kern="1200" cap="none" spc="0" normalizeH="0" baseline="0" noProof="0">
              <a:ln>
                <a:noFill/>
              </a:ln>
              <a:solidFill>
                <a:srgbClr val="747A94"/>
              </a:solidFill>
              <a:effectLst/>
              <a:uLnTx/>
              <a:uFillTx/>
              <a:latin typeface="Arial" pitchFamily="18"/>
              <a:ea typeface="Arial Unicode MS" pitchFamily="2"/>
              <a:cs typeface="Arial Unicode MS" pitchFamily="2"/>
              <a:sym typeface="Arial"/>
            </a:endParaRPr>
          </a:p>
        </p:txBody>
      </p:sp>
      <p:sp>
        <p:nvSpPr>
          <p:cNvPr id="129" name="Freeform 128">
            <a:extLst>
              <a:ext uri="{FF2B5EF4-FFF2-40B4-BE49-F238E27FC236}">
                <a16:creationId xmlns:a16="http://schemas.microsoft.com/office/drawing/2014/main" id="{7A940A1C-6A2F-3246-908A-B3A00EB625D9}"/>
              </a:ext>
            </a:extLst>
          </p:cNvPr>
          <p:cNvSpPr/>
          <p:nvPr/>
        </p:nvSpPr>
        <p:spPr>
          <a:xfrm>
            <a:off x="922455" y="3740198"/>
            <a:ext cx="45316" cy="1174881"/>
          </a:xfrm>
          <a:custGeom>
            <a:avLst/>
            <a:gdLst/>
            <a:ahLst/>
            <a:cxnLst>
              <a:cxn ang="3cd4">
                <a:pos x="hc" y="t"/>
              </a:cxn>
              <a:cxn ang="cd2">
                <a:pos x="l" y="vc"/>
              </a:cxn>
              <a:cxn ang="cd4">
                <a:pos x="hc" y="b"/>
              </a:cxn>
              <a:cxn ang="0">
                <a:pos x="r" y="vc"/>
              </a:cxn>
            </a:cxnLst>
            <a:rect l="l" t="t" r="r" b="b"/>
            <a:pathLst>
              <a:path w="98" h="2515">
                <a:moveTo>
                  <a:pt x="49" y="2515"/>
                </a:moveTo>
                <a:cubicBezTo>
                  <a:pt x="22" y="2515"/>
                  <a:pt x="0" y="2493"/>
                  <a:pt x="0" y="2467"/>
                </a:cubicBezTo>
                <a:lnTo>
                  <a:pt x="0" y="49"/>
                </a:lnTo>
                <a:cubicBezTo>
                  <a:pt x="0" y="22"/>
                  <a:pt x="22" y="0"/>
                  <a:pt x="49" y="0"/>
                </a:cubicBezTo>
                <a:cubicBezTo>
                  <a:pt x="75" y="0"/>
                  <a:pt x="98" y="22"/>
                  <a:pt x="98" y="49"/>
                </a:cubicBezTo>
                <a:lnTo>
                  <a:pt x="98" y="2467"/>
                </a:lnTo>
                <a:cubicBezTo>
                  <a:pt x="98" y="2493"/>
                  <a:pt x="75" y="2515"/>
                  <a:pt x="49" y="2515"/>
                </a:cubicBezTo>
                <a:close/>
              </a:path>
            </a:pathLst>
          </a:custGeom>
          <a:solidFill>
            <a:schemeClr val="accent6"/>
          </a:solidFill>
          <a:ln cap="flat">
            <a:noFill/>
            <a:prstDash val="solid"/>
          </a:ln>
        </p:spPr>
        <p:txBody>
          <a:bodyPr vert="horz" wrap="none" lIns="33750" tIns="16875" rIns="33750" bIns="16875" anchor="ctr" anchorCtr="1" compatLnSpc="0"/>
          <a:lstStyle/>
          <a:p>
            <a:pPr marL="0" marR="0" lvl="0" indent="0" algn="l" defTabSz="685663" rtl="0" eaLnBrk="1" fontAlgn="auto" latinLnBrk="0" hangingPunct="0">
              <a:lnSpc>
                <a:spcPct val="100000"/>
              </a:lnSpc>
              <a:spcBef>
                <a:spcPts val="0"/>
              </a:spcBef>
              <a:spcAft>
                <a:spcPts val="0"/>
              </a:spcAft>
              <a:buClrTx/>
              <a:buSzTx/>
              <a:buFont typeface="Arial"/>
              <a:buNone/>
              <a:tabLst/>
              <a:defRPr/>
            </a:pPr>
            <a:endParaRPr kumimoji="0" lang="en-none" sz="675" b="0" i="0" u="none" strike="noStrike" kern="1200" cap="none" spc="0" normalizeH="0" baseline="0" noProof="0">
              <a:ln>
                <a:noFill/>
              </a:ln>
              <a:solidFill>
                <a:srgbClr val="747A94"/>
              </a:solidFill>
              <a:effectLst/>
              <a:uLnTx/>
              <a:uFillTx/>
              <a:latin typeface="Arial" pitchFamily="18"/>
              <a:ea typeface="Arial Unicode MS" pitchFamily="2"/>
              <a:cs typeface="Arial Unicode MS" pitchFamily="2"/>
              <a:sym typeface="Arial"/>
            </a:endParaRPr>
          </a:p>
        </p:txBody>
      </p:sp>
      <p:sp>
        <p:nvSpPr>
          <p:cNvPr id="131" name="Freeform 130">
            <a:extLst>
              <a:ext uri="{FF2B5EF4-FFF2-40B4-BE49-F238E27FC236}">
                <a16:creationId xmlns:a16="http://schemas.microsoft.com/office/drawing/2014/main" id="{F4CFA3A4-417B-E14F-BB41-02CFBFE1AEF7}"/>
              </a:ext>
            </a:extLst>
          </p:cNvPr>
          <p:cNvSpPr/>
          <p:nvPr/>
        </p:nvSpPr>
        <p:spPr>
          <a:xfrm>
            <a:off x="565069" y="3196686"/>
            <a:ext cx="759621" cy="759421"/>
          </a:xfrm>
          <a:custGeom>
            <a:avLst/>
            <a:gdLst/>
            <a:ahLst/>
            <a:cxnLst>
              <a:cxn ang="3cd4">
                <a:pos x="hc" y="t"/>
              </a:cxn>
              <a:cxn ang="cd2">
                <a:pos x="l" y="vc"/>
              </a:cxn>
              <a:cxn ang="cd4">
                <a:pos x="hc" y="b"/>
              </a:cxn>
              <a:cxn ang="0">
                <a:pos x="r" y="vc"/>
              </a:cxn>
            </a:cxnLst>
            <a:rect l="l" t="t" r="r" b="b"/>
            <a:pathLst>
              <a:path w="1627" h="1626">
                <a:moveTo>
                  <a:pt x="1627" y="812"/>
                </a:moveTo>
                <a:cubicBezTo>
                  <a:pt x="1627" y="1262"/>
                  <a:pt x="1263" y="1626"/>
                  <a:pt x="814" y="1626"/>
                </a:cubicBezTo>
                <a:cubicBezTo>
                  <a:pt x="365" y="1626"/>
                  <a:pt x="0" y="1262"/>
                  <a:pt x="0" y="812"/>
                </a:cubicBezTo>
                <a:cubicBezTo>
                  <a:pt x="0" y="363"/>
                  <a:pt x="365" y="0"/>
                  <a:pt x="814" y="0"/>
                </a:cubicBezTo>
                <a:cubicBezTo>
                  <a:pt x="1263" y="0"/>
                  <a:pt x="1627" y="363"/>
                  <a:pt x="1627" y="812"/>
                </a:cubicBezTo>
                <a:close/>
              </a:path>
            </a:pathLst>
          </a:custGeom>
          <a:solidFill>
            <a:schemeClr val="accent6">
              <a:alpha val="25000"/>
            </a:schemeClr>
          </a:solidFill>
          <a:ln cap="flat">
            <a:noFill/>
            <a:prstDash val="solid"/>
          </a:ln>
        </p:spPr>
        <p:txBody>
          <a:bodyPr vert="horz" wrap="none" lIns="33750" tIns="16875" rIns="33750" bIns="16875" anchor="ctr" anchorCtr="1" compatLnSpc="0"/>
          <a:lstStyle/>
          <a:p>
            <a:pPr marL="0" marR="0" lvl="0" indent="0" algn="l" defTabSz="685663" rtl="0" eaLnBrk="1" fontAlgn="auto" latinLnBrk="0" hangingPunct="0">
              <a:lnSpc>
                <a:spcPct val="100000"/>
              </a:lnSpc>
              <a:spcBef>
                <a:spcPts val="0"/>
              </a:spcBef>
              <a:spcAft>
                <a:spcPts val="0"/>
              </a:spcAft>
              <a:buClrTx/>
              <a:buSzTx/>
              <a:buFont typeface="Arial"/>
              <a:buNone/>
              <a:tabLst/>
              <a:defRPr/>
            </a:pPr>
            <a:endParaRPr kumimoji="0" lang="en-none" sz="675" b="0" i="0" u="none" strike="noStrike" kern="1200" cap="none" spc="0" normalizeH="0" baseline="0" noProof="0">
              <a:ln>
                <a:noFill/>
              </a:ln>
              <a:solidFill>
                <a:srgbClr val="747A94"/>
              </a:solidFill>
              <a:effectLst/>
              <a:uLnTx/>
              <a:uFillTx/>
              <a:latin typeface="Arial" pitchFamily="18"/>
              <a:ea typeface="Arial Unicode MS" pitchFamily="2"/>
              <a:cs typeface="Arial Unicode MS" pitchFamily="2"/>
              <a:sym typeface="Arial"/>
            </a:endParaRPr>
          </a:p>
        </p:txBody>
      </p:sp>
      <p:sp>
        <p:nvSpPr>
          <p:cNvPr id="132" name="Freeform 131">
            <a:extLst>
              <a:ext uri="{FF2B5EF4-FFF2-40B4-BE49-F238E27FC236}">
                <a16:creationId xmlns:a16="http://schemas.microsoft.com/office/drawing/2014/main" id="{AF4939BA-A546-684A-B43F-74C8076EF42E}"/>
              </a:ext>
            </a:extLst>
          </p:cNvPr>
          <p:cNvSpPr/>
          <p:nvPr/>
        </p:nvSpPr>
        <p:spPr>
          <a:xfrm>
            <a:off x="614121" y="3244822"/>
            <a:ext cx="661981" cy="662682"/>
          </a:xfrm>
          <a:custGeom>
            <a:avLst/>
            <a:gdLst/>
            <a:ahLst/>
            <a:cxnLst>
              <a:cxn ang="3cd4">
                <a:pos x="hc" y="t"/>
              </a:cxn>
              <a:cxn ang="cd2">
                <a:pos x="l" y="vc"/>
              </a:cxn>
              <a:cxn ang="cd4">
                <a:pos x="hc" y="b"/>
              </a:cxn>
              <a:cxn ang="0">
                <a:pos x="r" y="vc"/>
              </a:cxn>
            </a:cxnLst>
            <a:rect l="l" t="t" r="r" b="b"/>
            <a:pathLst>
              <a:path w="1418" h="1419">
                <a:moveTo>
                  <a:pt x="1418" y="709"/>
                </a:moveTo>
                <a:cubicBezTo>
                  <a:pt x="1418" y="1101"/>
                  <a:pt x="1101" y="1419"/>
                  <a:pt x="709" y="1419"/>
                </a:cubicBezTo>
                <a:cubicBezTo>
                  <a:pt x="317" y="1419"/>
                  <a:pt x="0" y="1101"/>
                  <a:pt x="0" y="709"/>
                </a:cubicBezTo>
                <a:cubicBezTo>
                  <a:pt x="0" y="318"/>
                  <a:pt x="317" y="0"/>
                  <a:pt x="709" y="0"/>
                </a:cubicBezTo>
                <a:cubicBezTo>
                  <a:pt x="1101" y="0"/>
                  <a:pt x="1418" y="318"/>
                  <a:pt x="1418" y="709"/>
                </a:cubicBezTo>
                <a:close/>
              </a:path>
            </a:pathLst>
          </a:custGeom>
          <a:solidFill>
            <a:srgbClr val="339933"/>
          </a:solidFill>
          <a:ln cap="flat">
            <a:noFill/>
            <a:prstDash val="solid"/>
          </a:ln>
        </p:spPr>
        <p:txBody>
          <a:bodyPr vert="horz" wrap="none" lIns="33750" tIns="16875" rIns="33750" bIns="16875" anchor="ctr" anchorCtr="1" compatLnSpc="0"/>
          <a:lstStyle/>
          <a:p>
            <a:pPr marL="0" marR="0" lvl="0" indent="0" algn="l" defTabSz="685663" rtl="0" eaLnBrk="1" fontAlgn="auto" latinLnBrk="0" hangingPunct="0">
              <a:lnSpc>
                <a:spcPct val="100000"/>
              </a:lnSpc>
              <a:spcBef>
                <a:spcPts val="0"/>
              </a:spcBef>
              <a:spcAft>
                <a:spcPts val="0"/>
              </a:spcAft>
              <a:buClrTx/>
              <a:buSzTx/>
              <a:buFont typeface="Arial"/>
              <a:buNone/>
              <a:tabLst/>
              <a:defRPr/>
            </a:pPr>
            <a:endParaRPr kumimoji="0" lang="en-none" sz="675" b="0" i="0" u="none" strike="noStrike" kern="1200" cap="none" spc="0" normalizeH="0" baseline="0" noProof="0" dirty="0">
              <a:ln>
                <a:noFill/>
              </a:ln>
              <a:solidFill>
                <a:srgbClr val="00CC66"/>
              </a:solidFill>
              <a:effectLst/>
              <a:uLnTx/>
              <a:uFillTx/>
              <a:latin typeface="Arial" pitchFamily="18"/>
              <a:ea typeface="Arial Unicode MS" pitchFamily="2"/>
              <a:cs typeface="Arial Unicode MS" pitchFamily="2"/>
              <a:sym typeface="Arial"/>
            </a:endParaRPr>
          </a:p>
        </p:txBody>
      </p:sp>
      <p:sp>
        <p:nvSpPr>
          <p:cNvPr id="141" name="Freeform 140">
            <a:extLst>
              <a:ext uri="{FF2B5EF4-FFF2-40B4-BE49-F238E27FC236}">
                <a16:creationId xmlns:a16="http://schemas.microsoft.com/office/drawing/2014/main" id="{BCB83700-859B-7641-9928-664D18B9FB7C}"/>
              </a:ext>
            </a:extLst>
          </p:cNvPr>
          <p:cNvSpPr/>
          <p:nvPr/>
        </p:nvSpPr>
        <p:spPr>
          <a:xfrm>
            <a:off x="853312" y="4823949"/>
            <a:ext cx="183599" cy="183196"/>
          </a:xfrm>
          <a:custGeom>
            <a:avLst/>
            <a:gdLst/>
            <a:ahLst/>
            <a:cxnLst>
              <a:cxn ang="3cd4">
                <a:pos x="hc" y="t"/>
              </a:cxn>
              <a:cxn ang="cd2">
                <a:pos x="l" y="vc"/>
              </a:cxn>
              <a:cxn ang="cd4">
                <a:pos x="hc" y="b"/>
              </a:cxn>
              <a:cxn ang="0">
                <a:pos x="r" y="vc"/>
              </a:cxn>
            </a:cxnLst>
            <a:rect l="l" t="t" r="r" b="b"/>
            <a:pathLst>
              <a:path w="394" h="393">
                <a:moveTo>
                  <a:pt x="394" y="196"/>
                </a:moveTo>
                <a:cubicBezTo>
                  <a:pt x="394" y="305"/>
                  <a:pt x="305" y="393"/>
                  <a:pt x="197" y="393"/>
                </a:cubicBezTo>
                <a:cubicBezTo>
                  <a:pt x="88" y="393"/>
                  <a:pt x="0" y="305"/>
                  <a:pt x="0" y="196"/>
                </a:cubicBezTo>
                <a:cubicBezTo>
                  <a:pt x="0" y="88"/>
                  <a:pt x="88" y="0"/>
                  <a:pt x="197" y="0"/>
                </a:cubicBezTo>
                <a:cubicBezTo>
                  <a:pt x="305" y="0"/>
                  <a:pt x="394" y="88"/>
                  <a:pt x="394" y="196"/>
                </a:cubicBezTo>
                <a:close/>
              </a:path>
            </a:pathLst>
          </a:custGeom>
          <a:solidFill>
            <a:schemeClr val="bg2"/>
          </a:solidFill>
          <a:ln cap="flat">
            <a:noFill/>
            <a:prstDash val="solid"/>
          </a:ln>
        </p:spPr>
        <p:txBody>
          <a:bodyPr vert="horz" wrap="none" lIns="33750" tIns="16875" rIns="33750" bIns="16875" anchor="ctr" anchorCtr="1" compatLnSpc="0"/>
          <a:lstStyle/>
          <a:p>
            <a:pPr marL="0" marR="0" lvl="0" indent="0" algn="l" defTabSz="685663" rtl="0" eaLnBrk="1" fontAlgn="auto" latinLnBrk="0" hangingPunct="0">
              <a:lnSpc>
                <a:spcPct val="100000"/>
              </a:lnSpc>
              <a:spcBef>
                <a:spcPts val="0"/>
              </a:spcBef>
              <a:spcAft>
                <a:spcPts val="0"/>
              </a:spcAft>
              <a:buClrTx/>
              <a:buSzTx/>
              <a:buFont typeface="Arial"/>
              <a:buNone/>
              <a:tabLst/>
              <a:defRPr/>
            </a:pPr>
            <a:endParaRPr kumimoji="0" lang="en-none" sz="675" b="0" i="0" u="none" strike="noStrike" kern="1200" cap="none" spc="0" normalizeH="0" baseline="0" noProof="0">
              <a:ln>
                <a:noFill/>
              </a:ln>
              <a:solidFill>
                <a:srgbClr val="747A94"/>
              </a:solidFill>
              <a:effectLst/>
              <a:uLnTx/>
              <a:uFillTx/>
              <a:latin typeface="Arial" pitchFamily="18"/>
              <a:ea typeface="Arial Unicode MS" pitchFamily="2"/>
              <a:cs typeface="Arial Unicode MS" pitchFamily="2"/>
              <a:sym typeface="Arial"/>
            </a:endParaRPr>
          </a:p>
        </p:txBody>
      </p:sp>
      <p:sp>
        <p:nvSpPr>
          <p:cNvPr id="142" name="Freeform 141">
            <a:extLst>
              <a:ext uri="{FF2B5EF4-FFF2-40B4-BE49-F238E27FC236}">
                <a16:creationId xmlns:a16="http://schemas.microsoft.com/office/drawing/2014/main" id="{A630F7C2-FF7F-CA4D-BD19-4124027CDA1A}"/>
              </a:ext>
            </a:extLst>
          </p:cNvPr>
          <p:cNvSpPr/>
          <p:nvPr/>
        </p:nvSpPr>
        <p:spPr>
          <a:xfrm>
            <a:off x="853312" y="4823949"/>
            <a:ext cx="183599" cy="183196"/>
          </a:xfrm>
          <a:custGeom>
            <a:avLst/>
            <a:gdLst/>
            <a:ahLst/>
            <a:cxnLst>
              <a:cxn ang="3cd4">
                <a:pos x="hc" y="t"/>
              </a:cxn>
              <a:cxn ang="cd2">
                <a:pos x="l" y="vc"/>
              </a:cxn>
              <a:cxn ang="cd4">
                <a:pos x="hc" y="b"/>
              </a:cxn>
              <a:cxn ang="0">
                <a:pos x="r" y="vc"/>
              </a:cxn>
            </a:cxnLst>
            <a:rect l="l" t="t" r="r" b="b"/>
            <a:pathLst>
              <a:path w="394" h="393">
                <a:moveTo>
                  <a:pt x="394" y="196"/>
                </a:moveTo>
                <a:cubicBezTo>
                  <a:pt x="394" y="305"/>
                  <a:pt x="305" y="393"/>
                  <a:pt x="197" y="393"/>
                </a:cubicBezTo>
                <a:cubicBezTo>
                  <a:pt x="88" y="393"/>
                  <a:pt x="0" y="305"/>
                  <a:pt x="0" y="196"/>
                </a:cubicBezTo>
                <a:cubicBezTo>
                  <a:pt x="0" y="88"/>
                  <a:pt x="88" y="0"/>
                  <a:pt x="197" y="0"/>
                </a:cubicBezTo>
                <a:cubicBezTo>
                  <a:pt x="305" y="0"/>
                  <a:pt x="394" y="88"/>
                  <a:pt x="394" y="196"/>
                </a:cubicBezTo>
                <a:close/>
              </a:path>
            </a:pathLst>
          </a:custGeom>
          <a:solidFill>
            <a:schemeClr val="accent6">
              <a:alpha val="25000"/>
            </a:schemeClr>
          </a:solidFill>
          <a:ln cap="flat">
            <a:noFill/>
            <a:prstDash val="solid"/>
          </a:ln>
        </p:spPr>
        <p:txBody>
          <a:bodyPr vert="horz" wrap="none" lIns="33750" tIns="16875" rIns="33750" bIns="16875" anchor="ctr" anchorCtr="1" compatLnSpc="0"/>
          <a:lstStyle/>
          <a:p>
            <a:pPr marL="0" marR="0" lvl="0" indent="0" algn="l" defTabSz="685663" rtl="0" eaLnBrk="1" fontAlgn="auto" latinLnBrk="0" hangingPunct="0">
              <a:lnSpc>
                <a:spcPct val="100000"/>
              </a:lnSpc>
              <a:spcBef>
                <a:spcPts val="0"/>
              </a:spcBef>
              <a:spcAft>
                <a:spcPts val="0"/>
              </a:spcAft>
              <a:buClrTx/>
              <a:buSzTx/>
              <a:buFont typeface="Arial"/>
              <a:buNone/>
              <a:tabLst/>
              <a:defRPr/>
            </a:pPr>
            <a:endParaRPr kumimoji="0" lang="en-none" sz="675" b="0" i="0" u="none" strike="noStrike" kern="1200" cap="none" spc="0" normalizeH="0" baseline="0" noProof="0">
              <a:ln>
                <a:noFill/>
              </a:ln>
              <a:solidFill>
                <a:srgbClr val="747A94"/>
              </a:solidFill>
              <a:effectLst/>
              <a:uLnTx/>
              <a:uFillTx/>
              <a:latin typeface="Arial" pitchFamily="18"/>
              <a:ea typeface="Arial Unicode MS" pitchFamily="2"/>
              <a:cs typeface="Arial Unicode MS" pitchFamily="2"/>
              <a:sym typeface="Arial"/>
            </a:endParaRPr>
          </a:p>
        </p:txBody>
      </p:sp>
      <p:sp>
        <p:nvSpPr>
          <p:cNvPr id="143" name="Freeform 142">
            <a:extLst>
              <a:ext uri="{FF2B5EF4-FFF2-40B4-BE49-F238E27FC236}">
                <a16:creationId xmlns:a16="http://schemas.microsoft.com/office/drawing/2014/main" id="{136296EF-5397-2C41-9841-463497C09463}"/>
              </a:ext>
            </a:extLst>
          </p:cNvPr>
          <p:cNvSpPr/>
          <p:nvPr/>
        </p:nvSpPr>
        <p:spPr>
          <a:xfrm>
            <a:off x="891622" y="4861804"/>
            <a:ext cx="106982" cy="107020"/>
          </a:xfrm>
          <a:custGeom>
            <a:avLst/>
            <a:gdLst/>
            <a:ahLst/>
            <a:cxnLst>
              <a:cxn ang="3cd4">
                <a:pos x="hc" y="t"/>
              </a:cxn>
              <a:cxn ang="cd2">
                <a:pos x="l" y="vc"/>
              </a:cxn>
              <a:cxn ang="cd4">
                <a:pos x="hc" y="b"/>
              </a:cxn>
              <a:cxn ang="0">
                <a:pos x="r" y="vc"/>
              </a:cxn>
            </a:cxnLst>
            <a:rect l="l" t="t" r="r" b="b"/>
            <a:pathLst>
              <a:path w="230" h="230">
                <a:moveTo>
                  <a:pt x="230" y="115"/>
                </a:moveTo>
                <a:cubicBezTo>
                  <a:pt x="230" y="179"/>
                  <a:pt x="178" y="230"/>
                  <a:pt x="115" y="230"/>
                </a:cubicBezTo>
                <a:cubicBezTo>
                  <a:pt x="51" y="230"/>
                  <a:pt x="0" y="179"/>
                  <a:pt x="0" y="115"/>
                </a:cubicBezTo>
                <a:cubicBezTo>
                  <a:pt x="0" y="51"/>
                  <a:pt x="51" y="0"/>
                  <a:pt x="115" y="0"/>
                </a:cubicBezTo>
                <a:cubicBezTo>
                  <a:pt x="178" y="0"/>
                  <a:pt x="230" y="51"/>
                  <a:pt x="230" y="115"/>
                </a:cubicBezTo>
                <a:close/>
              </a:path>
            </a:pathLst>
          </a:custGeom>
          <a:solidFill>
            <a:schemeClr val="accent1"/>
          </a:solidFill>
          <a:ln cap="flat">
            <a:noFill/>
            <a:prstDash val="solid"/>
          </a:ln>
        </p:spPr>
        <p:txBody>
          <a:bodyPr vert="horz" wrap="none" lIns="33750" tIns="16875" rIns="33750" bIns="16875" anchor="ctr" anchorCtr="1" compatLnSpc="0"/>
          <a:lstStyle/>
          <a:p>
            <a:pPr marL="0" marR="0" lvl="0" indent="0" algn="l" defTabSz="685663" rtl="0" eaLnBrk="1" fontAlgn="auto" latinLnBrk="0" hangingPunct="0">
              <a:lnSpc>
                <a:spcPct val="100000"/>
              </a:lnSpc>
              <a:spcBef>
                <a:spcPts val="0"/>
              </a:spcBef>
              <a:spcAft>
                <a:spcPts val="0"/>
              </a:spcAft>
              <a:buClrTx/>
              <a:buSzTx/>
              <a:buFont typeface="Arial"/>
              <a:buNone/>
              <a:tabLst/>
              <a:defRPr/>
            </a:pPr>
            <a:endParaRPr kumimoji="0" lang="en-none" sz="675" b="0" i="0" u="none" strike="noStrike" kern="1200" cap="none" spc="0" normalizeH="0" baseline="0" noProof="0">
              <a:ln>
                <a:noFill/>
              </a:ln>
              <a:solidFill>
                <a:srgbClr val="747A94"/>
              </a:solidFill>
              <a:effectLst/>
              <a:uLnTx/>
              <a:uFillTx/>
              <a:latin typeface="Arial" pitchFamily="18"/>
              <a:ea typeface="Arial Unicode MS" pitchFamily="2"/>
              <a:cs typeface="Arial Unicode MS" pitchFamily="2"/>
              <a:sym typeface="Arial"/>
            </a:endParaRPr>
          </a:p>
        </p:txBody>
      </p:sp>
      <p:sp>
        <p:nvSpPr>
          <p:cNvPr id="144" name="Freeform 143">
            <a:extLst>
              <a:ext uri="{FF2B5EF4-FFF2-40B4-BE49-F238E27FC236}">
                <a16:creationId xmlns:a16="http://schemas.microsoft.com/office/drawing/2014/main" id="{3DCD6A1B-850E-9349-908F-670EC0F3BF72}"/>
              </a:ext>
            </a:extLst>
          </p:cNvPr>
          <p:cNvSpPr/>
          <p:nvPr/>
        </p:nvSpPr>
        <p:spPr>
          <a:xfrm>
            <a:off x="2373024" y="3376610"/>
            <a:ext cx="45316" cy="1174881"/>
          </a:xfrm>
          <a:custGeom>
            <a:avLst/>
            <a:gdLst/>
            <a:ahLst/>
            <a:cxnLst>
              <a:cxn ang="3cd4">
                <a:pos x="hc" y="t"/>
              </a:cxn>
              <a:cxn ang="cd2">
                <a:pos x="l" y="vc"/>
              </a:cxn>
              <a:cxn ang="cd4">
                <a:pos x="hc" y="b"/>
              </a:cxn>
              <a:cxn ang="0">
                <a:pos x="r" y="vc"/>
              </a:cxn>
            </a:cxnLst>
            <a:rect l="l" t="t" r="r" b="b"/>
            <a:pathLst>
              <a:path w="98" h="2515">
                <a:moveTo>
                  <a:pt x="49" y="2515"/>
                </a:moveTo>
                <a:cubicBezTo>
                  <a:pt x="22" y="2515"/>
                  <a:pt x="0" y="2493"/>
                  <a:pt x="0" y="2466"/>
                </a:cubicBezTo>
                <a:lnTo>
                  <a:pt x="0" y="48"/>
                </a:lnTo>
                <a:cubicBezTo>
                  <a:pt x="0" y="22"/>
                  <a:pt x="22" y="0"/>
                  <a:pt x="49" y="0"/>
                </a:cubicBezTo>
                <a:cubicBezTo>
                  <a:pt x="75" y="0"/>
                  <a:pt x="98" y="22"/>
                  <a:pt x="98" y="48"/>
                </a:cubicBezTo>
                <a:lnTo>
                  <a:pt x="98" y="2466"/>
                </a:lnTo>
                <a:cubicBezTo>
                  <a:pt x="98" y="2493"/>
                  <a:pt x="75" y="2515"/>
                  <a:pt x="49" y="2515"/>
                </a:cubicBezTo>
                <a:close/>
              </a:path>
            </a:pathLst>
          </a:custGeom>
          <a:solidFill>
            <a:schemeClr val="accent6"/>
          </a:solidFill>
          <a:ln cap="flat">
            <a:noFill/>
            <a:prstDash val="solid"/>
          </a:ln>
        </p:spPr>
        <p:txBody>
          <a:bodyPr vert="horz" wrap="none" lIns="33750" tIns="16875" rIns="33750" bIns="16875" anchor="ctr" anchorCtr="1" compatLnSpc="0"/>
          <a:lstStyle/>
          <a:p>
            <a:pPr marL="0" marR="0" lvl="0" indent="0" algn="l" defTabSz="685663" rtl="0" eaLnBrk="1" fontAlgn="auto" latinLnBrk="0" hangingPunct="0">
              <a:lnSpc>
                <a:spcPct val="100000"/>
              </a:lnSpc>
              <a:spcBef>
                <a:spcPts val="0"/>
              </a:spcBef>
              <a:spcAft>
                <a:spcPts val="0"/>
              </a:spcAft>
              <a:buClrTx/>
              <a:buSzTx/>
              <a:buFont typeface="Arial"/>
              <a:buNone/>
              <a:tabLst/>
              <a:defRPr/>
            </a:pPr>
            <a:endParaRPr kumimoji="0" lang="en-none" sz="675" b="0" i="0" u="none" strike="noStrike" kern="1200" cap="none" spc="0" normalizeH="0" baseline="0" noProof="0">
              <a:ln>
                <a:noFill/>
              </a:ln>
              <a:solidFill>
                <a:srgbClr val="747A94"/>
              </a:solidFill>
              <a:effectLst/>
              <a:uLnTx/>
              <a:uFillTx/>
              <a:latin typeface="Arial" pitchFamily="18"/>
              <a:ea typeface="Arial Unicode MS" pitchFamily="2"/>
              <a:cs typeface="Arial Unicode MS" pitchFamily="2"/>
              <a:sym typeface="Arial"/>
            </a:endParaRPr>
          </a:p>
        </p:txBody>
      </p:sp>
      <p:sp>
        <p:nvSpPr>
          <p:cNvPr id="146" name="Freeform 145">
            <a:extLst>
              <a:ext uri="{FF2B5EF4-FFF2-40B4-BE49-F238E27FC236}">
                <a16:creationId xmlns:a16="http://schemas.microsoft.com/office/drawing/2014/main" id="{2203FADF-ED9F-4D49-BB58-C7C7ECD2C471}"/>
              </a:ext>
            </a:extLst>
          </p:cNvPr>
          <p:cNvSpPr/>
          <p:nvPr/>
        </p:nvSpPr>
        <p:spPr>
          <a:xfrm>
            <a:off x="2016103" y="2832631"/>
            <a:ext cx="759155" cy="759421"/>
          </a:xfrm>
          <a:custGeom>
            <a:avLst/>
            <a:gdLst/>
            <a:ahLst/>
            <a:cxnLst>
              <a:cxn ang="3cd4">
                <a:pos x="hc" y="t"/>
              </a:cxn>
              <a:cxn ang="cd2">
                <a:pos x="l" y="vc"/>
              </a:cxn>
              <a:cxn ang="cd4">
                <a:pos x="hc" y="b"/>
              </a:cxn>
              <a:cxn ang="0">
                <a:pos x="r" y="vc"/>
              </a:cxn>
            </a:cxnLst>
            <a:rect l="l" t="t" r="r" b="b"/>
            <a:pathLst>
              <a:path w="1626" h="1626">
                <a:moveTo>
                  <a:pt x="1626" y="813"/>
                </a:moveTo>
                <a:cubicBezTo>
                  <a:pt x="1626" y="1262"/>
                  <a:pt x="1262" y="1626"/>
                  <a:pt x="813" y="1626"/>
                </a:cubicBezTo>
                <a:cubicBezTo>
                  <a:pt x="364" y="1626"/>
                  <a:pt x="0" y="1262"/>
                  <a:pt x="0" y="813"/>
                </a:cubicBezTo>
                <a:cubicBezTo>
                  <a:pt x="0" y="364"/>
                  <a:pt x="364" y="0"/>
                  <a:pt x="813" y="0"/>
                </a:cubicBezTo>
                <a:cubicBezTo>
                  <a:pt x="1262" y="0"/>
                  <a:pt x="1626" y="364"/>
                  <a:pt x="1626" y="813"/>
                </a:cubicBezTo>
                <a:close/>
              </a:path>
            </a:pathLst>
          </a:custGeom>
          <a:solidFill>
            <a:schemeClr val="accent6">
              <a:alpha val="25000"/>
            </a:schemeClr>
          </a:solidFill>
          <a:ln cap="flat">
            <a:noFill/>
            <a:prstDash val="solid"/>
          </a:ln>
        </p:spPr>
        <p:txBody>
          <a:bodyPr vert="horz" wrap="none" lIns="33750" tIns="16875" rIns="33750" bIns="16875" anchor="ctr" anchorCtr="1" compatLnSpc="0"/>
          <a:lstStyle/>
          <a:p>
            <a:pPr marL="0" marR="0" lvl="0" indent="0" algn="l" defTabSz="685663" rtl="0" eaLnBrk="1" fontAlgn="auto" latinLnBrk="0" hangingPunct="0">
              <a:lnSpc>
                <a:spcPct val="100000"/>
              </a:lnSpc>
              <a:spcBef>
                <a:spcPts val="0"/>
              </a:spcBef>
              <a:spcAft>
                <a:spcPts val="0"/>
              </a:spcAft>
              <a:buClrTx/>
              <a:buSzTx/>
              <a:buFont typeface="Arial"/>
              <a:buNone/>
              <a:tabLst/>
              <a:defRPr/>
            </a:pPr>
            <a:endParaRPr kumimoji="0" lang="en-none" sz="675" b="0" i="0" u="none" strike="noStrike" kern="1200" cap="none" spc="0" normalizeH="0" baseline="0" noProof="0">
              <a:ln>
                <a:noFill/>
              </a:ln>
              <a:solidFill>
                <a:srgbClr val="747A94"/>
              </a:solidFill>
              <a:effectLst/>
              <a:uLnTx/>
              <a:uFillTx/>
              <a:latin typeface="Arial" pitchFamily="18"/>
              <a:ea typeface="Arial Unicode MS" pitchFamily="2"/>
              <a:cs typeface="Arial Unicode MS" pitchFamily="2"/>
              <a:sym typeface="Arial"/>
            </a:endParaRPr>
          </a:p>
        </p:txBody>
      </p:sp>
      <p:sp>
        <p:nvSpPr>
          <p:cNvPr id="147" name="Freeform 146">
            <a:extLst>
              <a:ext uri="{FF2B5EF4-FFF2-40B4-BE49-F238E27FC236}">
                <a16:creationId xmlns:a16="http://schemas.microsoft.com/office/drawing/2014/main" id="{8529548F-2CEC-294F-884E-C29DC1DF005D}"/>
              </a:ext>
            </a:extLst>
          </p:cNvPr>
          <p:cNvSpPr/>
          <p:nvPr/>
        </p:nvSpPr>
        <p:spPr>
          <a:xfrm>
            <a:off x="2064691" y="2881234"/>
            <a:ext cx="661981" cy="662214"/>
          </a:xfrm>
          <a:custGeom>
            <a:avLst/>
            <a:gdLst/>
            <a:ahLst/>
            <a:cxnLst>
              <a:cxn ang="3cd4">
                <a:pos x="hc" y="t"/>
              </a:cxn>
              <a:cxn ang="cd2">
                <a:pos x="l" y="vc"/>
              </a:cxn>
              <a:cxn ang="cd4">
                <a:pos x="hc" y="b"/>
              </a:cxn>
              <a:cxn ang="0">
                <a:pos x="r" y="vc"/>
              </a:cxn>
            </a:cxnLst>
            <a:rect l="l" t="t" r="r" b="b"/>
            <a:pathLst>
              <a:path w="1418" h="1418">
                <a:moveTo>
                  <a:pt x="1418" y="709"/>
                </a:moveTo>
                <a:cubicBezTo>
                  <a:pt x="1418" y="1101"/>
                  <a:pt x="1101" y="1418"/>
                  <a:pt x="709" y="1418"/>
                </a:cubicBezTo>
                <a:cubicBezTo>
                  <a:pt x="317" y="1418"/>
                  <a:pt x="0" y="1101"/>
                  <a:pt x="0" y="709"/>
                </a:cubicBezTo>
                <a:cubicBezTo>
                  <a:pt x="0" y="317"/>
                  <a:pt x="317" y="0"/>
                  <a:pt x="709" y="0"/>
                </a:cubicBezTo>
                <a:cubicBezTo>
                  <a:pt x="1101" y="0"/>
                  <a:pt x="1418" y="317"/>
                  <a:pt x="1418" y="709"/>
                </a:cubicBezTo>
                <a:close/>
              </a:path>
            </a:pathLst>
          </a:custGeom>
          <a:solidFill>
            <a:srgbClr val="339933"/>
          </a:solidFill>
          <a:ln cap="flat">
            <a:noFill/>
            <a:prstDash val="solid"/>
          </a:ln>
        </p:spPr>
        <p:txBody>
          <a:bodyPr vert="horz" wrap="none" lIns="33750" tIns="16875" rIns="33750" bIns="16875" anchor="ctr" anchorCtr="1" compatLnSpc="0"/>
          <a:lstStyle/>
          <a:p>
            <a:pPr marL="0" marR="0" lvl="0" indent="0" algn="l" defTabSz="685663" rtl="0" eaLnBrk="1" fontAlgn="auto" latinLnBrk="0" hangingPunct="0">
              <a:lnSpc>
                <a:spcPct val="100000"/>
              </a:lnSpc>
              <a:spcBef>
                <a:spcPts val="0"/>
              </a:spcBef>
              <a:spcAft>
                <a:spcPts val="0"/>
              </a:spcAft>
              <a:buClrTx/>
              <a:buSzTx/>
              <a:buFont typeface="Arial"/>
              <a:buNone/>
              <a:tabLst/>
              <a:defRPr/>
            </a:pPr>
            <a:endParaRPr kumimoji="0" lang="en-none" sz="675" b="0" i="0" u="none" strike="noStrike" kern="1200" cap="none" spc="0" normalizeH="0" baseline="0" noProof="0" dirty="0">
              <a:ln>
                <a:noFill/>
              </a:ln>
              <a:solidFill>
                <a:srgbClr val="747A94"/>
              </a:solidFill>
              <a:effectLst/>
              <a:uLnTx/>
              <a:uFillTx/>
              <a:latin typeface="Arial" pitchFamily="18"/>
              <a:ea typeface="Arial Unicode MS" pitchFamily="2"/>
              <a:cs typeface="Arial Unicode MS" pitchFamily="2"/>
              <a:sym typeface="Arial"/>
            </a:endParaRPr>
          </a:p>
        </p:txBody>
      </p:sp>
      <p:sp>
        <p:nvSpPr>
          <p:cNvPr id="148" name="Freeform 147">
            <a:extLst>
              <a:ext uri="{FF2B5EF4-FFF2-40B4-BE49-F238E27FC236}">
                <a16:creationId xmlns:a16="http://schemas.microsoft.com/office/drawing/2014/main" id="{0BD878CF-0F39-9345-8446-183C34953867}"/>
              </a:ext>
            </a:extLst>
          </p:cNvPr>
          <p:cNvSpPr/>
          <p:nvPr/>
        </p:nvSpPr>
        <p:spPr>
          <a:xfrm>
            <a:off x="2303882" y="4459895"/>
            <a:ext cx="183599" cy="183663"/>
          </a:xfrm>
          <a:custGeom>
            <a:avLst/>
            <a:gdLst/>
            <a:ahLst/>
            <a:cxnLst>
              <a:cxn ang="3cd4">
                <a:pos x="hc" y="t"/>
              </a:cxn>
              <a:cxn ang="cd2">
                <a:pos x="l" y="vc"/>
              </a:cxn>
              <a:cxn ang="cd4">
                <a:pos x="hc" y="b"/>
              </a:cxn>
              <a:cxn ang="0">
                <a:pos x="r" y="vc"/>
              </a:cxn>
            </a:cxnLst>
            <a:rect l="l" t="t" r="r" b="b"/>
            <a:pathLst>
              <a:path w="394" h="394">
                <a:moveTo>
                  <a:pt x="394" y="197"/>
                </a:moveTo>
                <a:cubicBezTo>
                  <a:pt x="394" y="305"/>
                  <a:pt x="305" y="394"/>
                  <a:pt x="197" y="394"/>
                </a:cubicBezTo>
                <a:cubicBezTo>
                  <a:pt x="88" y="394"/>
                  <a:pt x="0" y="305"/>
                  <a:pt x="0" y="197"/>
                </a:cubicBezTo>
                <a:cubicBezTo>
                  <a:pt x="0" y="88"/>
                  <a:pt x="88" y="0"/>
                  <a:pt x="197" y="0"/>
                </a:cubicBezTo>
                <a:cubicBezTo>
                  <a:pt x="305" y="0"/>
                  <a:pt x="394" y="88"/>
                  <a:pt x="394" y="197"/>
                </a:cubicBezTo>
                <a:close/>
              </a:path>
            </a:pathLst>
          </a:custGeom>
          <a:solidFill>
            <a:schemeClr val="bg2"/>
          </a:solidFill>
          <a:ln cap="flat">
            <a:noFill/>
            <a:prstDash val="solid"/>
          </a:ln>
        </p:spPr>
        <p:txBody>
          <a:bodyPr vert="horz" wrap="none" lIns="33750" tIns="16875" rIns="33750" bIns="16875" anchor="ctr" anchorCtr="1" compatLnSpc="0"/>
          <a:lstStyle/>
          <a:p>
            <a:pPr marL="0" marR="0" lvl="0" indent="0" algn="l" defTabSz="685663" rtl="0" eaLnBrk="1" fontAlgn="auto" latinLnBrk="0" hangingPunct="0">
              <a:lnSpc>
                <a:spcPct val="100000"/>
              </a:lnSpc>
              <a:spcBef>
                <a:spcPts val="0"/>
              </a:spcBef>
              <a:spcAft>
                <a:spcPts val="0"/>
              </a:spcAft>
              <a:buClrTx/>
              <a:buSzTx/>
              <a:buFont typeface="Arial"/>
              <a:buNone/>
              <a:tabLst/>
              <a:defRPr/>
            </a:pPr>
            <a:endParaRPr kumimoji="0" lang="en-none" sz="675" b="0" i="0" u="none" strike="noStrike" kern="1200" cap="none" spc="0" normalizeH="0" baseline="0" noProof="0">
              <a:ln>
                <a:noFill/>
              </a:ln>
              <a:solidFill>
                <a:srgbClr val="747A94"/>
              </a:solidFill>
              <a:effectLst/>
              <a:uLnTx/>
              <a:uFillTx/>
              <a:latin typeface="Arial" pitchFamily="18"/>
              <a:ea typeface="Arial Unicode MS" pitchFamily="2"/>
              <a:cs typeface="Arial Unicode MS" pitchFamily="2"/>
              <a:sym typeface="Arial"/>
            </a:endParaRPr>
          </a:p>
        </p:txBody>
      </p:sp>
      <p:sp>
        <p:nvSpPr>
          <p:cNvPr id="149" name="Freeform 148">
            <a:extLst>
              <a:ext uri="{FF2B5EF4-FFF2-40B4-BE49-F238E27FC236}">
                <a16:creationId xmlns:a16="http://schemas.microsoft.com/office/drawing/2014/main" id="{A4606D92-73AC-F74E-8076-BADD719C133A}"/>
              </a:ext>
            </a:extLst>
          </p:cNvPr>
          <p:cNvSpPr/>
          <p:nvPr/>
        </p:nvSpPr>
        <p:spPr>
          <a:xfrm>
            <a:off x="2303882" y="4459895"/>
            <a:ext cx="183599" cy="183663"/>
          </a:xfrm>
          <a:custGeom>
            <a:avLst/>
            <a:gdLst/>
            <a:ahLst/>
            <a:cxnLst>
              <a:cxn ang="3cd4">
                <a:pos x="hc" y="t"/>
              </a:cxn>
              <a:cxn ang="cd2">
                <a:pos x="l" y="vc"/>
              </a:cxn>
              <a:cxn ang="cd4">
                <a:pos x="hc" y="b"/>
              </a:cxn>
              <a:cxn ang="0">
                <a:pos x="r" y="vc"/>
              </a:cxn>
            </a:cxnLst>
            <a:rect l="l" t="t" r="r" b="b"/>
            <a:pathLst>
              <a:path w="394" h="394">
                <a:moveTo>
                  <a:pt x="394" y="197"/>
                </a:moveTo>
                <a:cubicBezTo>
                  <a:pt x="394" y="305"/>
                  <a:pt x="305" y="394"/>
                  <a:pt x="197" y="394"/>
                </a:cubicBezTo>
                <a:cubicBezTo>
                  <a:pt x="88" y="394"/>
                  <a:pt x="0" y="305"/>
                  <a:pt x="0" y="197"/>
                </a:cubicBezTo>
                <a:cubicBezTo>
                  <a:pt x="0" y="88"/>
                  <a:pt x="88" y="0"/>
                  <a:pt x="197" y="0"/>
                </a:cubicBezTo>
                <a:cubicBezTo>
                  <a:pt x="305" y="0"/>
                  <a:pt x="394" y="88"/>
                  <a:pt x="394" y="197"/>
                </a:cubicBezTo>
                <a:close/>
              </a:path>
            </a:pathLst>
          </a:custGeom>
          <a:solidFill>
            <a:schemeClr val="accent6">
              <a:alpha val="25000"/>
            </a:schemeClr>
          </a:solidFill>
          <a:ln cap="flat">
            <a:noFill/>
            <a:prstDash val="solid"/>
          </a:ln>
        </p:spPr>
        <p:txBody>
          <a:bodyPr vert="horz" wrap="none" lIns="33750" tIns="16875" rIns="33750" bIns="16875" anchor="ctr" anchorCtr="1" compatLnSpc="0"/>
          <a:lstStyle/>
          <a:p>
            <a:pPr marL="0" marR="0" lvl="0" indent="0" algn="l" defTabSz="685663" rtl="0" eaLnBrk="1" fontAlgn="auto" latinLnBrk="0" hangingPunct="0">
              <a:lnSpc>
                <a:spcPct val="100000"/>
              </a:lnSpc>
              <a:spcBef>
                <a:spcPts val="0"/>
              </a:spcBef>
              <a:spcAft>
                <a:spcPts val="0"/>
              </a:spcAft>
              <a:buClrTx/>
              <a:buSzTx/>
              <a:buFont typeface="Arial"/>
              <a:buNone/>
              <a:tabLst/>
              <a:defRPr/>
            </a:pPr>
            <a:endParaRPr kumimoji="0" lang="en-none" sz="675" b="0" i="0" u="none" strike="noStrike" kern="1200" cap="none" spc="0" normalizeH="0" baseline="0" noProof="0">
              <a:ln>
                <a:noFill/>
              </a:ln>
              <a:solidFill>
                <a:srgbClr val="747A94"/>
              </a:solidFill>
              <a:effectLst/>
              <a:uLnTx/>
              <a:uFillTx/>
              <a:latin typeface="Arial" pitchFamily="18"/>
              <a:ea typeface="Arial Unicode MS" pitchFamily="2"/>
              <a:cs typeface="Arial Unicode MS" pitchFamily="2"/>
              <a:sym typeface="Arial"/>
            </a:endParaRPr>
          </a:p>
        </p:txBody>
      </p:sp>
      <p:sp>
        <p:nvSpPr>
          <p:cNvPr id="150" name="Freeform 149">
            <a:extLst>
              <a:ext uri="{FF2B5EF4-FFF2-40B4-BE49-F238E27FC236}">
                <a16:creationId xmlns:a16="http://schemas.microsoft.com/office/drawing/2014/main" id="{8C3F6CDA-0A3F-E945-83AB-4FCD7D59E41F}"/>
              </a:ext>
            </a:extLst>
          </p:cNvPr>
          <p:cNvSpPr/>
          <p:nvPr/>
        </p:nvSpPr>
        <p:spPr>
          <a:xfrm>
            <a:off x="2341723" y="4497749"/>
            <a:ext cx="107450" cy="107487"/>
          </a:xfrm>
          <a:custGeom>
            <a:avLst/>
            <a:gdLst/>
            <a:ahLst/>
            <a:cxnLst>
              <a:cxn ang="3cd4">
                <a:pos x="hc" y="t"/>
              </a:cxn>
              <a:cxn ang="cd2">
                <a:pos x="l" y="vc"/>
              </a:cxn>
              <a:cxn ang="cd4">
                <a:pos x="hc" y="b"/>
              </a:cxn>
              <a:cxn ang="0">
                <a:pos x="r" y="vc"/>
              </a:cxn>
            </a:cxnLst>
            <a:rect l="l" t="t" r="r" b="b"/>
            <a:pathLst>
              <a:path w="231" h="231">
                <a:moveTo>
                  <a:pt x="231" y="116"/>
                </a:moveTo>
                <a:cubicBezTo>
                  <a:pt x="231" y="180"/>
                  <a:pt x="180" y="231"/>
                  <a:pt x="116" y="231"/>
                </a:cubicBezTo>
                <a:cubicBezTo>
                  <a:pt x="52" y="231"/>
                  <a:pt x="0" y="180"/>
                  <a:pt x="0" y="116"/>
                </a:cubicBezTo>
                <a:cubicBezTo>
                  <a:pt x="0" y="52"/>
                  <a:pt x="52" y="0"/>
                  <a:pt x="116" y="0"/>
                </a:cubicBezTo>
                <a:cubicBezTo>
                  <a:pt x="180" y="0"/>
                  <a:pt x="231" y="52"/>
                  <a:pt x="231" y="116"/>
                </a:cubicBezTo>
                <a:close/>
              </a:path>
            </a:pathLst>
          </a:custGeom>
          <a:solidFill>
            <a:schemeClr val="accent2"/>
          </a:solidFill>
          <a:ln cap="flat">
            <a:noFill/>
            <a:prstDash val="solid"/>
          </a:ln>
        </p:spPr>
        <p:txBody>
          <a:bodyPr vert="horz" wrap="none" lIns="33750" tIns="16875" rIns="33750" bIns="16875" anchor="ctr" anchorCtr="1" compatLnSpc="0"/>
          <a:lstStyle/>
          <a:p>
            <a:pPr marL="0" marR="0" lvl="0" indent="0" algn="l" defTabSz="685663" rtl="0" eaLnBrk="1" fontAlgn="auto" latinLnBrk="0" hangingPunct="0">
              <a:lnSpc>
                <a:spcPct val="100000"/>
              </a:lnSpc>
              <a:spcBef>
                <a:spcPts val="0"/>
              </a:spcBef>
              <a:spcAft>
                <a:spcPts val="0"/>
              </a:spcAft>
              <a:buClrTx/>
              <a:buSzTx/>
              <a:buFont typeface="Arial"/>
              <a:buNone/>
              <a:tabLst/>
              <a:defRPr/>
            </a:pPr>
            <a:endParaRPr kumimoji="0" lang="en-none" sz="675" b="0" i="0" u="none" strike="noStrike" kern="1200" cap="none" spc="0" normalizeH="0" baseline="0" noProof="0">
              <a:ln>
                <a:noFill/>
              </a:ln>
              <a:solidFill>
                <a:srgbClr val="747A94"/>
              </a:solidFill>
              <a:effectLst/>
              <a:uLnTx/>
              <a:uFillTx/>
              <a:latin typeface="Arial" pitchFamily="18"/>
              <a:ea typeface="Arial Unicode MS" pitchFamily="2"/>
              <a:cs typeface="Arial Unicode MS" pitchFamily="2"/>
              <a:sym typeface="Arial"/>
            </a:endParaRPr>
          </a:p>
        </p:txBody>
      </p:sp>
      <p:sp>
        <p:nvSpPr>
          <p:cNvPr id="153" name="Freeform 152">
            <a:extLst>
              <a:ext uri="{FF2B5EF4-FFF2-40B4-BE49-F238E27FC236}">
                <a16:creationId xmlns:a16="http://schemas.microsoft.com/office/drawing/2014/main" id="{C38D678D-05D8-0D48-A5FE-F5ADFBD92695}"/>
              </a:ext>
            </a:extLst>
          </p:cNvPr>
          <p:cNvSpPr/>
          <p:nvPr/>
        </p:nvSpPr>
        <p:spPr>
          <a:xfrm>
            <a:off x="3823592" y="3013023"/>
            <a:ext cx="45316" cy="1174415"/>
          </a:xfrm>
          <a:custGeom>
            <a:avLst/>
            <a:gdLst/>
            <a:ahLst/>
            <a:cxnLst>
              <a:cxn ang="3cd4">
                <a:pos x="hc" y="t"/>
              </a:cxn>
              <a:cxn ang="cd2">
                <a:pos x="l" y="vc"/>
              </a:cxn>
              <a:cxn ang="cd4">
                <a:pos x="hc" y="b"/>
              </a:cxn>
              <a:cxn ang="0">
                <a:pos x="r" y="vc"/>
              </a:cxn>
            </a:cxnLst>
            <a:rect l="l" t="t" r="r" b="b"/>
            <a:pathLst>
              <a:path w="98" h="2514">
                <a:moveTo>
                  <a:pt x="49" y="2514"/>
                </a:moveTo>
                <a:cubicBezTo>
                  <a:pt x="22" y="2514"/>
                  <a:pt x="0" y="2492"/>
                  <a:pt x="0" y="2466"/>
                </a:cubicBezTo>
                <a:lnTo>
                  <a:pt x="0" y="49"/>
                </a:lnTo>
                <a:cubicBezTo>
                  <a:pt x="0" y="22"/>
                  <a:pt x="22" y="0"/>
                  <a:pt x="49" y="0"/>
                </a:cubicBezTo>
                <a:cubicBezTo>
                  <a:pt x="76" y="0"/>
                  <a:pt x="98" y="22"/>
                  <a:pt x="98" y="49"/>
                </a:cubicBezTo>
                <a:lnTo>
                  <a:pt x="98" y="2466"/>
                </a:lnTo>
                <a:cubicBezTo>
                  <a:pt x="98" y="2492"/>
                  <a:pt x="76" y="2514"/>
                  <a:pt x="49" y="2514"/>
                </a:cubicBezTo>
                <a:close/>
              </a:path>
            </a:pathLst>
          </a:custGeom>
          <a:solidFill>
            <a:schemeClr val="accent6"/>
          </a:solidFill>
          <a:ln cap="flat">
            <a:noFill/>
            <a:prstDash val="solid"/>
          </a:ln>
        </p:spPr>
        <p:txBody>
          <a:bodyPr vert="horz" wrap="none" lIns="33750" tIns="16875" rIns="33750" bIns="16875" anchor="ctr" anchorCtr="1" compatLnSpc="0"/>
          <a:lstStyle/>
          <a:p>
            <a:pPr marL="0" marR="0" lvl="0" indent="0" algn="l" defTabSz="685663" rtl="0" eaLnBrk="1" fontAlgn="auto" latinLnBrk="0" hangingPunct="0">
              <a:lnSpc>
                <a:spcPct val="100000"/>
              </a:lnSpc>
              <a:spcBef>
                <a:spcPts val="0"/>
              </a:spcBef>
              <a:spcAft>
                <a:spcPts val="0"/>
              </a:spcAft>
              <a:buClrTx/>
              <a:buSzTx/>
              <a:buFont typeface="Arial"/>
              <a:buNone/>
              <a:tabLst/>
              <a:defRPr/>
            </a:pPr>
            <a:endParaRPr kumimoji="0" lang="en-none" sz="675" b="0" i="0" u="none" strike="noStrike" kern="1200" cap="none" spc="0" normalizeH="0" baseline="0" noProof="0">
              <a:ln>
                <a:noFill/>
              </a:ln>
              <a:solidFill>
                <a:srgbClr val="747A94"/>
              </a:solidFill>
              <a:effectLst/>
              <a:uLnTx/>
              <a:uFillTx/>
              <a:latin typeface="Arial" pitchFamily="18"/>
              <a:ea typeface="Arial Unicode MS" pitchFamily="2"/>
              <a:cs typeface="Arial Unicode MS" pitchFamily="2"/>
              <a:sym typeface="Arial"/>
            </a:endParaRPr>
          </a:p>
        </p:txBody>
      </p:sp>
      <p:sp>
        <p:nvSpPr>
          <p:cNvPr id="155" name="Freeform 154">
            <a:extLst>
              <a:ext uri="{FF2B5EF4-FFF2-40B4-BE49-F238E27FC236}">
                <a16:creationId xmlns:a16="http://schemas.microsoft.com/office/drawing/2014/main" id="{20B55373-58C4-9448-83D1-E53C1ABF6365}"/>
              </a:ext>
            </a:extLst>
          </p:cNvPr>
          <p:cNvSpPr/>
          <p:nvPr/>
        </p:nvSpPr>
        <p:spPr>
          <a:xfrm>
            <a:off x="3469702" y="2469577"/>
            <a:ext cx="759621" cy="759421"/>
          </a:xfrm>
          <a:custGeom>
            <a:avLst/>
            <a:gdLst/>
            <a:ahLst/>
            <a:cxnLst>
              <a:cxn ang="3cd4">
                <a:pos x="hc" y="t"/>
              </a:cxn>
              <a:cxn ang="cd2">
                <a:pos x="l" y="vc"/>
              </a:cxn>
              <a:cxn ang="cd4">
                <a:pos x="hc" y="b"/>
              </a:cxn>
              <a:cxn ang="0">
                <a:pos x="r" y="vc"/>
              </a:cxn>
            </a:cxnLst>
            <a:rect l="l" t="t" r="r" b="b"/>
            <a:pathLst>
              <a:path w="1627" h="1626">
                <a:moveTo>
                  <a:pt x="1627" y="813"/>
                </a:moveTo>
                <a:cubicBezTo>
                  <a:pt x="1627" y="1262"/>
                  <a:pt x="1262" y="1626"/>
                  <a:pt x="813" y="1626"/>
                </a:cubicBezTo>
                <a:cubicBezTo>
                  <a:pt x="364" y="1626"/>
                  <a:pt x="0" y="1262"/>
                  <a:pt x="0" y="813"/>
                </a:cubicBezTo>
                <a:cubicBezTo>
                  <a:pt x="0" y="363"/>
                  <a:pt x="364" y="0"/>
                  <a:pt x="813" y="0"/>
                </a:cubicBezTo>
                <a:cubicBezTo>
                  <a:pt x="1262" y="0"/>
                  <a:pt x="1627" y="363"/>
                  <a:pt x="1627" y="813"/>
                </a:cubicBezTo>
                <a:close/>
              </a:path>
            </a:pathLst>
          </a:custGeom>
          <a:solidFill>
            <a:schemeClr val="accent6">
              <a:alpha val="25000"/>
            </a:schemeClr>
          </a:solidFill>
          <a:ln cap="flat">
            <a:noFill/>
            <a:prstDash val="solid"/>
          </a:ln>
        </p:spPr>
        <p:txBody>
          <a:bodyPr vert="horz" wrap="none" lIns="33750" tIns="16875" rIns="33750" bIns="16875" anchor="ctr" anchorCtr="1" compatLnSpc="0"/>
          <a:lstStyle/>
          <a:p>
            <a:pPr marL="0" marR="0" lvl="0" indent="0" algn="l" defTabSz="685663" rtl="0" eaLnBrk="1" fontAlgn="auto" latinLnBrk="0" hangingPunct="0">
              <a:lnSpc>
                <a:spcPct val="100000"/>
              </a:lnSpc>
              <a:spcBef>
                <a:spcPts val="0"/>
              </a:spcBef>
              <a:spcAft>
                <a:spcPts val="0"/>
              </a:spcAft>
              <a:buClrTx/>
              <a:buSzTx/>
              <a:buFont typeface="Arial"/>
              <a:buNone/>
              <a:tabLst/>
              <a:defRPr/>
            </a:pPr>
            <a:endParaRPr kumimoji="0" lang="en-none" sz="675" b="0" i="0" u="none" strike="noStrike" kern="1200" cap="none" spc="0" normalizeH="0" baseline="0" noProof="0">
              <a:ln>
                <a:noFill/>
              </a:ln>
              <a:solidFill>
                <a:srgbClr val="747A94"/>
              </a:solidFill>
              <a:effectLst/>
              <a:uLnTx/>
              <a:uFillTx/>
              <a:latin typeface="Arial" pitchFamily="18"/>
              <a:ea typeface="Arial Unicode MS" pitchFamily="2"/>
              <a:cs typeface="Arial Unicode MS" pitchFamily="2"/>
              <a:sym typeface="Arial"/>
            </a:endParaRPr>
          </a:p>
        </p:txBody>
      </p:sp>
      <p:sp>
        <p:nvSpPr>
          <p:cNvPr id="157" name="Freeform 156">
            <a:extLst>
              <a:ext uri="{FF2B5EF4-FFF2-40B4-BE49-F238E27FC236}">
                <a16:creationId xmlns:a16="http://schemas.microsoft.com/office/drawing/2014/main" id="{76BF1E98-A538-F24D-9356-3E790F63B28C}"/>
              </a:ext>
            </a:extLst>
          </p:cNvPr>
          <p:cNvSpPr/>
          <p:nvPr/>
        </p:nvSpPr>
        <p:spPr>
          <a:xfrm>
            <a:off x="3754451" y="4096306"/>
            <a:ext cx="183599" cy="183196"/>
          </a:xfrm>
          <a:custGeom>
            <a:avLst/>
            <a:gdLst/>
            <a:ahLst/>
            <a:cxnLst>
              <a:cxn ang="3cd4">
                <a:pos x="hc" y="t"/>
              </a:cxn>
              <a:cxn ang="cd2">
                <a:pos x="l" y="vc"/>
              </a:cxn>
              <a:cxn ang="cd4">
                <a:pos x="hc" y="b"/>
              </a:cxn>
              <a:cxn ang="0">
                <a:pos x="r" y="vc"/>
              </a:cxn>
            </a:cxnLst>
            <a:rect l="l" t="t" r="r" b="b"/>
            <a:pathLst>
              <a:path w="394" h="393">
                <a:moveTo>
                  <a:pt x="394" y="196"/>
                </a:moveTo>
                <a:cubicBezTo>
                  <a:pt x="394" y="305"/>
                  <a:pt x="306" y="393"/>
                  <a:pt x="197" y="393"/>
                </a:cubicBezTo>
                <a:cubicBezTo>
                  <a:pt x="88" y="393"/>
                  <a:pt x="0" y="305"/>
                  <a:pt x="0" y="196"/>
                </a:cubicBezTo>
                <a:cubicBezTo>
                  <a:pt x="0" y="88"/>
                  <a:pt x="88" y="0"/>
                  <a:pt x="197" y="0"/>
                </a:cubicBezTo>
                <a:cubicBezTo>
                  <a:pt x="306" y="0"/>
                  <a:pt x="394" y="88"/>
                  <a:pt x="394" y="196"/>
                </a:cubicBezTo>
                <a:close/>
              </a:path>
            </a:pathLst>
          </a:custGeom>
          <a:solidFill>
            <a:schemeClr val="bg2"/>
          </a:solidFill>
          <a:ln cap="flat">
            <a:noFill/>
            <a:prstDash val="solid"/>
          </a:ln>
        </p:spPr>
        <p:txBody>
          <a:bodyPr vert="horz" wrap="none" lIns="33750" tIns="16875" rIns="33750" bIns="16875" anchor="ctr" anchorCtr="1" compatLnSpc="0"/>
          <a:lstStyle/>
          <a:p>
            <a:pPr marL="0" marR="0" lvl="0" indent="0" algn="l" defTabSz="685663" rtl="0" eaLnBrk="1" fontAlgn="auto" latinLnBrk="0" hangingPunct="0">
              <a:lnSpc>
                <a:spcPct val="100000"/>
              </a:lnSpc>
              <a:spcBef>
                <a:spcPts val="0"/>
              </a:spcBef>
              <a:spcAft>
                <a:spcPts val="0"/>
              </a:spcAft>
              <a:buClrTx/>
              <a:buSzTx/>
              <a:buFont typeface="Arial"/>
              <a:buNone/>
              <a:tabLst/>
              <a:defRPr/>
            </a:pPr>
            <a:endParaRPr kumimoji="0" lang="en-none" sz="675" b="0" i="0" u="none" strike="noStrike" kern="1200" cap="none" spc="0" normalizeH="0" baseline="0" noProof="0">
              <a:ln>
                <a:noFill/>
              </a:ln>
              <a:solidFill>
                <a:srgbClr val="747A94"/>
              </a:solidFill>
              <a:effectLst/>
              <a:uLnTx/>
              <a:uFillTx/>
              <a:latin typeface="Arial" pitchFamily="18"/>
              <a:ea typeface="Arial Unicode MS" pitchFamily="2"/>
              <a:cs typeface="Arial Unicode MS" pitchFamily="2"/>
              <a:sym typeface="Arial"/>
            </a:endParaRPr>
          </a:p>
        </p:txBody>
      </p:sp>
      <p:sp>
        <p:nvSpPr>
          <p:cNvPr id="158" name="Freeform 157">
            <a:extLst>
              <a:ext uri="{FF2B5EF4-FFF2-40B4-BE49-F238E27FC236}">
                <a16:creationId xmlns:a16="http://schemas.microsoft.com/office/drawing/2014/main" id="{47D11767-AF41-2D4A-BCB7-BD4947EBF579}"/>
              </a:ext>
            </a:extLst>
          </p:cNvPr>
          <p:cNvSpPr/>
          <p:nvPr/>
        </p:nvSpPr>
        <p:spPr>
          <a:xfrm>
            <a:off x="3754451" y="4096306"/>
            <a:ext cx="183599" cy="183196"/>
          </a:xfrm>
          <a:custGeom>
            <a:avLst/>
            <a:gdLst/>
            <a:ahLst/>
            <a:cxnLst>
              <a:cxn ang="3cd4">
                <a:pos x="hc" y="t"/>
              </a:cxn>
              <a:cxn ang="cd2">
                <a:pos x="l" y="vc"/>
              </a:cxn>
              <a:cxn ang="cd4">
                <a:pos x="hc" y="b"/>
              </a:cxn>
              <a:cxn ang="0">
                <a:pos x="r" y="vc"/>
              </a:cxn>
            </a:cxnLst>
            <a:rect l="l" t="t" r="r" b="b"/>
            <a:pathLst>
              <a:path w="394" h="393">
                <a:moveTo>
                  <a:pt x="394" y="196"/>
                </a:moveTo>
                <a:cubicBezTo>
                  <a:pt x="394" y="305"/>
                  <a:pt x="306" y="393"/>
                  <a:pt x="197" y="393"/>
                </a:cubicBezTo>
                <a:cubicBezTo>
                  <a:pt x="88" y="393"/>
                  <a:pt x="0" y="305"/>
                  <a:pt x="0" y="196"/>
                </a:cubicBezTo>
                <a:cubicBezTo>
                  <a:pt x="0" y="88"/>
                  <a:pt x="88" y="0"/>
                  <a:pt x="197" y="0"/>
                </a:cubicBezTo>
                <a:cubicBezTo>
                  <a:pt x="306" y="0"/>
                  <a:pt x="394" y="88"/>
                  <a:pt x="394" y="196"/>
                </a:cubicBezTo>
                <a:close/>
              </a:path>
            </a:pathLst>
          </a:custGeom>
          <a:solidFill>
            <a:schemeClr val="accent6">
              <a:alpha val="25000"/>
            </a:schemeClr>
          </a:solidFill>
          <a:ln cap="flat">
            <a:noFill/>
            <a:prstDash val="solid"/>
          </a:ln>
        </p:spPr>
        <p:txBody>
          <a:bodyPr vert="horz" wrap="none" lIns="33750" tIns="16875" rIns="33750" bIns="16875" anchor="ctr" anchorCtr="1" compatLnSpc="0"/>
          <a:lstStyle/>
          <a:p>
            <a:pPr marL="0" marR="0" lvl="0" indent="0" algn="l" defTabSz="685663" rtl="0" eaLnBrk="1" fontAlgn="auto" latinLnBrk="0" hangingPunct="0">
              <a:lnSpc>
                <a:spcPct val="100000"/>
              </a:lnSpc>
              <a:spcBef>
                <a:spcPts val="0"/>
              </a:spcBef>
              <a:spcAft>
                <a:spcPts val="0"/>
              </a:spcAft>
              <a:buClrTx/>
              <a:buSzTx/>
              <a:buFont typeface="Arial"/>
              <a:buNone/>
              <a:tabLst/>
              <a:defRPr/>
            </a:pPr>
            <a:endParaRPr kumimoji="0" lang="en-none" sz="675" b="0" i="0" u="none" strike="noStrike" kern="1200" cap="none" spc="0" normalizeH="0" baseline="0" noProof="0">
              <a:ln>
                <a:noFill/>
              </a:ln>
              <a:solidFill>
                <a:srgbClr val="747A94"/>
              </a:solidFill>
              <a:effectLst/>
              <a:uLnTx/>
              <a:uFillTx/>
              <a:latin typeface="Arial" pitchFamily="18"/>
              <a:ea typeface="Arial Unicode MS" pitchFamily="2"/>
              <a:cs typeface="Arial Unicode MS" pitchFamily="2"/>
              <a:sym typeface="Arial"/>
            </a:endParaRPr>
          </a:p>
        </p:txBody>
      </p:sp>
      <p:sp>
        <p:nvSpPr>
          <p:cNvPr id="159" name="Freeform 158">
            <a:extLst>
              <a:ext uri="{FF2B5EF4-FFF2-40B4-BE49-F238E27FC236}">
                <a16:creationId xmlns:a16="http://schemas.microsoft.com/office/drawing/2014/main" id="{39E2461B-A234-A346-9DCE-E48EF1D9A916}"/>
              </a:ext>
            </a:extLst>
          </p:cNvPr>
          <p:cNvSpPr/>
          <p:nvPr/>
        </p:nvSpPr>
        <p:spPr>
          <a:xfrm>
            <a:off x="3792758" y="4134628"/>
            <a:ext cx="106982" cy="106553"/>
          </a:xfrm>
          <a:custGeom>
            <a:avLst/>
            <a:gdLst/>
            <a:ahLst/>
            <a:cxnLst>
              <a:cxn ang="3cd4">
                <a:pos x="hc" y="t"/>
              </a:cxn>
              <a:cxn ang="cd2">
                <a:pos x="l" y="vc"/>
              </a:cxn>
              <a:cxn ang="cd4">
                <a:pos x="hc" y="b"/>
              </a:cxn>
              <a:cxn ang="0">
                <a:pos x="r" y="vc"/>
              </a:cxn>
            </a:cxnLst>
            <a:rect l="l" t="t" r="r" b="b"/>
            <a:pathLst>
              <a:path w="230" h="229">
                <a:moveTo>
                  <a:pt x="230" y="114"/>
                </a:moveTo>
                <a:cubicBezTo>
                  <a:pt x="230" y="178"/>
                  <a:pt x="179" y="229"/>
                  <a:pt x="115" y="229"/>
                </a:cubicBezTo>
                <a:cubicBezTo>
                  <a:pt x="51" y="229"/>
                  <a:pt x="0" y="178"/>
                  <a:pt x="0" y="114"/>
                </a:cubicBezTo>
                <a:cubicBezTo>
                  <a:pt x="0" y="51"/>
                  <a:pt x="51" y="0"/>
                  <a:pt x="115" y="0"/>
                </a:cubicBezTo>
                <a:cubicBezTo>
                  <a:pt x="179" y="0"/>
                  <a:pt x="230" y="51"/>
                  <a:pt x="230" y="114"/>
                </a:cubicBezTo>
                <a:close/>
              </a:path>
            </a:pathLst>
          </a:custGeom>
          <a:solidFill>
            <a:schemeClr val="accent3"/>
          </a:solidFill>
          <a:ln cap="flat">
            <a:noFill/>
            <a:prstDash val="solid"/>
          </a:ln>
        </p:spPr>
        <p:txBody>
          <a:bodyPr vert="horz" wrap="none" lIns="33750" tIns="16875" rIns="33750" bIns="16875" anchor="ctr" anchorCtr="1" compatLnSpc="0"/>
          <a:lstStyle/>
          <a:p>
            <a:pPr marL="0" marR="0" lvl="0" indent="0" algn="l" defTabSz="685663" rtl="0" eaLnBrk="1" fontAlgn="auto" latinLnBrk="0" hangingPunct="0">
              <a:lnSpc>
                <a:spcPct val="100000"/>
              </a:lnSpc>
              <a:spcBef>
                <a:spcPts val="0"/>
              </a:spcBef>
              <a:spcAft>
                <a:spcPts val="0"/>
              </a:spcAft>
              <a:buClrTx/>
              <a:buSzTx/>
              <a:buFont typeface="Arial"/>
              <a:buNone/>
              <a:tabLst/>
              <a:defRPr/>
            </a:pPr>
            <a:endParaRPr kumimoji="0" lang="en-none" sz="675" b="0" i="0" u="none" strike="noStrike" kern="1200" cap="none" spc="0" normalizeH="0" baseline="0" noProof="0">
              <a:ln>
                <a:noFill/>
              </a:ln>
              <a:solidFill>
                <a:srgbClr val="747A94"/>
              </a:solidFill>
              <a:effectLst/>
              <a:uLnTx/>
              <a:uFillTx/>
              <a:latin typeface="Arial" pitchFamily="18"/>
              <a:ea typeface="Arial Unicode MS" pitchFamily="2"/>
              <a:cs typeface="Arial Unicode MS" pitchFamily="2"/>
              <a:sym typeface="Arial"/>
            </a:endParaRPr>
          </a:p>
        </p:txBody>
      </p:sp>
      <p:sp>
        <p:nvSpPr>
          <p:cNvPr id="163" name="Freeform 162">
            <a:extLst>
              <a:ext uri="{FF2B5EF4-FFF2-40B4-BE49-F238E27FC236}">
                <a16:creationId xmlns:a16="http://schemas.microsoft.com/office/drawing/2014/main" id="{8C0F8C54-5D5B-AE4B-9B73-2448479A43C0}"/>
              </a:ext>
            </a:extLst>
          </p:cNvPr>
          <p:cNvSpPr/>
          <p:nvPr/>
        </p:nvSpPr>
        <p:spPr>
          <a:xfrm>
            <a:off x="5274160" y="2649436"/>
            <a:ext cx="44849" cy="1174881"/>
          </a:xfrm>
          <a:custGeom>
            <a:avLst/>
            <a:gdLst/>
            <a:ahLst/>
            <a:cxnLst>
              <a:cxn ang="3cd4">
                <a:pos x="hc" y="t"/>
              </a:cxn>
              <a:cxn ang="cd2">
                <a:pos x="l" y="vc"/>
              </a:cxn>
              <a:cxn ang="cd4">
                <a:pos x="hc" y="b"/>
              </a:cxn>
              <a:cxn ang="0">
                <a:pos x="r" y="vc"/>
              </a:cxn>
            </a:cxnLst>
            <a:rect l="l" t="t" r="r" b="b"/>
            <a:pathLst>
              <a:path w="97" h="2515">
                <a:moveTo>
                  <a:pt x="48" y="2515"/>
                </a:moveTo>
                <a:cubicBezTo>
                  <a:pt x="22" y="2515"/>
                  <a:pt x="0" y="2493"/>
                  <a:pt x="0" y="2467"/>
                </a:cubicBezTo>
                <a:lnTo>
                  <a:pt x="0" y="49"/>
                </a:lnTo>
                <a:cubicBezTo>
                  <a:pt x="0" y="22"/>
                  <a:pt x="22" y="0"/>
                  <a:pt x="48" y="0"/>
                </a:cubicBezTo>
                <a:cubicBezTo>
                  <a:pt x="75" y="0"/>
                  <a:pt x="97" y="22"/>
                  <a:pt x="97" y="49"/>
                </a:cubicBezTo>
                <a:lnTo>
                  <a:pt x="97" y="2467"/>
                </a:lnTo>
                <a:cubicBezTo>
                  <a:pt x="97" y="2493"/>
                  <a:pt x="75" y="2515"/>
                  <a:pt x="48" y="2515"/>
                </a:cubicBezTo>
                <a:close/>
              </a:path>
            </a:pathLst>
          </a:custGeom>
          <a:solidFill>
            <a:schemeClr val="accent6"/>
          </a:solidFill>
          <a:ln cap="flat">
            <a:noFill/>
            <a:prstDash val="solid"/>
          </a:ln>
        </p:spPr>
        <p:txBody>
          <a:bodyPr vert="horz" wrap="none" lIns="33750" tIns="16875" rIns="33750" bIns="16875" anchor="ctr" anchorCtr="1" compatLnSpc="0"/>
          <a:lstStyle/>
          <a:p>
            <a:pPr marL="0" marR="0" lvl="0" indent="0" algn="l" defTabSz="685663" rtl="0" eaLnBrk="1" fontAlgn="auto" latinLnBrk="0" hangingPunct="0">
              <a:lnSpc>
                <a:spcPct val="100000"/>
              </a:lnSpc>
              <a:spcBef>
                <a:spcPts val="0"/>
              </a:spcBef>
              <a:spcAft>
                <a:spcPts val="0"/>
              </a:spcAft>
              <a:buClrTx/>
              <a:buSzTx/>
              <a:buFont typeface="Arial"/>
              <a:buNone/>
              <a:tabLst/>
              <a:defRPr/>
            </a:pPr>
            <a:endParaRPr kumimoji="0" lang="en-none" sz="675" b="0" i="0" u="none" strike="noStrike" kern="1200" cap="none" spc="0" normalizeH="0" baseline="0" noProof="0">
              <a:ln>
                <a:noFill/>
              </a:ln>
              <a:solidFill>
                <a:srgbClr val="747A94"/>
              </a:solidFill>
              <a:effectLst/>
              <a:uLnTx/>
              <a:uFillTx/>
              <a:latin typeface="Arial" pitchFamily="18"/>
              <a:ea typeface="Arial Unicode MS" pitchFamily="2"/>
              <a:cs typeface="Arial Unicode MS" pitchFamily="2"/>
              <a:sym typeface="Arial"/>
            </a:endParaRPr>
          </a:p>
        </p:txBody>
      </p:sp>
      <p:sp>
        <p:nvSpPr>
          <p:cNvPr id="165" name="Freeform 164">
            <a:extLst>
              <a:ext uri="{FF2B5EF4-FFF2-40B4-BE49-F238E27FC236}">
                <a16:creationId xmlns:a16="http://schemas.microsoft.com/office/drawing/2014/main" id="{74B39779-2789-6C4D-8311-A3B71ADBEE23}"/>
              </a:ext>
            </a:extLst>
          </p:cNvPr>
          <p:cNvSpPr/>
          <p:nvPr/>
        </p:nvSpPr>
        <p:spPr>
          <a:xfrm>
            <a:off x="4916775" y="2105456"/>
            <a:ext cx="759621" cy="759888"/>
          </a:xfrm>
          <a:custGeom>
            <a:avLst/>
            <a:gdLst/>
            <a:ahLst/>
            <a:cxnLst>
              <a:cxn ang="3cd4">
                <a:pos x="hc" y="t"/>
              </a:cxn>
              <a:cxn ang="cd2">
                <a:pos x="l" y="vc"/>
              </a:cxn>
              <a:cxn ang="cd4">
                <a:pos x="hc" y="b"/>
              </a:cxn>
              <a:cxn ang="0">
                <a:pos x="r" y="vc"/>
              </a:cxn>
            </a:cxnLst>
            <a:rect l="l" t="t" r="r" b="b"/>
            <a:pathLst>
              <a:path w="1627" h="1627">
                <a:moveTo>
                  <a:pt x="1627" y="813"/>
                </a:moveTo>
                <a:cubicBezTo>
                  <a:pt x="1627" y="1263"/>
                  <a:pt x="1262" y="1627"/>
                  <a:pt x="813" y="1627"/>
                </a:cubicBezTo>
                <a:cubicBezTo>
                  <a:pt x="364" y="1627"/>
                  <a:pt x="0" y="1263"/>
                  <a:pt x="0" y="813"/>
                </a:cubicBezTo>
                <a:cubicBezTo>
                  <a:pt x="0" y="364"/>
                  <a:pt x="364" y="0"/>
                  <a:pt x="813" y="0"/>
                </a:cubicBezTo>
                <a:cubicBezTo>
                  <a:pt x="1262" y="0"/>
                  <a:pt x="1627" y="364"/>
                  <a:pt x="1627" y="813"/>
                </a:cubicBezTo>
                <a:close/>
              </a:path>
            </a:pathLst>
          </a:custGeom>
          <a:solidFill>
            <a:schemeClr val="accent6">
              <a:alpha val="25000"/>
            </a:schemeClr>
          </a:solidFill>
          <a:ln cap="flat">
            <a:noFill/>
            <a:prstDash val="solid"/>
          </a:ln>
        </p:spPr>
        <p:txBody>
          <a:bodyPr vert="horz" wrap="none" lIns="33750" tIns="16875" rIns="33750" bIns="16875" anchor="ctr" anchorCtr="1" compatLnSpc="0"/>
          <a:lstStyle/>
          <a:p>
            <a:pPr marL="0" marR="0" lvl="0" indent="0" algn="l" defTabSz="685663" rtl="0" eaLnBrk="1" fontAlgn="auto" latinLnBrk="0" hangingPunct="0">
              <a:lnSpc>
                <a:spcPct val="100000"/>
              </a:lnSpc>
              <a:spcBef>
                <a:spcPts val="0"/>
              </a:spcBef>
              <a:spcAft>
                <a:spcPts val="0"/>
              </a:spcAft>
              <a:buClrTx/>
              <a:buSzTx/>
              <a:buFont typeface="Arial"/>
              <a:buNone/>
              <a:tabLst/>
              <a:defRPr/>
            </a:pPr>
            <a:endParaRPr kumimoji="0" lang="en-none" sz="900" b="0" i="0" u="none" strike="noStrike" kern="1200" cap="none" spc="0" normalizeH="0" baseline="0" noProof="0">
              <a:ln>
                <a:noFill/>
              </a:ln>
              <a:solidFill>
                <a:srgbClr val="747A94"/>
              </a:solidFill>
              <a:effectLst/>
              <a:uLnTx/>
              <a:uFillTx/>
              <a:latin typeface="Poppins" panose="00000500000000000000" pitchFamily="2" charset="0"/>
              <a:ea typeface="Arial Unicode MS" pitchFamily="2"/>
              <a:cs typeface="Poppins" panose="00000500000000000000" pitchFamily="2" charset="0"/>
              <a:sym typeface="Arial"/>
            </a:endParaRPr>
          </a:p>
        </p:txBody>
      </p:sp>
      <p:sp>
        <p:nvSpPr>
          <p:cNvPr id="166" name="Freeform 165">
            <a:extLst>
              <a:ext uri="{FF2B5EF4-FFF2-40B4-BE49-F238E27FC236}">
                <a16:creationId xmlns:a16="http://schemas.microsoft.com/office/drawing/2014/main" id="{07789CF7-F696-2941-89F8-CCBAADD37326}"/>
              </a:ext>
            </a:extLst>
          </p:cNvPr>
          <p:cNvSpPr/>
          <p:nvPr/>
        </p:nvSpPr>
        <p:spPr>
          <a:xfrm>
            <a:off x="4965359" y="2154059"/>
            <a:ext cx="662450" cy="662682"/>
          </a:xfrm>
          <a:custGeom>
            <a:avLst/>
            <a:gdLst/>
            <a:ahLst/>
            <a:cxnLst>
              <a:cxn ang="3cd4">
                <a:pos x="hc" y="t"/>
              </a:cxn>
              <a:cxn ang="cd2">
                <a:pos x="l" y="vc"/>
              </a:cxn>
              <a:cxn ang="cd4">
                <a:pos x="hc" y="b"/>
              </a:cxn>
              <a:cxn ang="0">
                <a:pos x="r" y="vc"/>
              </a:cxn>
            </a:cxnLst>
            <a:rect l="l" t="t" r="r" b="b"/>
            <a:pathLst>
              <a:path w="1419" h="1419">
                <a:moveTo>
                  <a:pt x="1419" y="709"/>
                </a:moveTo>
                <a:cubicBezTo>
                  <a:pt x="1419" y="1101"/>
                  <a:pt x="1101" y="1419"/>
                  <a:pt x="709" y="1419"/>
                </a:cubicBezTo>
                <a:cubicBezTo>
                  <a:pt x="318" y="1419"/>
                  <a:pt x="0" y="1101"/>
                  <a:pt x="0" y="709"/>
                </a:cubicBezTo>
                <a:cubicBezTo>
                  <a:pt x="0" y="318"/>
                  <a:pt x="318" y="0"/>
                  <a:pt x="709" y="0"/>
                </a:cubicBezTo>
                <a:cubicBezTo>
                  <a:pt x="1101" y="0"/>
                  <a:pt x="1419" y="318"/>
                  <a:pt x="1419" y="709"/>
                </a:cubicBezTo>
                <a:close/>
              </a:path>
            </a:pathLst>
          </a:custGeom>
          <a:solidFill>
            <a:srgbClr val="339933"/>
          </a:solidFill>
          <a:ln cap="flat">
            <a:noFill/>
            <a:prstDash val="solid"/>
          </a:ln>
        </p:spPr>
        <p:txBody>
          <a:bodyPr vert="horz" wrap="none" lIns="33750" tIns="16875" rIns="33750" bIns="16875" anchor="ctr" anchorCtr="1" compatLnSpc="0"/>
          <a:lstStyle/>
          <a:p>
            <a:pPr marL="0" marR="0" lvl="0" indent="0" algn="l" defTabSz="685663" rtl="0" eaLnBrk="1" fontAlgn="auto" latinLnBrk="0" hangingPunct="0">
              <a:lnSpc>
                <a:spcPct val="100000"/>
              </a:lnSpc>
              <a:spcBef>
                <a:spcPts val="0"/>
              </a:spcBef>
              <a:spcAft>
                <a:spcPts val="0"/>
              </a:spcAft>
              <a:buClrTx/>
              <a:buSzTx/>
              <a:buFont typeface="Arial"/>
              <a:buNone/>
              <a:tabLst/>
              <a:defRPr/>
            </a:pPr>
            <a:endParaRPr kumimoji="0" lang="en-none" sz="900" b="0" i="0" u="none" strike="noStrike" kern="1200" cap="none" spc="0" normalizeH="0" baseline="0" noProof="0" dirty="0">
              <a:ln>
                <a:noFill/>
              </a:ln>
              <a:solidFill>
                <a:srgbClr val="747A94"/>
              </a:solidFill>
              <a:effectLst/>
              <a:uLnTx/>
              <a:uFillTx/>
              <a:latin typeface="Poppins" panose="00000500000000000000" pitchFamily="2" charset="0"/>
              <a:ea typeface="Arial Unicode MS" pitchFamily="2"/>
              <a:cs typeface="Poppins" panose="00000500000000000000" pitchFamily="2" charset="0"/>
              <a:sym typeface="Arial"/>
            </a:endParaRPr>
          </a:p>
        </p:txBody>
      </p:sp>
      <p:sp>
        <p:nvSpPr>
          <p:cNvPr id="167" name="Freeform 166">
            <a:extLst>
              <a:ext uri="{FF2B5EF4-FFF2-40B4-BE49-F238E27FC236}">
                <a16:creationId xmlns:a16="http://schemas.microsoft.com/office/drawing/2014/main" id="{725366E2-851C-1747-9597-A13ADDFB7304}"/>
              </a:ext>
            </a:extLst>
          </p:cNvPr>
          <p:cNvSpPr/>
          <p:nvPr/>
        </p:nvSpPr>
        <p:spPr>
          <a:xfrm>
            <a:off x="5204552" y="3732253"/>
            <a:ext cx="183599" cy="183663"/>
          </a:xfrm>
          <a:custGeom>
            <a:avLst/>
            <a:gdLst/>
            <a:ahLst/>
            <a:cxnLst>
              <a:cxn ang="3cd4">
                <a:pos x="hc" y="t"/>
              </a:cxn>
              <a:cxn ang="cd2">
                <a:pos x="l" y="vc"/>
              </a:cxn>
              <a:cxn ang="cd4">
                <a:pos x="hc" y="b"/>
              </a:cxn>
              <a:cxn ang="0">
                <a:pos x="r" y="vc"/>
              </a:cxn>
            </a:cxnLst>
            <a:rect l="l" t="t" r="r" b="b"/>
            <a:pathLst>
              <a:path w="394" h="394">
                <a:moveTo>
                  <a:pt x="394" y="197"/>
                </a:moveTo>
                <a:cubicBezTo>
                  <a:pt x="394" y="306"/>
                  <a:pt x="306" y="394"/>
                  <a:pt x="197" y="394"/>
                </a:cubicBezTo>
                <a:cubicBezTo>
                  <a:pt x="89" y="394"/>
                  <a:pt x="0" y="306"/>
                  <a:pt x="0" y="197"/>
                </a:cubicBezTo>
                <a:cubicBezTo>
                  <a:pt x="0" y="88"/>
                  <a:pt x="89" y="0"/>
                  <a:pt x="197" y="0"/>
                </a:cubicBezTo>
                <a:cubicBezTo>
                  <a:pt x="306" y="0"/>
                  <a:pt x="394" y="88"/>
                  <a:pt x="394" y="197"/>
                </a:cubicBezTo>
                <a:close/>
              </a:path>
            </a:pathLst>
          </a:custGeom>
          <a:solidFill>
            <a:schemeClr val="bg2"/>
          </a:solidFill>
          <a:ln cap="flat">
            <a:noFill/>
            <a:prstDash val="solid"/>
          </a:ln>
        </p:spPr>
        <p:txBody>
          <a:bodyPr vert="horz" wrap="none" lIns="33750" tIns="16875" rIns="33750" bIns="16875" anchor="ctr" anchorCtr="1" compatLnSpc="0"/>
          <a:lstStyle/>
          <a:p>
            <a:pPr marL="0" marR="0" lvl="0" indent="0" algn="l" defTabSz="685663" rtl="0" eaLnBrk="1" fontAlgn="auto" latinLnBrk="0" hangingPunct="0">
              <a:lnSpc>
                <a:spcPct val="100000"/>
              </a:lnSpc>
              <a:spcBef>
                <a:spcPts val="0"/>
              </a:spcBef>
              <a:spcAft>
                <a:spcPts val="0"/>
              </a:spcAft>
              <a:buClrTx/>
              <a:buSzTx/>
              <a:buFont typeface="Arial"/>
              <a:buNone/>
              <a:tabLst/>
              <a:defRPr/>
            </a:pPr>
            <a:endParaRPr kumimoji="0" lang="en-none" sz="675" b="0" i="0" u="none" strike="noStrike" kern="1200" cap="none" spc="0" normalizeH="0" baseline="0" noProof="0">
              <a:ln>
                <a:noFill/>
              </a:ln>
              <a:solidFill>
                <a:srgbClr val="747A94"/>
              </a:solidFill>
              <a:effectLst/>
              <a:uLnTx/>
              <a:uFillTx/>
              <a:latin typeface="Arial" pitchFamily="18"/>
              <a:ea typeface="Arial Unicode MS" pitchFamily="2"/>
              <a:cs typeface="Arial Unicode MS" pitchFamily="2"/>
              <a:sym typeface="Arial"/>
            </a:endParaRPr>
          </a:p>
        </p:txBody>
      </p:sp>
      <p:sp>
        <p:nvSpPr>
          <p:cNvPr id="168" name="Freeform 167">
            <a:extLst>
              <a:ext uri="{FF2B5EF4-FFF2-40B4-BE49-F238E27FC236}">
                <a16:creationId xmlns:a16="http://schemas.microsoft.com/office/drawing/2014/main" id="{5C202C92-A6B6-1041-AA0B-C0EC139F9AA3}"/>
              </a:ext>
            </a:extLst>
          </p:cNvPr>
          <p:cNvSpPr/>
          <p:nvPr/>
        </p:nvSpPr>
        <p:spPr>
          <a:xfrm>
            <a:off x="5204552" y="3732253"/>
            <a:ext cx="183599" cy="183663"/>
          </a:xfrm>
          <a:custGeom>
            <a:avLst/>
            <a:gdLst/>
            <a:ahLst/>
            <a:cxnLst>
              <a:cxn ang="3cd4">
                <a:pos x="hc" y="t"/>
              </a:cxn>
              <a:cxn ang="cd2">
                <a:pos x="l" y="vc"/>
              </a:cxn>
              <a:cxn ang="cd4">
                <a:pos x="hc" y="b"/>
              </a:cxn>
              <a:cxn ang="0">
                <a:pos x="r" y="vc"/>
              </a:cxn>
            </a:cxnLst>
            <a:rect l="l" t="t" r="r" b="b"/>
            <a:pathLst>
              <a:path w="394" h="394">
                <a:moveTo>
                  <a:pt x="394" y="197"/>
                </a:moveTo>
                <a:cubicBezTo>
                  <a:pt x="394" y="306"/>
                  <a:pt x="306" y="394"/>
                  <a:pt x="197" y="394"/>
                </a:cubicBezTo>
                <a:cubicBezTo>
                  <a:pt x="89" y="394"/>
                  <a:pt x="0" y="306"/>
                  <a:pt x="0" y="197"/>
                </a:cubicBezTo>
                <a:cubicBezTo>
                  <a:pt x="0" y="88"/>
                  <a:pt x="89" y="0"/>
                  <a:pt x="197" y="0"/>
                </a:cubicBezTo>
                <a:cubicBezTo>
                  <a:pt x="306" y="0"/>
                  <a:pt x="394" y="88"/>
                  <a:pt x="394" y="197"/>
                </a:cubicBezTo>
                <a:close/>
              </a:path>
            </a:pathLst>
          </a:custGeom>
          <a:solidFill>
            <a:schemeClr val="accent6">
              <a:alpha val="25000"/>
            </a:schemeClr>
          </a:solidFill>
          <a:ln cap="flat">
            <a:noFill/>
            <a:prstDash val="solid"/>
          </a:ln>
        </p:spPr>
        <p:txBody>
          <a:bodyPr vert="horz" wrap="none" lIns="33750" tIns="16875" rIns="33750" bIns="16875" anchor="ctr" anchorCtr="1" compatLnSpc="0"/>
          <a:lstStyle/>
          <a:p>
            <a:pPr marL="0" marR="0" lvl="0" indent="0" algn="l" defTabSz="685663" rtl="0" eaLnBrk="1" fontAlgn="auto" latinLnBrk="0" hangingPunct="0">
              <a:lnSpc>
                <a:spcPct val="100000"/>
              </a:lnSpc>
              <a:spcBef>
                <a:spcPts val="0"/>
              </a:spcBef>
              <a:spcAft>
                <a:spcPts val="0"/>
              </a:spcAft>
              <a:buClrTx/>
              <a:buSzTx/>
              <a:buFont typeface="Arial"/>
              <a:buNone/>
              <a:tabLst/>
              <a:defRPr/>
            </a:pPr>
            <a:endParaRPr kumimoji="0" lang="en-none" sz="675" b="0" i="0" u="none" strike="noStrike" kern="1200" cap="none" spc="0" normalizeH="0" baseline="0" noProof="0">
              <a:ln>
                <a:noFill/>
              </a:ln>
              <a:solidFill>
                <a:srgbClr val="747A94"/>
              </a:solidFill>
              <a:effectLst/>
              <a:uLnTx/>
              <a:uFillTx/>
              <a:latin typeface="Arial" pitchFamily="18"/>
              <a:ea typeface="Arial Unicode MS" pitchFamily="2"/>
              <a:cs typeface="Arial Unicode MS" pitchFamily="2"/>
              <a:sym typeface="Arial"/>
            </a:endParaRPr>
          </a:p>
        </p:txBody>
      </p:sp>
      <p:sp>
        <p:nvSpPr>
          <p:cNvPr id="169" name="Freeform 168">
            <a:extLst>
              <a:ext uri="{FF2B5EF4-FFF2-40B4-BE49-F238E27FC236}">
                <a16:creationId xmlns:a16="http://schemas.microsoft.com/office/drawing/2014/main" id="{42ABA0E4-7914-F240-A8A2-DD9A7B866BF8}"/>
              </a:ext>
            </a:extLst>
          </p:cNvPr>
          <p:cNvSpPr/>
          <p:nvPr/>
        </p:nvSpPr>
        <p:spPr>
          <a:xfrm>
            <a:off x="5242859" y="3770575"/>
            <a:ext cx="107450" cy="107487"/>
          </a:xfrm>
          <a:custGeom>
            <a:avLst/>
            <a:gdLst/>
            <a:ahLst/>
            <a:cxnLst>
              <a:cxn ang="3cd4">
                <a:pos x="hc" y="t"/>
              </a:cxn>
              <a:cxn ang="cd2">
                <a:pos x="l" y="vc"/>
              </a:cxn>
              <a:cxn ang="cd4">
                <a:pos x="hc" y="b"/>
              </a:cxn>
              <a:cxn ang="0">
                <a:pos x="r" y="vc"/>
              </a:cxn>
            </a:cxnLst>
            <a:rect l="l" t="t" r="r" b="b"/>
            <a:pathLst>
              <a:path w="231" h="231">
                <a:moveTo>
                  <a:pt x="231" y="115"/>
                </a:moveTo>
                <a:cubicBezTo>
                  <a:pt x="231" y="179"/>
                  <a:pt x="179" y="231"/>
                  <a:pt x="115" y="231"/>
                </a:cubicBezTo>
                <a:cubicBezTo>
                  <a:pt x="51" y="231"/>
                  <a:pt x="0" y="179"/>
                  <a:pt x="0" y="115"/>
                </a:cubicBezTo>
                <a:cubicBezTo>
                  <a:pt x="0" y="51"/>
                  <a:pt x="51" y="0"/>
                  <a:pt x="115" y="0"/>
                </a:cubicBezTo>
                <a:cubicBezTo>
                  <a:pt x="179" y="0"/>
                  <a:pt x="231" y="51"/>
                  <a:pt x="231" y="115"/>
                </a:cubicBezTo>
                <a:close/>
              </a:path>
            </a:pathLst>
          </a:custGeom>
          <a:solidFill>
            <a:schemeClr val="accent4"/>
          </a:solidFill>
          <a:ln cap="flat">
            <a:noFill/>
            <a:prstDash val="solid"/>
          </a:ln>
        </p:spPr>
        <p:txBody>
          <a:bodyPr vert="horz" wrap="none" lIns="33750" tIns="16875" rIns="33750" bIns="16875" anchor="ctr" anchorCtr="1" compatLnSpc="0"/>
          <a:lstStyle/>
          <a:p>
            <a:pPr marL="0" marR="0" lvl="0" indent="0" algn="l" defTabSz="685663" rtl="0" eaLnBrk="1" fontAlgn="auto" latinLnBrk="0" hangingPunct="0">
              <a:lnSpc>
                <a:spcPct val="100000"/>
              </a:lnSpc>
              <a:spcBef>
                <a:spcPts val="0"/>
              </a:spcBef>
              <a:spcAft>
                <a:spcPts val="0"/>
              </a:spcAft>
              <a:buClrTx/>
              <a:buSzTx/>
              <a:buFont typeface="Arial"/>
              <a:buNone/>
              <a:tabLst/>
              <a:defRPr/>
            </a:pPr>
            <a:endParaRPr kumimoji="0" lang="en-none" sz="675" b="0" i="0" u="none" strike="noStrike" kern="1200" cap="none" spc="0" normalizeH="0" baseline="0" noProof="0">
              <a:ln>
                <a:noFill/>
              </a:ln>
              <a:solidFill>
                <a:srgbClr val="747A94"/>
              </a:solidFill>
              <a:effectLst/>
              <a:uLnTx/>
              <a:uFillTx/>
              <a:latin typeface="Arial" pitchFamily="18"/>
              <a:ea typeface="Arial Unicode MS" pitchFamily="2"/>
              <a:cs typeface="Arial Unicode MS" pitchFamily="2"/>
              <a:sym typeface="Arial"/>
            </a:endParaRPr>
          </a:p>
        </p:txBody>
      </p:sp>
      <p:sp>
        <p:nvSpPr>
          <p:cNvPr id="452" name="Freeform 451">
            <a:extLst>
              <a:ext uri="{FF2B5EF4-FFF2-40B4-BE49-F238E27FC236}">
                <a16:creationId xmlns:a16="http://schemas.microsoft.com/office/drawing/2014/main" id="{EC0CAFCC-442C-0F4D-9668-3A0A56D6A625}"/>
              </a:ext>
            </a:extLst>
          </p:cNvPr>
          <p:cNvSpPr/>
          <p:nvPr/>
        </p:nvSpPr>
        <p:spPr>
          <a:xfrm>
            <a:off x="6532158" y="1948651"/>
            <a:ext cx="386883" cy="324331"/>
          </a:xfrm>
          <a:custGeom>
            <a:avLst/>
            <a:gdLst>
              <a:gd name="connsiteX0" fmla="*/ 292579 w 1031687"/>
              <a:gd name="connsiteY0" fmla="*/ 562485 h 864883"/>
              <a:gd name="connsiteX1" fmla="*/ 132066 w 1031687"/>
              <a:gd name="connsiteY1" fmla="*/ 740440 h 864883"/>
              <a:gd name="connsiteX2" fmla="*/ 168150 w 1031687"/>
              <a:gd name="connsiteY2" fmla="*/ 726751 h 864883"/>
              <a:gd name="connsiteX3" fmla="*/ 200502 w 1031687"/>
              <a:gd name="connsiteY3" fmla="*/ 727995 h 864883"/>
              <a:gd name="connsiteX4" fmla="*/ 260228 w 1031687"/>
              <a:gd name="connsiteY4" fmla="*/ 752884 h 864883"/>
              <a:gd name="connsiteX5" fmla="*/ 275159 w 1031687"/>
              <a:gd name="connsiteY5" fmla="*/ 752884 h 864883"/>
              <a:gd name="connsiteX6" fmla="*/ 334885 w 1031687"/>
              <a:gd name="connsiteY6" fmla="*/ 727995 h 864883"/>
              <a:gd name="connsiteX7" fmla="*/ 368481 w 1031687"/>
              <a:gd name="connsiteY7" fmla="*/ 727995 h 864883"/>
              <a:gd name="connsiteX8" fmla="*/ 428207 w 1031687"/>
              <a:gd name="connsiteY8" fmla="*/ 752884 h 864883"/>
              <a:gd name="connsiteX9" fmla="*/ 441894 w 1031687"/>
              <a:gd name="connsiteY9" fmla="*/ 752884 h 864883"/>
              <a:gd name="connsiteX10" fmla="*/ 458070 w 1031687"/>
              <a:gd name="connsiteY10" fmla="*/ 746662 h 864883"/>
              <a:gd name="connsiteX11" fmla="*/ 435672 w 1031687"/>
              <a:gd name="connsiteY11" fmla="*/ 480353 h 864883"/>
              <a:gd name="connsiteX12" fmla="*/ 435672 w 1031687"/>
              <a:gd name="connsiteY12" fmla="*/ 670751 h 864883"/>
              <a:gd name="connsiteX13" fmla="*/ 477978 w 1031687"/>
              <a:gd name="connsiteY13" fmla="*/ 612263 h 864883"/>
              <a:gd name="connsiteX14" fmla="*/ 477978 w 1031687"/>
              <a:gd name="connsiteY14" fmla="*/ 520174 h 864883"/>
              <a:gd name="connsiteX15" fmla="*/ 441894 w 1031687"/>
              <a:gd name="connsiteY15" fmla="*/ 480353 h 864883"/>
              <a:gd name="connsiteX16" fmla="*/ 399588 w 1031687"/>
              <a:gd name="connsiteY16" fmla="*/ 480353 h 864883"/>
              <a:gd name="connsiteX17" fmla="*/ 367236 w 1031687"/>
              <a:gd name="connsiteY17" fmla="*/ 520174 h 864883"/>
              <a:gd name="connsiteX18" fmla="*/ 367236 w 1031687"/>
              <a:gd name="connsiteY18" fmla="*/ 606041 h 864883"/>
              <a:gd name="connsiteX19" fmla="*/ 409542 w 1031687"/>
              <a:gd name="connsiteY19" fmla="*/ 653329 h 864883"/>
              <a:gd name="connsiteX20" fmla="*/ 409542 w 1031687"/>
              <a:gd name="connsiteY20" fmla="*/ 480353 h 864883"/>
              <a:gd name="connsiteX21" fmla="*/ 468024 w 1031687"/>
              <a:gd name="connsiteY21" fmla="*/ 436797 h 864883"/>
              <a:gd name="connsiteX22" fmla="*/ 468024 w 1031687"/>
              <a:gd name="connsiteY22" fmla="*/ 475375 h 864883"/>
              <a:gd name="connsiteX23" fmla="*/ 490421 w 1031687"/>
              <a:gd name="connsiteY23" fmla="*/ 495286 h 864883"/>
              <a:gd name="connsiteX24" fmla="*/ 512818 w 1031687"/>
              <a:gd name="connsiteY24" fmla="*/ 475375 h 864883"/>
              <a:gd name="connsiteX25" fmla="*/ 512818 w 1031687"/>
              <a:gd name="connsiteY25" fmla="*/ 460442 h 864883"/>
              <a:gd name="connsiteX26" fmla="*/ 373458 w 1031687"/>
              <a:gd name="connsiteY26" fmla="*/ 436797 h 864883"/>
              <a:gd name="connsiteX27" fmla="*/ 329908 w 1031687"/>
              <a:gd name="connsiteY27" fmla="*/ 460442 h 864883"/>
              <a:gd name="connsiteX28" fmla="*/ 329908 w 1031687"/>
              <a:gd name="connsiteY28" fmla="*/ 475375 h 864883"/>
              <a:gd name="connsiteX29" fmla="*/ 352305 w 1031687"/>
              <a:gd name="connsiteY29" fmla="*/ 495286 h 864883"/>
              <a:gd name="connsiteX30" fmla="*/ 373458 w 1031687"/>
              <a:gd name="connsiteY30" fmla="*/ 475375 h 864883"/>
              <a:gd name="connsiteX31" fmla="*/ 314976 w 1031687"/>
              <a:gd name="connsiteY31" fmla="*/ 298665 h 864883"/>
              <a:gd name="connsiteX32" fmla="*/ 263960 w 1031687"/>
              <a:gd name="connsiteY32" fmla="*/ 334754 h 864883"/>
              <a:gd name="connsiteX33" fmla="*/ 244052 w 1031687"/>
              <a:gd name="connsiteY33" fmla="*/ 368353 h 864883"/>
              <a:gd name="connsiteX34" fmla="*/ 263960 w 1031687"/>
              <a:gd name="connsiteY34" fmla="*/ 400709 h 864883"/>
              <a:gd name="connsiteX35" fmla="*/ 265205 w 1031687"/>
              <a:gd name="connsiteY35" fmla="*/ 401953 h 864883"/>
              <a:gd name="connsiteX36" fmla="*/ 318709 w 1031687"/>
              <a:gd name="connsiteY36" fmla="*/ 436797 h 864883"/>
              <a:gd name="connsiteX37" fmla="*/ 359771 w 1031687"/>
              <a:gd name="connsiteY37" fmla="*/ 414397 h 864883"/>
              <a:gd name="connsiteX38" fmla="*/ 305022 w 1031687"/>
              <a:gd name="connsiteY38" fmla="*/ 378309 h 864883"/>
              <a:gd name="connsiteX39" fmla="*/ 298800 w 1031687"/>
              <a:gd name="connsiteY39" fmla="*/ 367109 h 864883"/>
              <a:gd name="connsiteX40" fmla="*/ 305022 w 1031687"/>
              <a:gd name="connsiteY40" fmla="*/ 357153 h 864883"/>
              <a:gd name="connsiteX41" fmla="*/ 322442 w 1031687"/>
              <a:gd name="connsiteY41" fmla="*/ 343465 h 864883"/>
              <a:gd name="connsiteX42" fmla="*/ 739279 w 1031687"/>
              <a:gd name="connsiteY42" fmla="*/ 286221 h 864883"/>
              <a:gd name="connsiteX43" fmla="*/ 628537 w 1031687"/>
              <a:gd name="connsiteY43" fmla="*/ 444264 h 864883"/>
              <a:gd name="connsiteX44" fmla="*/ 632270 w 1031687"/>
              <a:gd name="connsiteY44" fmla="*/ 445508 h 864883"/>
              <a:gd name="connsiteX45" fmla="*/ 647202 w 1031687"/>
              <a:gd name="connsiteY45" fmla="*/ 445508 h 864883"/>
              <a:gd name="connsiteX46" fmla="*/ 705683 w 1031687"/>
              <a:gd name="connsiteY46" fmla="*/ 421864 h 864883"/>
              <a:gd name="connsiteX47" fmla="*/ 740523 w 1031687"/>
              <a:gd name="connsiteY47" fmla="*/ 421864 h 864883"/>
              <a:gd name="connsiteX48" fmla="*/ 800249 w 1031687"/>
              <a:gd name="connsiteY48" fmla="*/ 445508 h 864883"/>
              <a:gd name="connsiteX49" fmla="*/ 813936 w 1031687"/>
              <a:gd name="connsiteY49" fmla="*/ 445508 h 864883"/>
              <a:gd name="connsiteX50" fmla="*/ 842555 w 1031687"/>
              <a:gd name="connsiteY50" fmla="*/ 433064 h 864883"/>
              <a:gd name="connsiteX51" fmla="*/ 352305 w 1031687"/>
              <a:gd name="connsiteY51" fmla="*/ 275021 h 864883"/>
              <a:gd name="connsiteX52" fmla="*/ 341106 w 1031687"/>
              <a:gd name="connsiteY52" fmla="*/ 289954 h 864883"/>
              <a:gd name="connsiteX53" fmla="*/ 353549 w 1031687"/>
              <a:gd name="connsiteY53" fmla="*/ 379553 h 864883"/>
              <a:gd name="connsiteX54" fmla="*/ 379679 w 1031687"/>
              <a:gd name="connsiteY54" fmla="*/ 396975 h 864883"/>
              <a:gd name="connsiteX55" fmla="*/ 393366 w 1031687"/>
              <a:gd name="connsiteY55" fmla="*/ 410664 h 864883"/>
              <a:gd name="connsiteX56" fmla="*/ 393366 w 1031687"/>
              <a:gd name="connsiteY56" fmla="*/ 411909 h 864883"/>
              <a:gd name="connsiteX57" fmla="*/ 400832 w 1031687"/>
              <a:gd name="connsiteY57" fmla="*/ 434308 h 864883"/>
              <a:gd name="connsiteX58" fmla="*/ 400832 w 1031687"/>
              <a:gd name="connsiteY58" fmla="*/ 454219 h 864883"/>
              <a:gd name="connsiteX59" fmla="*/ 441894 w 1031687"/>
              <a:gd name="connsiteY59" fmla="*/ 454219 h 864883"/>
              <a:gd name="connsiteX60" fmla="*/ 441894 w 1031687"/>
              <a:gd name="connsiteY60" fmla="*/ 434308 h 864883"/>
              <a:gd name="connsiteX61" fmla="*/ 448115 w 1031687"/>
              <a:gd name="connsiteY61" fmla="*/ 411909 h 864883"/>
              <a:gd name="connsiteX62" fmla="*/ 449360 w 1031687"/>
              <a:gd name="connsiteY62" fmla="*/ 410664 h 864883"/>
              <a:gd name="connsiteX63" fmla="*/ 463047 w 1031687"/>
              <a:gd name="connsiteY63" fmla="*/ 396975 h 864883"/>
              <a:gd name="connsiteX64" fmla="*/ 506597 w 1031687"/>
              <a:gd name="connsiteY64" fmla="*/ 367109 h 864883"/>
              <a:gd name="connsiteX65" fmla="*/ 480467 w 1031687"/>
              <a:gd name="connsiteY65" fmla="*/ 348442 h 864883"/>
              <a:gd name="connsiteX66" fmla="*/ 477978 w 1031687"/>
              <a:gd name="connsiteY66" fmla="*/ 329776 h 864883"/>
              <a:gd name="connsiteX67" fmla="*/ 496642 w 1031687"/>
              <a:gd name="connsiteY67" fmla="*/ 327287 h 864883"/>
              <a:gd name="connsiteX68" fmla="*/ 537704 w 1031687"/>
              <a:gd name="connsiteY68" fmla="*/ 357153 h 864883"/>
              <a:gd name="connsiteX69" fmla="*/ 542681 w 1031687"/>
              <a:gd name="connsiteY69" fmla="*/ 367109 h 864883"/>
              <a:gd name="connsiteX70" fmla="*/ 537704 w 1031687"/>
              <a:gd name="connsiteY70" fmla="*/ 378309 h 864883"/>
              <a:gd name="connsiteX71" fmla="*/ 482955 w 1031687"/>
              <a:gd name="connsiteY71" fmla="*/ 414397 h 864883"/>
              <a:gd name="connsiteX72" fmla="*/ 524017 w 1031687"/>
              <a:gd name="connsiteY72" fmla="*/ 436797 h 864883"/>
              <a:gd name="connsiteX73" fmla="*/ 577521 w 1031687"/>
              <a:gd name="connsiteY73" fmla="*/ 401953 h 864883"/>
              <a:gd name="connsiteX74" fmla="*/ 577521 w 1031687"/>
              <a:gd name="connsiteY74" fmla="*/ 400709 h 864883"/>
              <a:gd name="connsiteX75" fmla="*/ 597430 w 1031687"/>
              <a:gd name="connsiteY75" fmla="*/ 368353 h 864883"/>
              <a:gd name="connsiteX76" fmla="*/ 578766 w 1031687"/>
              <a:gd name="connsiteY76" fmla="*/ 334754 h 864883"/>
              <a:gd name="connsiteX77" fmla="*/ 500375 w 1031687"/>
              <a:gd name="connsiteY77" fmla="*/ 278754 h 864883"/>
              <a:gd name="connsiteX78" fmla="*/ 485444 w 1031687"/>
              <a:gd name="connsiteY78" fmla="*/ 275021 h 864883"/>
              <a:gd name="connsiteX79" fmla="*/ 431939 w 1031687"/>
              <a:gd name="connsiteY79" fmla="*/ 275021 h 864883"/>
              <a:gd name="connsiteX80" fmla="*/ 444382 w 1031687"/>
              <a:gd name="connsiteY80" fmla="*/ 374575 h 864883"/>
              <a:gd name="connsiteX81" fmla="*/ 439405 w 1031687"/>
              <a:gd name="connsiteY81" fmla="*/ 390753 h 864883"/>
              <a:gd name="connsiteX82" fmla="*/ 424474 w 1031687"/>
              <a:gd name="connsiteY82" fmla="*/ 405686 h 864883"/>
              <a:gd name="connsiteX83" fmla="*/ 412031 w 1031687"/>
              <a:gd name="connsiteY83" fmla="*/ 405686 h 864883"/>
              <a:gd name="connsiteX84" fmla="*/ 397099 w 1031687"/>
              <a:gd name="connsiteY84" fmla="*/ 390753 h 864883"/>
              <a:gd name="connsiteX85" fmla="*/ 390878 w 1031687"/>
              <a:gd name="connsiteY85" fmla="*/ 374575 h 864883"/>
              <a:gd name="connsiteX86" fmla="*/ 403321 w 1031687"/>
              <a:gd name="connsiteY86" fmla="*/ 275021 h 864883"/>
              <a:gd name="connsiteX87" fmla="*/ 357282 w 1031687"/>
              <a:gd name="connsiteY87" fmla="*/ 275021 h 864883"/>
              <a:gd name="connsiteX88" fmla="*/ 352305 w 1031687"/>
              <a:gd name="connsiteY88" fmla="*/ 275021 h 864883"/>
              <a:gd name="connsiteX89" fmla="*/ 421871 w 1031687"/>
              <a:gd name="connsiteY89" fmla="*/ 135583 h 864883"/>
              <a:gd name="connsiteX90" fmla="*/ 387345 w 1031687"/>
              <a:gd name="connsiteY90" fmla="*/ 170118 h 864883"/>
              <a:gd name="connsiteX91" fmla="*/ 421871 w 1031687"/>
              <a:gd name="connsiteY91" fmla="*/ 204652 h 864883"/>
              <a:gd name="connsiteX92" fmla="*/ 456397 w 1031687"/>
              <a:gd name="connsiteY92" fmla="*/ 170118 h 864883"/>
              <a:gd name="connsiteX93" fmla="*/ 421871 w 1031687"/>
              <a:gd name="connsiteY93" fmla="*/ 135583 h 864883"/>
              <a:gd name="connsiteX94" fmla="*/ 421871 w 1031687"/>
              <a:gd name="connsiteY94" fmla="*/ 110915 h 864883"/>
              <a:gd name="connsiteX95" fmla="*/ 482292 w 1031687"/>
              <a:gd name="connsiteY95" fmla="*/ 170118 h 864883"/>
              <a:gd name="connsiteX96" fmla="*/ 421871 w 1031687"/>
              <a:gd name="connsiteY96" fmla="*/ 230553 h 864883"/>
              <a:gd name="connsiteX97" fmla="*/ 361450 w 1031687"/>
              <a:gd name="connsiteY97" fmla="*/ 170118 h 864883"/>
              <a:gd name="connsiteX98" fmla="*/ 421871 w 1031687"/>
              <a:gd name="connsiteY98" fmla="*/ 110915 h 864883"/>
              <a:gd name="connsiteX99" fmla="*/ 919701 w 1031687"/>
              <a:gd name="connsiteY99" fmla="*/ 82133 h 864883"/>
              <a:gd name="connsiteX100" fmla="*/ 919701 w 1031687"/>
              <a:gd name="connsiteY100" fmla="*/ 124444 h 864883"/>
              <a:gd name="connsiteX101" fmla="*/ 919701 w 1031687"/>
              <a:gd name="connsiteY101" fmla="*/ 126933 h 864883"/>
              <a:gd name="connsiteX102" fmla="*/ 918457 w 1031687"/>
              <a:gd name="connsiteY102" fmla="*/ 129422 h 864883"/>
              <a:gd name="connsiteX103" fmla="*/ 918457 w 1031687"/>
              <a:gd name="connsiteY103" fmla="*/ 130666 h 864883"/>
              <a:gd name="connsiteX104" fmla="*/ 915968 w 1031687"/>
              <a:gd name="connsiteY104" fmla="*/ 133155 h 864883"/>
              <a:gd name="connsiteX105" fmla="*/ 882372 w 1031687"/>
              <a:gd name="connsiteY105" fmla="*/ 167999 h 864883"/>
              <a:gd name="connsiteX106" fmla="*/ 1005557 w 1031687"/>
              <a:gd name="connsiteY106" fmla="*/ 167999 h 864883"/>
              <a:gd name="connsiteX107" fmla="*/ 1005557 w 1031687"/>
              <a:gd name="connsiteY107" fmla="*/ 82133 h 864883"/>
              <a:gd name="connsiteX108" fmla="*/ 751722 w 1031687"/>
              <a:gd name="connsiteY108" fmla="*/ 26133 h 864883"/>
              <a:gd name="connsiteX109" fmla="*/ 751722 w 1031687"/>
              <a:gd name="connsiteY109" fmla="*/ 111999 h 864883"/>
              <a:gd name="connsiteX110" fmla="*/ 851265 w 1031687"/>
              <a:gd name="connsiteY110" fmla="*/ 111999 h 864883"/>
              <a:gd name="connsiteX111" fmla="*/ 893571 w 1031687"/>
              <a:gd name="connsiteY111" fmla="*/ 111999 h 864883"/>
              <a:gd name="connsiteX112" fmla="*/ 893571 w 1031687"/>
              <a:gd name="connsiteY112" fmla="*/ 26133 h 864883"/>
              <a:gd name="connsiteX113" fmla="*/ 739279 w 1031687"/>
              <a:gd name="connsiteY113" fmla="*/ 0 h 864883"/>
              <a:gd name="connsiteX114" fmla="*/ 906014 w 1031687"/>
              <a:gd name="connsiteY114" fmla="*/ 0 h 864883"/>
              <a:gd name="connsiteX115" fmla="*/ 919701 w 1031687"/>
              <a:gd name="connsiteY115" fmla="*/ 12444 h 864883"/>
              <a:gd name="connsiteX116" fmla="*/ 919701 w 1031687"/>
              <a:gd name="connsiteY116" fmla="*/ 54755 h 864883"/>
              <a:gd name="connsiteX117" fmla="*/ 1018000 w 1031687"/>
              <a:gd name="connsiteY117" fmla="*/ 54755 h 864883"/>
              <a:gd name="connsiteX118" fmla="*/ 1031687 w 1031687"/>
              <a:gd name="connsiteY118" fmla="*/ 68444 h 864883"/>
              <a:gd name="connsiteX119" fmla="*/ 1031687 w 1031687"/>
              <a:gd name="connsiteY119" fmla="*/ 180443 h 864883"/>
              <a:gd name="connsiteX120" fmla="*/ 1018000 w 1031687"/>
              <a:gd name="connsiteY120" fmla="*/ 192888 h 864883"/>
              <a:gd name="connsiteX121" fmla="*/ 851265 w 1031687"/>
              <a:gd name="connsiteY121" fmla="*/ 192888 h 864883"/>
              <a:gd name="connsiteX122" fmla="*/ 847532 w 1031687"/>
              <a:gd name="connsiteY122" fmla="*/ 192888 h 864883"/>
              <a:gd name="connsiteX123" fmla="*/ 846288 w 1031687"/>
              <a:gd name="connsiteY123" fmla="*/ 191643 h 864883"/>
              <a:gd name="connsiteX124" fmla="*/ 845044 w 1031687"/>
              <a:gd name="connsiteY124" fmla="*/ 191643 h 864883"/>
              <a:gd name="connsiteX125" fmla="*/ 842555 w 1031687"/>
              <a:gd name="connsiteY125" fmla="*/ 190399 h 864883"/>
              <a:gd name="connsiteX126" fmla="*/ 841311 w 1031687"/>
              <a:gd name="connsiteY126" fmla="*/ 190399 h 864883"/>
              <a:gd name="connsiteX127" fmla="*/ 840066 w 1031687"/>
              <a:gd name="connsiteY127" fmla="*/ 187910 h 864883"/>
              <a:gd name="connsiteX128" fmla="*/ 837578 w 1031687"/>
              <a:gd name="connsiteY128" fmla="*/ 184177 h 864883"/>
              <a:gd name="connsiteX129" fmla="*/ 837578 w 1031687"/>
              <a:gd name="connsiteY129" fmla="*/ 180443 h 864883"/>
              <a:gd name="connsiteX130" fmla="*/ 837578 w 1031687"/>
              <a:gd name="connsiteY130" fmla="*/ 138133 h 864883"/>
              <a:gd name="connsiteX131" fmla="*/ 751722 w 1031687"/>
              <a:gd name="connsiteY131" fmla="*/ 138133 h 864883"/>
              <a:gd name="connsiteX132" fmla="*/ 751722 w 1031687"/>
              <a:gd name="connsiteY132" fmla="*/ 260087 h 864883"/>
              <a:gd name="connsiteX133" fmla="*/ 1006801 w 1031687"/>
              <a:gd name="connsiteY133" fmla="*/ 619729 h 864883"/>
              <a:gd name="connsiteX134" fmla="*/ 1003068 w 1031687"/>
              <a:gd name="connsiteY134" fmla="*/ 637151 h 864883"/>
              <a:gd name="connsiteX135" fmla="*/ 984404 w 1031687"/>
              <a:gd name="connsiteY135" fmla="*/ 634663 h 864883"/>
              <a:gd name="connsiteX136" fmla="*/ 858731 w 1031687"/>
              <a:gd name="connsiteY136" fmla="*/ 455464 h 864883"/>
              <a:gd name="connsiteX137" fmla="*/ 823891 w 1031687"/>
              <a:gd name="connsiteY137" fmla="*/ 470397 h 864883"/>
              <a:gd name="connsiteX138" fmla="*/ 806471 w 1031687"/>
              <a:gd name="connsiteY138" fmla="*/ 472886 h 864883"/>
              <a:gd name="connsiteX139" fmla="*/ 789051 w 1031687"/>
              <a:gd name="connsiteY139" fmla="*/ 470397 h 864883"/>
              <a:gd name="connsiteX140" fmla="*/ 730569 w 1031687"/>
              <a:gd name="connsiteY140" fmla="*/ 445508 h 864883"/>
              <a:gd name="connsiteX141" fmla="*/ 715637 w 1031687"/>
              <a:gd name="connsiteY141" fmla="*/ 445508 h 864883"/>
              <a:gd name="connsiteX142" fmla="*/ 657156 w 1031687"/>
              <a:gd name="connsiteY142" fmla="*/ 470397 h 864883"/>
              <a:gd name="connsiteX143" fmla="*/ 622316 w 1031687"/>
              <a:gd name="connsiteY143" fmla="*/ 470397 h 864883"/>
              <a:gd name="connsiteX144" fmla="*/ 612361 w 1031687"/>
              <a:gd name="connsiteY144" fmla="*/ 465419 h 864883"/>
              <a:gd name="connsiteX145" fmla="*/ 449360 w 1031687"/>
              <a:gd name="connsiteY145" fmla="*/ 696884 h 864883"/>
              <a:gd name="connsiteX146" fmla="*/ 581254 w 1031687"/>
              <a:gd name="connsiteY146" fmla="*/ 842483 h 864883"/>
              <a:gd name="connsiteX147" fmla="*/ 580010 w 1031687"/>
              <a:gd name="connsiteY147" fmla="*/ 861150 h 864883"/>
              <a:gd name="connsiteX148" fmla="*/ 571300 w 1031687"/>
              <a:gd name="connsiteY148" fmla="*/ 863639 h 864883"/>
              <a:gd name="connsiteX149" fmla="*/ 561346 w 1031687"/>
              <a:gd name="connsiteY149" fmla="*/ 861150 h 864883"/>
              <a:gd name="connsiteX150" fmla="*/ 477978 w 1031687"/>
              <a:gd name="connsiteY150" fmla="*/ 766573 h 864883"/>
              <a:gd name="connsiteX151" fmla="*/ 451848 w 1031687"/>
              <a:gd name="connsiteY151" fmla="*/ 777773 h 864883"/>
              <a:gd name="connsiteX152" fmla="*/ 418252 w 1031687"/>
              <a:gd name="connsiteY152" fmla="*/ 777773 h 864883"/>
              <a:gd name="connsiteX153" fmla="*/ 358526 w 1031687"/>
              <a:gd name="connsiteY153" fmla="*/ 752884 h 864883"/>
              <a:gd name="connsiteX154" fmla="*/ 344839 w 1031687"/>
              <a:gd name="connsiteY154" fmla="*/ 752884 h 864883"/>
              <a:gd name="connsiteX155" fmla="*/ 285113 w 1031687"/>
              <a:gd name="connsiteY155" fmla="*/ 777773 h 864883"/>
              <a:gd name="connsiteX156" fmla="*/ 250273 w 1031687"/>
              <a:gd name="connsiteY156" fmla="*/ 777773 h 864883"/>
              <a:gd name="connsiteX157" fmla="*/ 190547 w 1031687"/>
              <a:gd name="connsiteY157" fmla="*/ 751640 h 864883"/>
              <a:gd name="connsiteX158" fmla="*/ 176860 w 1031687"/>
              <a:gd name="connsiteY158" fmla="*/ 751640 h 864883"/>
              <a:gd name="connsiteX159" fmla="*/ 93493 w 1031687"/>
              <a:gd name="connsiteY159" fmla="*/ 782750 h 864883"/>
              <a:gd name="connsiteX160" fmla="*/ 22568 w 1031687"/>
              <a:gd name="connsiteY160" fmla="*/ 861150 h 864883"/>
              <a:gd name="connsiteX161" fmla="*/ 3904 w 1031687"/>
              <a:gd name="connsiteY161" fmla="*/ 861150 h 864883"/>
              <a:gd name="connsiteX162" fmla="*/ 2660 w 1031687"/>
              <a:gd name="connsiteY162" fmla="*/ 842483 h 864883"/>
              <a:gd name="connsiteX163" fmla="*/ 282625 w 1031687"/>
              <a:gd name="connsiteY163" fmla="*/ 535108 h 864883"/>
              <a:gd name="connsiteX164" fmla="*/ 302533 w 1031687"/>
              <a:gd name="connsiteY164" fmla="*/ 535108 h 864883"/>
              <a:gd name="connsiteX165" fmla="*/ 339862 w 1031687"/>
              <a:gd name="connsiteY165" fmla="*/ 576174 h 864883"/>
              <a:gd name="connsiteX166" fmla="*/ 339862 w 1031687"/>
              <a:gd name="connsiteY166" fmla="*/ 520174 h 864883"/>
              <a:gd name="connsiteX167" fmla="*/ 303778 w 1031687"/>
              <a:gd name="connsiteY167" fmla="*/ 475375 h 864883"/>
              <a:gd name="connsiteX168" fmla="*/ 303778 w 1031687"/>
              <a:gd name="connsiteY168" fmla="*/ 459197 h 864883"/>
              <a:gd name="connsiteX169" fmla="*/ 251517 w 1031687"/>
              <a:gd name="connsiteY169" fmla="*/ 424353 h 864883"/>
              <a:gd name="connsiteX170" fmla="*/ 219166 w 1031687"/>
              <a:gd name="connsiteY170" fmla="*/ 369598 h 864883"/>
              <a:gd name="connsiteX171" fmla="*/ 249029 w 1031687"/>
              <a:gd name="connsiteY171" fmla="*/ 312354 h 864883"/>
              <a:gd name="connsiteX172" fmla="*/ 327419 w 1031687"/>
              <a:gd name="connsiteY172" fmla="*/ 257598 h 864883"/>
              <a:gd name="connsiteX173" fmla="*/ 347328 w 1031687"/>
              <a:gd name="connsiteY173" fmla="*/ 250132 h 864883"/>
              <a:gd name="connsiteX174" fmla="*/ 352305 w 1031687"/>
              <a:gd name="connsiteY174" fmla="*/ 248887 h 864883"/>
              <a:gd name="connsiteX175" fmla="*/ 356038 w 1031687"/>
              <a:gd name="connsiteY175" fmla="*/ 248887 h 864883"/>
              <a:gd name="connsiteX176" fmla="*/ 357282 w 1031687"/>
              <a:gd name="connsiteY176" fmla="*/ 248887 h 864883"/>
              <a:gd name="connsiteX177" fmla="*/ 377191 w 1031687"/>
              <a:gd name="connsiteY177" fmla="*/ 248887 h 864883"/>
              <a:gd name="connsiteX178" fmla="*/ 380924 w 1031687"/>
              <a:gd name="connsiteY178" fmla="*/ 248887 h 864883"/>
              <a:gd name="connsiteX179" fmla="*/ 461802 w 1031687"/>
              <a:gd name="connsiteY179" fmla="*/ 248887 h 864883"/>
              <a:gd name="connsiteX180" fmla="*/ 465535 w 1031687"/>
              <a:gd name="connsiteY180" fmla="*/ 248887 h 864883"/>
              <a:gd name="connsiteX181" fmla="*/ 485444 w 1031687"/>
              <a:gd name="connsiteY181" fmla="*/ 248887 h 864883"/>
              <a:gd name="connsiteX182" fmla="*/ 486688 w 1031687"/>
              <a:gd name="connsiteY182" fmla="*/ 248887 h 864883"/>
              <a:gd name="connsiteX183" fmla="*/ 491665 w 1031687"/>
              <a:gd name="connsiteY183" fmla="*/ 248887 h 864883"/>
              <a:gd name="connsiteX184" fmla="*/ 515307 w 1031687"/>
              <a:gd name="connsiteY184" fmla="*/ 257598 h 864883"/>
              <a:gd name="connsiteX185" fmla="*/ 593697 w 1031687"/>
              <a:gd name="connsiteY185" fmla="*/ 313598 h 864883"/>
              <a:gd name="connsiteX186" fmla="*/ 623560 w 1031687"/>
              <a:gd name="connsiteY186" fmla="*/ 369598 h 864883"/>
              <a:gd name="connsiteX187" fmla="*/ 591208 w 1031687"/>
              <a:gd name="connsiteY187" fmla="*/ 424353 h 864883"/>
              <a:gd name="connsiteX188" fmla="*/ 537704 w 1031687"/>
              <a:gd name="connsiteY188" fmla="*/ 459197 h 864883"/>
              <a:gd name="connsiteX189" fmla="*/ 537704 w 1031687"/>
              <a:gd name="connsiteY189" fmla="*/ 475375 h 864883"/>
              <a:gd name="connsiteX190" fmla="*/ 502864 w 1031687"/>
              <a:gd name="connsiteY190" fmla="*/ 520174 h 864883"/>
              <a:gd name="connsiteX191" fmla="*/ 502864 w 1031687"/>
              <a:gd name="connsiteY191" fmla="*/ 574930 h 864883"/>
              <a:gd name="connsiteX192" fmla="*/ 726836 w 1031687"/>
              <a:gd name="connsiteY192" fmla="*/ 260087 h 864883"/>
              <a:gd name="connsiteX193" fmla="*/ 726836 w 1031687"/>
              <a:gd name="connsiteY193" fmla="*/ 124444 h 864883"/>
              <a:gd name="connsiteX194" fmla="*/ 726836 w 1031687"/>
              <a:gd name="connsiteY194" fmla="*/ 12444 h 864883"/>
              <a:gd name="connsiteX195" fmla="*/ 739279 w 1031687"/>
              <a:gd name="connsiteY195" fmla="*/ 0 h 864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1031687" h="864883">
                <a:moveTo>
                  <a:pt x="292579" y="562485"/>
                </a:moveTo>
                <a:lnTo>
                  <a:pt x="132066" y="740440"/>
                </a:lnTo>
                <a:lnTo>
                  <a:pt x="168150" y="726751"/>
                </a:lnTo>
                <a:cubicBezTo>
                  <a:pt x="178104" y="724262"/>
                  <a:pt x="189303" y="724262"/>
                  <a:pt x="200502" y="727995"/>
                </a:cubicBezTo>
                <a:lnTo>
                  <a:pt x="260228" y="752884"/>
                </a:lnTo>
                <a:cubicBezTo>
                  <a:pt x="265205" y="755373"/>
                  <a:pt x="270182" y="755373"/>
                  <a:pt x="275159" y="752884"/>
                </a:cubicBezTo>
                <a:lnTo>
                  <a:pt x="334885" y="727995"/>
                </a:lnTo>
                <a:cubicBezTo>
                  <a:pt x="346083" y="724262"/>
                  <a:pt x="357282" y="724262"/>
                  <a:pt x="368481" y="727995"/>
                </a:cubicBezTo>
                <a:lnTo>
                  <a:pt x="428207" y="752884"/>
                </a:lnTo>
                <a:cubicBezTo>
                  <a:pt x="431939" y="755373"/>
                  <a:pt x="438161" y="755373"/>
                  <a:pt x="441894" y="752884"/>
                </a:cubicBezTo>
                <a:lnTo>
                  <a:pt x="458070" y="746662"/>
                </a:lnTo>
                <a:close/>
                <a:moveTo>
                  <a:pt x="435672" y="480353"/>
                </a:moveTo>
                <a:lnTo>
                  <a:pt x="435672" y="670751"/>
                </a:lnTo>
                <a:lnTo>
                  <a:pt x="477978" y="612263"/>
                </a:lnTo>
                <a:lnTo>
                  <a:pt x="477978" y="520174"/>
                </a:lnTo>
                <a:cubicBezTo>
                  <a:pt x="459314" y="515197"/>
                  <a:pt x="444382" y="499019"/>
                  <a:pt x="441894" y="480353"/>
                </a:cubicBezTo>
                <a:close/>
                <a:moveTo>
                  <a:pt x="399588" y="480353"/>
                </a:moveTo>
                <a:cubicBezTo>
                  <a:pt x="397099" y="497775"/>
                  <a:pt x="384656" y="513952"/>
                  <a:pt x="367236" y="520174"/>
                </a:cubicBezTo>
                <a:lnTo>
                  <a:pt x="367236" y="606041"/>
                </a:lnTo>
                <a:lnTo>
                  <a:pt x="409542" y="653329"/>
                </a:lnTo>
                <a:lnTo>
                  <a:pt x="409542" y="480353"/>
                </a:lnTo>
                <a:close/>
                <a:moveTo>
                  <a:pt x="468024" y="436797"/>
                </a:moveTo>
                <a:lnTo>
                  <a:pt x="468024" y="475375"/>
                </a:lnTo>
                <a:cubicBezTo>
                  <a:pt x="468024" y="486575"/>
                  <a:pt x="477978" y="495286"/>
                  <a:pt x="490421" y="495286"/>
                </a:cubicBezTo>
                <a:cubicBezTo>
                  <a:pt x="502864" y="495286"/>
                  <a:pt x="512818" y="486575"/>
                  <a:pt x="512818" y="475375"/>
                </a:cubicBezTo>
                <a:lnTo>
                  <a:pt x="512818" y="460442"/>
                </a:lnTo>
                <a:close/>
                <a:moveTo>
                  <a:pt x="373458" y="436797"/>
                </a:moveTo>
                <a:lnTo>
                  <a:pt x="329908" y="460442"/>
                </a:lnTo>
                <a:lnTo>
                  <a:pt x="329908" y="475375"/>
                </a:lnTo>
                <a:cubicBezTo>
                  <a:pt x="329908" y="486575"/>
                  <a:pt x="339862" y="495286"/>
                  <a:pt x="352305" y="495286"/>
                </a:cubicBezTo>
                <a:cubicBezTo>
                  <a:pt x="363504" y="495286"/>
                  <a:pt x="373458" y="486575"/>
                  <a:pt x="373458" y="475375"/>
                </a:cubicBezTo>
                <a:close/>
                <a:moveTo>
                  <a:pt x="314976" y="298665"/>
                </a:moveTo>
                <a:lnTo>
                  <a:pt x="263960" y="334754"/>
                </a:lnTo>
                <a:cubicBezTo>
                  <a:pt x="251517" y="342220"/>
                  <a:pt x="244052" y="354664"/>
                  <a:pt x="244052" y="368353"/>
                </a:cubicBezTo>
                <a:cubicBezTo>
                  <a:pt x="245296" y="382042"/>
                  <a:pt x="252762" y="394486"/>
                  <a:pt x="263960" y="400709"/>
                </a:cubicBezTo>
                <a:lnTo>
                  <a:pt x="265205" y="401953"/>
                </a:lnTo>
                <a:lnTo>
                  <a:pt x="318709" y="436797"/>
                </a:lnTo>
                <a:lnTo>
                  <a:pt x="359771" y="414397"/>
                </a:lnTo>
                <a:lnTo>
                  <a:pt x="305022" y="378309"/>
                </a:lnTo>
                <a:cubicBezTo>
                  <a:pt x="301289" y="375820"/>
                  <a:pt x="298800" y="372087"/>
                  <a:pt x="298800" y="367109"/>
                </a:cubicBezTo>
                <a:cubicBezTo>
                  <a:pt x="298800" y="363376"/>
                  <a:pt x="301289" y="359642"/>
                  <a:pt x="305022" y="357153"/>
                </a:cubicBezTo>
                <a:lnTo>
                  <a:pt x="322442" y="343465"/>
                </a:lnTo>
                <a:close/>
                <a:moveTo>
                  <a:pt x="739279" y="286221"/>
                </a:moveTo>
                <a:lnTo>
                  <a:pt x="628537" y="444264"/>
                </a:lnTo>
                <a:lnTo>
                  <a:pt x="632270" y="445508"/>
                </a:lnTo>
                <a:cubicBezTo>
                  <a:pt x="637247" y="447997"/>
                  <a:pt x="642224" y="447997"/>
                  <a:pt x="647202" y="445508"/>
                </a:cubicBezTo>
                <a:lnTo>
                  <a:pt x="705683" y="421864"/>
                </a:lnTo>
                <a:cubicBezTo>
                  <a:pt x="716882" y="416886"/>
                  <a:pt x="729325" y="416886"/>
                  <a:pt x="740523" y="421864"/>
                </a:cubicBezTo>
                <a:lnTo>
                  <a:pt x="800249" y="445508"/>
                </a:lnTo>
                <a:cubicBezTo>
                  <a:pt x="805226" y="447997"/>
                  <a:pt x="810203" y="447997"/>
                  <a:pt x="813936" y="445508"/>
                </a:cubicBezTo>
                <a:lnTo>
                  <a:pt x="842555" y="433064"/>
                </a:lnTo>
                <a:close/>
                <a:moveTo>
                  <a:pt x="352305" y="275021"/>
                </a:moveTo>
                <a:cubicBezTo>
                  <a:pt x="346083" y="277509"/>
                  <a:pt x="341106" y="282487"/>
                  <a:pt x="341106" y="289954"/>
                </a:cubicBezTo>
                <a:lnTo>
                  <a:pt x="353549" y="379553"/>
                </a:lnTo>
                <a:lnTo>
                  <a:pt x="379679" y="396975"/>
                </a:lnTo>
                <a:cubicBezTo>
                  <a:pt x="385901" y="399464"/>
                  <a:pt x="389634" y="404442"/>
                  <a:pt x="393366" y="410664"/>
                </a:cubicBezTo>
                <a:cubicBezTo>
                  <a:pt x="393366" y="410664"/>
                  <a:pt x="393366" y="410664"/>
                  <a:pt x="393366" y="411909"/>
                </a:cubicBezTo>
                <a:cubicBezTo>
                  <a:pt x="398344" y="418131"/>
                  <a:pt x="400832" y="426842"/>
                  <a:pt x="400832" y="434308"/>
                </a:cubicBezTo>
                <a:lnTo>
                  <a:pt x="400832" y="454219"/>
                </a:lnTo>
                <a:lnTo>
                  <a:pt x="441894" y="454219"/>
                </a:lnTo>
                <a:lnTo>
                  <a:pt x="441894" y="434308"/>
                </a:lnTo>
                <a:cubicBezTo>
                  <a:pt x="441894" y="426842"/>
                  <a:pt x="444382" y="418131"/>
                  <a:pt x="448115" y="411909"/>
                </a:cubicBezTo>
                <a:cubicBezTo>
                  <a:pt x="448115" y="410664"/>
                  <a:pt x="449360" y="410664"/>
                  <a:pt x="449360" y="410664"/>
                </a:cubicBezTo>
                <a:cubicBezTo>
                  <a:pt x="453092" y="404442"/>
                  <a:pt x="458070" y="399464"/>
                  <a:pt x="463047" y="396975"/>
                </a:cubicBezTo>
                <a:lnTo>
                  <a:pt x="506597" y="367109"/>
                </a:lnTo>
                <a:lnTo>
                  <a:pt x="480467" y="348442"/>
                </a:lnTo>
                <a:cubicBezTo>
                  <a:pt x="475490" y="344709"/>
                  <a:pt x="473001" y="335998"/>
                  <a:pt x="477978" y="329776"/>
                </a:cubicBezTo>
                <a:cubicBezTo>
                  <a:pt x="481711" y="324798"/>
                  <a:pt x="490421" y="323554"/>
                  <a:pt x="496642" y="327287"/>
                </a:cubicBezTo>
                <a:lnTo>
                  <a:pt x="537704" y="357153"/>
                </a:lnTo>
                <a:cubicBezTo>
                  <a:pt x="541437" y="359642"/>
                  <a:pt x="542681" y="363376"/>
                  <a:pt x="542681" y="367109"/>
                </a:cubicBezTo>
                <a:cubicBezTo>
                  <a:pt x="542681" y="372087"/>
                  <a:pt x="540193" y="375820"/>
                  <a:pt x="537704" y="378309"/>
                </a:cubicBezTo>
                <a:lnTo>
                  <a:pt x="482955" y="414397"/>
                </a:lnTo>
                <a:lnTo>
                  <a:pt x="524017" y="436797"/>
                </a:lnTo>
                <a:lnTo>
                  <a:pt x="577521" y="401953"/>
                </a:lnTo>
                <a:cubicBezTo>
                  <a:pt x="577521" y="401953"/>
                  <a:pt x="577521" y="401953"/>
                  <a:pt x="577521" y="400709"/>
                </a:cubicBezTo>
                <a:cubicBezTo>
                  <a:pt x="589964" y="394486"/>
                  <a:pt x="597430" y="382042"/>
                  <a:pt x="597430" y="368353"/>
                </a:cubicBezTo>
                <a:cubicBezTo>
                  <a:pt x="598674" y="354664"/>
                  <a:pt x="591208" y="342220"/>
                  <a:pt x="578766" y="334754"/>
                </a:cubicBezTo>
                <a:lnTo>
                  <a:pt x="500375" y="278754"/>
                </a:lnTo>
                <a:cubicBezTo>
                  <a:pt x="496642" y="276265"/>
                  <a:pt x="491665" y="275021"/>
                  <a:pt x="485444" y="275021"/>
                </a:cubicBezTo>
                <a:lnTo>
                  <a:pt x="431939" y="275021"/>
                </a:lnTo>
                <a:lnTo>
                  <a:pt x="444382" y="374575"/>
                </a:lnTo>
                <a:cubicBezTo>
                  <a:pt x="445627" y="380798"/>
                  <a:pt x="444382" y="385775"/>
                  <a:pt x="439405" y="390753"/>
                </a:cubicBezTo>
                <a:lnTo>
                  <a:pt x="424474" y="405686"/>
                </a:lnTo>
                <a:cubicBezTo>
                  <a:pt x="420741" y="409420"/>
                  <a:pt x="414519" y="409420"/>
                  <a:pt x="412031" y="405686"/>
                </a:cubicBezTo>
                <a:lnTo>
                  <a:pt x="397099" y="390753"/>
                </a:lnTo>
                <a:cubicBezTo>
                  <a:pt x="392122" y="385775"/>
                  <a:pt x="390878" y="380798"/>
                  <a:pt x="390878" y="374575"/>
                </a:cubicBezTo>
                <a:lnTo>
                  <a:pt x="403321" y="275021"/>
                </a:lnTo>
                <a:lnTo>
                  <a:pt x="357282" y="275021"/>
                </a:lnTo>
                <a:cubicBezTo>
                  <a:pt x="356038" y="275021"/>
                  <a:pt x="353549" y="275021"/>
                  <a:pt x="352305" y="275021"/>
                </a:cubicBezTo>
                <a:close/>
                <a:moveTo>
                  <a:pt x="421871" y="135583"/>
                </a:moveTo>
                <a:cubicBezTo>
                  <a:pt x="402142" y="135583"/>
                  <a:pt x="387345" y="151617"/>
                  <a:pt x="387345" y="170118"/>
                </a:cubicBezTo>
                <a:cubicBezTo>
                  <a:pt x="387345" y="189852"/>
                  <a:pt x="402142" y="204652"/>
                  <a:pt x="421871" y="204652"/>
                </a:cubicBezTo>
                <a:cubicBezTo>
                  <a:pt x="440367" y="204652"/>
                  <a:pt x="456397" y="189852"/>
                  <a:pt x="456397" y="170118"/>
                </a:cubicBezTo>
                <a:cubicBezTo>
                  <a:pt x="456397" y="151617"/>
                  <a:pt x="440367" y="135583"/>
                  <a:pt x="421871" y="135583"/>
                </a:cubicBezTo>
                <a:close/>
                <a:moveTo>
                  <a:pt x="421871" y="110915"/>
                </a:moveTo>
                <a:cubicBezTo>
                  <a:pt x="455164" y="110915"/>
                  <a:pt x="482292" y="136816"/>
                  <a:pt x="482292" y="170118"/>
                </a:cubicBezTo>
                <a:cubicBezTo>
                  <a:pt x="482292" y="203419"/>
                  <a:pt x="455164" y="230553"/>
                  <a:pt x="421871" y="230553"/>
                </a:cubicBezTo>
                <a:cubicBezTo>
                  <a:pt x="388578" y="230553"/>
                  <a:pt x="361450" y="203419"/>
                  <a:pt x="361450" y="170118"/>
                </a:cubicBezTo>
                <a:cubicBezTo>
                  <a:pt x="361450" y="136816"/>
                  <a:pt x="388578" y="110915"/>
                  <a:pt x="421871" y="110915"/>
                </a:cubicBezTo>
                <a:close/>
                <a:moveTo>
                  <a:pt x="919701" y="82133"/>
                </a:moveTo>
                <a:lnTo>
                  <a:pt x="919701" y="124444"/>
                </a:lnTo>
                <a:cubicBezTo>
                  <a:pt x="919701" y="125688"/>
                  <a:pt x="919701" y="125688"/>
                  <a:pt x="919701" y="126933"/>
                </a:cubicBezTo>
                <a:cubicBezTo>
                  <a:pt x="919701" y="128177"/>
                  <a:pt x="918457" y="129422"/>
                  <a:pt x="918457" y="129422"/>
                </a:cubicBezTo>
                <a:lnTo>
                  <a:pt x="918457" y="130666"/>
                </a:lnTo>
                <a:cubicBezTo>
                  <a:pt x="917212" y="131910"/>
                  <a:pt x="915968" y="133155"/>
                  <a:pt x="915968" y="133155"/>
                </a:cubicBezTo>
                <a:lnTo>
                  <a:pt x="882372" y="167999"/>
                </a:lnTo>
                <a:lnTo>
                  <a:pt x="1005557" y="167999"/>
                </a:lnTo>
                <a:lnTo>
                  <a:pt x="1005557" y="82133"/>
                </a:lnTo>
                <a:close/>
                <a:moveTo>
                  <a:pt x="751722" y="26133"/>
                </a:moveTo>
                <a:lnTo>
                  <a:pt x="751722" y="111999"/>
                </a:lnTo>
                <a:lnTo>
                  <a:pt x="851265" y="111999"/>
                </a:lnTo>
                <a:lnTo>
                  <a:pt x="893571" y="111999"/>
                </a:lnTo>
                <a:lnTo>
                  <a:pt x="893571" y="26133"/>
                </a:lnTo>
                <a:close/>
                <a:moveTo>
                  <a:pt x="739279" y="0"/>
                </a:moveTo>
                <a:lnTo>
                  <a:pt x="906014" y="0"/>
                </a:lnTo>
                <a:cubicBezTo>
                  <a:pt x="913480" y="0"/>
                  <a:pt x="919701" y="6222"/>
                  <a:pt x="919701" y="12444"/>
                </a:cubicBezTo>
                <a:lnTo>
                  <a:pt x="919701" y="54755"/>
                </a:lnTo>
                <a:lnTo>
                  <a:pt x="1018000" y="54755"/>
                </a:lnTo>
                <a:cubicBezTo>
                  <a:pt x="1025466" y="54755"/>
                  <a:pt x="1031687" y="60977"/>
                  <a:pt x="1031687" y="68444"/>
                </a:cubicBezTo>
                <a:lnTo>
                  <a:pt x="1031687" y="180443"/>
                </a:lnTo>
                <a:cubicBezTo>
                  <a:pt x="1031687" y="187910"/>
                  <a:pt x="1025466" y="192888"/>
                  <a:pt x="1018000" y="192888"/>
                </a:cubicBezTo>
                <a:lnTo>
                  <a:pt x="851265" y="192888"/>
                </a:lnTo>
                <a:cubicBezTo>
                  <a:pt x="850021" y="192888"/>
                  <a:pt x="848776" y="192888"/>
                  <a:pt x="847532" y="192888"/>
                </a:cubicBezTo>
                <a:cubicBezTo>
                  <a:pt x="847532" y="192888"/>
                  <a:pt x="847532" y="192888"/>
                  <a:pt x="846288" y="191643"/>
                </a:cubicBezTo>
                <a:lnTo>
                  <a:pt x="845044" y="191643"/>
                </a:lnTo>
                <a:cubicBezTo>
                  <a:pt x="845044" y="191643"/>
                  <a:pt x="843799" y="191643"/>
                  <a:pt x="842555" y="190399"/>
                </a:cubicBezTo>
                <a:cubicBezTo>
                  <a:pt x="842555" y="190399"/>
                  <a:pt x="842555" y="190399"/>
                  <a:pt x="841311" y="190399"/>
                </a:cubicBezTo>
                <a:cubicBezTo>
                  <a:pt x="841311" y="189155"/>
                  <a:pt x="840066" y="189155"/>
                  <a:pt x="840066" y="187910"/>
                </a:cubicBezTo>
                <a:cubicBezTo>
                  <a:pt x="838822" y="186666"/>
                  <a:pt x="838822" y="185421"/>
                  <a:pt x="837578" y="184177"/>
                </a:cubicBezTo>
                <a:cubicBezTo>
                  <a:pt x="837578" y="182932"/>
                  <a:pt x="837578" y="181688"/>
                  <a:pt x="837578" y="180443"/>
                </a:cubicBezTo>
                <a:lnTo>
                  <a:pt x="837578" y="138133"/>
                </a:lnTo>
                <a:lnTo>
                  <a:pt x="751722" y="138133"/>
                </a:lnTo>
                <a:lnTo>
                  <a:pt x="751722" y="260087"/>
                </a:lnTo>
                <a:lnTo>
                  <a:pt x="1006801" y="619729"/>
                </a:lnTo>
                <a:cubicBezTo>
                  <a:pt x="1010534" y="625952"/>
                  <a:pt x="1009290" y="633418"/>
                  <a:pt x="1003068" y="637151"/>
                </a:cubicBezTo>
                <a:cubicBezTo>
                  <a:pt x="996847" y="642129"/>
                  <a:pt x="988137" y="640885"/>
                  <a:pt x="984404" y="634663"/>
                </a:cubicBezTo>
                <a:lnTo>
                  <a:pt x="858731" y="455464"/>
                </a:lnTo>
                <a:lnTo>
                  <a:pt x="823891" y="470397"/>
                </a:lnTo>
                <a:cubicBezTo>
                  <a:pt x="818914" y="472886"/>
                  <a:pt x="812692" y="472886"/>
                  <a:pt x="806471" y="472886"/>
                </a:cubicBezTo>
                <a:cubicBezTo>
                  <a:pt x="800249" y="472886"/>
                  <a:pt x="795272" y="472886"/>
                  <a:pt x="789051" y="470397"/>
                </a:cubicBezTo>
                <a:lnTo>
                  <a:pt x="730569" y="445508"/>
                </a:lnTo>
                <a:cubicBezTo>
                  <a:pt x="726836" y="443019"/>
                  <a:pt x="720615" y="443019"/>
                  <a:pt x="715637" y="445508"/>
                </a:cubicBezTo>
                <a:lnTo>
                  <a:pt x="657156" y="470397"/>
                </a:lnTo>
                <a:cubicBezTo>
                  <a:pt x="645957" y="475375"/>
                  <a:pt x="633514" y="475375"/>
                  <a:pt x="622316" y="470397"/>
                </a:cubicBezTo>
                <a:lnTo>
                  <a:pt x="612361" y="465419"/>
                </a:lnTo>
                <a:lnTo>
                  <a:pt x="449360" y="696884"/>
                </a:lnTo>
                <a:lnTo>
                  <a:pt x="581254" y="842483"/>
                </a:lnTo>
                <a:cubicBezTo>
                  <a:pt x="586231" y="848706"/>
                  <a:pt x="584987" y="856172"/>
                  <a:pt x="580010" y="861150"/>
                </a:cubicBezTo>
                <a:cubicBezTo>
                  <a:pt x="577521" y="863639"/>
                  <a:pt x="575033" y="863639"/>
                  <a:pt x="571300" y="863639"/>
                </a:cubicBezTo>
                <a:cubicBezTo>
                  <a:pt x="567567" y="863639"/>
                  <a:pt x="563834" y="863639"/>
                  <a:pt x="561346" y="861150"/>
                </a:cubicBezTo>
                <a:lnTo>
                  <a:pt x="477978" y="766573"/>
                </a:lnTo>
                <a:lnTo>
                  <a:pt x="451848" y="777773"/>
                </a:lnTo>
                <a:cubicBezTo>
                  <a:pt x="441894" y="781506"/>
                  <a:pt x="429451" y="781506"/>
                  <a:pt x="418252" y="777773"/>
                </a:cubicBezTo>
                <a:lnTo>
                  <a:pt x="358526" y="752884"/>
                </a:lnTo>
                <a:cubicBezTo>
                  <a:pt x="353549" y="750395"/>
                  <a:pt x="348572" y="750395"/>
                  <a:pt x="344839" y="752884"/>
                </a:cubicBezTo>
                <a:lnTo>
                  <a:pt x="285113" y="777773"/>
                </a:lnTo>
                <a:cubicBezTo>
                  <a:pt x="273915" y="781506"/>
                  <a:pt x="261472" y="781506"/>
                  <a:pt x="250273" y="777773"/>
                </a:cubicBezTo>
                <a:lnTo>
                  <a:pt x="190547" y="751640"/>
                </a:lnTo>
                <a:cubicBezTo>
                  <a:pt x="185570" y="750395"/>
                  <a:pt x="180593" y="750395"/>
                  <a:pt x="176860" y="751640"/>
                </a:cubicBezTo>
                <a:lnTo>
                  <a:pt x="93493" y="782750"/>
                </a:lnTo>
                <a:lnTo>
                  <a:pt x="22568" y="861150"/>
                </a:lnTo>
                <a:cubicBezTo>
                  <a:pt x="17591" y="866128"/>
                  <a:pt x="8881" y="866128"/>
                  <a:pt x="3904" y="861150"/>
                </a:cubicBezTo>
                <a:cubicBezTo>
                  <a:pt x="-1073" y="856172"/>
                  <a:pt x="-1073" y="848706"/>
                  <a:pt x="2660" y="842483"/>
                </a:cubicBezTo>
                <a:lnTo>
                  <a:pt x="282625" y="535108"/>
                </a:lnTo>
                <a:cubicBezTo>
                  <a:pt x="287602" y="528886"/>
                  <a:pt x="297556" y="528886"/>
                  <a:pt x="302533" y="535108"/>
                </a:cubicBezTo>
                <a:lnTo>
                  <a:pt x="339862" y="576174"/>
                </a:lnTo>
                <a:lnTo>
                  <a:pt x="339862" y="520174"/>
                </a:lnTo>
                <a:cubicBezTo>
                  <a:pt x="319953" y="515197"/>
                  <a:pt x="303778" y="496530"/>
                  <a:pt x="303778" y="475375"/>
                </a:cubicBezTo>
                <a:lnTo>
                  <a:pt x="303778" y="459197"/>
                </a:lnTo>
                <a:lnTo>
                  <a:pt x="251517" y="424353"/>
                </a:lnTo>
                <a:cubicBezTo>
                  <a:pt x="231609" y="411909"/>
                  <a:pt x="219166" y="391998"/>
                  <a:pt x="219166" y="369598"/>
                </a:cubicBezTo>
                <a:cubicBezTo>
                  <a:pt x="217922" y="347198"/>
                  <a:pt x="229120" y="324798"/>
                  <a:pt x="249029" y="312354"/>
                </a:cubicBezTo>
                <a:lnTo>
                  <a:pt x="327419" y="257598"/>
                </a:lnTo>
                <a:cubicBezTo>
                  <a:pt x="332396" y="253865"/>
                  <a:pt x="339862" y="251376"/>
                  <a:pt x="347328" y="250132"/>
                </a:cubicBezTo>
                <a:cubicBezTo>
                  <a:pt x="348572" y="248887"/>
                  <a:pt x="349816" y="248887"/>
                  <a:pt x="352305" y="248887"/>
                </a:cubicBezTo>
                <a:cubicBezTo>
                  <a:pt x="353549" y="248887"/>
                  <a:pt x="354794" y="248887"/>
                  <a:pt x="356038" y="248887"/>
                </a:cubicBezTo>
                <a:lnTo>
                  <a:pt x="357282" y="248887"/>
                </a:lnTo>
                <a:cubicBezTo>
                  <a:pt x="364748" y="247643"/>
                  <a:pt x="370969" y="248887"/>
                  <a:pt x="377191" y="248887"/>
                </a:cubicBezTo>
                <a:lnTo>
                  <a:pt x="380924" y="248887"/>
                </a:lnTo>
                <a:lnTo>
                  <a:pt x="461802" y="248887"/>
                </a:lnTo>
                <a:lnTo>
                  <a:pt x="465535" y="248887"/>
                </a:lnTo>
                <a:cubicBezTo>
                  <a:pt x="470512" y="248887"/>
                  <a:pt x="477978" y="247643"/>
                  <a:pt x="485444" y="248887"/>
                </a:cubicBezTo>
                <a:lnTo>
                  <a:pt x="486688" y="248887"/>
                </a:lnTo>
                <a:cubicBezTo>
                  <a:pt x="489177" y="248887"/>
                  <a:pt x="489177" y="248887"/>
                  <a:pt x="491665" y="248887"/>
                </a:cubicBezTo>
                <a:cubicBezTo>
                  <a:pt x="499131" y="250132"/>
                  <a:pt x="507841" y="252621"/>
                  <a:pt x="515307" y="257598"/>
                </a:cubicBezTo>
                <a:lnTo>
                  <a:pt x="593697" y="313598"/>
                </a:lnTo>
                <a:cubicBezTo>
                  <a:pt x="612361" y="324798"/>
                  <a:pt x="623560" y="347198"/>
                  <a:pt x="623560" y="369598"/>
                </a:cubicBezTo>
                <a:cubicBezTo>
                  <a:pt x="623560" y="391998"/>
                  <a:pt x="609873" y="411909"/>
                  <a:pt x="591208" y="424353"/>
                </a:cubicBezTo>
                <a:lnTo>
                  <a:pt x="537704" y="459197"/>
                </a:lnTo>
                <a:lnTo>
                  <a:pt x="537704" y="475375"/>
                </a:lnTo>
                <a:cubicBezTo>
                  <a:pt x="537704" y="496530"/>
                  <a:pt x="524017" y="513952"/>
                  <a:pt x="502864" y="520174"/>
                </a:cubicBezTo>
                <a:lnTo>
                  <a:pt x="502864" y="574930"/>
                </a:lnTo>
                <a:lnTo>
                  <a:pt x="726836" y="260087"/>
                </a:lnTo>
                <a:lnTo>
                  <a:pt x="726836" y="124444"/>
                </a:lnTo>
                <a:lnTo>
                  <a:pt x="726836" y="12444"/>
                </a:lnTo>
                <a:cubicBezTo>
                  <a:pt x="726836" y="6222"/>
                  <a:pt x="731813" y="0"/>
                  <a:pt x="739279" y="0"/>
                </a:cubicBezTo>
                <a:close/>
              </a:path>
            </a:pathLst>
          </a:custGeom>
          <a:solidFill>
            <a:schemeClr val="bg1"/>
          </a:solidFill>
          <a:ln cap="flat">
            <a:noFill/>
            <a:prstDash val="solid"/>
          </a:ln>
        </p:spPr>
        <p:txBody>
          <a:bodyPr vert="horz" wrap="square" lIns="33750" tIns="16875" rIns="33750" bIns="16875" anchor="ctr" anchorCtr="1" compatLnSpc="0">
            <a:noAutofit/>
          </a:bodyPr>
          <a:lstStyle/>
          <a:p>
            <a:pPr marL="0" marR="0" lvl="0" indent="0" algn="l" defTabSz="685663" rtl="0" eaLnBrk="1" fontAlgn="auto" latinLnBrk="0" hangingPunct="0">
              <a:lnSpc>
                <a:spcPct val="100000"/>
              </a:lnSpc>
              <a:spcBef>
                <a:spcPts val="0"/>
              </a:spcBef>
              <a:spcAft>
                <a:spcPts val="0"/>
              </a:spcAft>
              <a:buClrTx/>
              <a:buSzTx/>
              <a:buFont typeface="Arial"/>
              <a:buNone/>
              <a:tabLst/>
              <a:defRPr/>
            </a:pPr>
            <a:endParaRPr kumimoji="0" lang="en-none" sz="900" b="0" i="0" u="none" strike="noStrike" kern="1200" cap="none" spc="0" normalizeH="0" baseline="0" noProof="0">
              <a:ln>
                <a:noFill/>
              </a:ln>
              <a:solidFill>
                <a:srgbClr val="747A94"/>
              </a:solidFill>
              <a:effectLst/>
              <a:uLnTx/>
              <a:uFillTx/>
              <a:latin typeface="Poppins" panose="00000500000000000000" pitchFamily="2" charset="0"/>
              <a:ea typeface="Arial Unicode MS" pitchFamily="2"/>
              <a:cs typeface="Poppins" panose="00000500000000000000" pitchFamily="2" charset="0"/>
              <a:sym typeface="Arial"/>
            </a:endParaRPr>
          </a:p>
        </p:txBody>
      </p:sp>
      <p:sp>
        <p:nvSpPr>
          <p:cNvPr id="172" name="Freeform 171">
            <a:extLst>
              <a:ext uri="{FF2B5EF4-FFF2-40B4-BE49-F238E27FC236}">
                <a16:creationId xmlns:a16="http://schemas.microsoft.com/office/drawing/2014/main" id="{D7EDA00C-BD8D-3646-B4FC-106F7B6285BF}"/>
              </a:ext>
            </a:extLst>
          </p:cNvPr>
          <p:cNvSpPr/>
          <p:nvPr/>
        </p:nvSpPr>
        <p:spPr>
          <a:xfrm>
            <a:off x="6724730" y="2285848"/>
            <a:ext cx="44849" cy="1174881"/>
          </a:xfrm>
          <a:custGeom>
            <a:avLst/>
            <a:gdLst/>
            <a:ahLst/>
            <a:cxnLst>
              <a:cxn ang="3cd4">
                <a:pos x="hc" y="t"/>
              </a:cxn>
              <a:cxn ang="cd2">
                <a:pos x="l" y="vc"/>
              </a:cxn>
              <a:cxn ang="cd4">
                <a:pos x="hc" y="b"/>
              </a:cxn>
              <a:cxn ang="0">
                <a:pos x="r" y="vc"/>
              </a:cxn>
            </a:cxnLst>
            <a:rect l="l" t="t" r="r" b="b"/>
            <a:pathLst>
              <a:path w="97" h="2515">
                <a:moveTo>
                  <a:pt x="49" y="2515"/>
                </a:moveTo>
                <a:cubicBezTo>
                  <a:pt x="22" y="2515"/>
                  <a:pt x="0" y="2493"/>
                  <a:pt x="0" y="2466"/>
                </a:cubicBezTo>
                <a:lnTo>
                  <a:pt x="0" y="49"/>
                </a:lnTo>
                <a:cubicBezTo>
                  <a:pt x="0" y="22"/>
                  <a:pt x="22" y="0"/>
                  <a:pt x="49" y="0"/>
                </a:cubicBezTo>
                <a:cubicBezTo>
                  <a:pt x="76" y="0"/>
                  <a:pt x="97" y="22"/>
                  <a:pt x="97" y="49"/>
                </a:cubicBezTo>
                <a:lnTo>
                  <a:pt x="97" y="2466"/>
                </a:lnTo>
                <a:cubicBezTo>
                  <a:pt x="97" y="2493"/>
                  <a:pt x="76" y="2515"/>
                  <a:pt x="49" y="2515"/>
                </a:cubicBezTo>
                <a:close/>
              </a:path>
            </a:pathLst>
          </a:custGeom>
          <a:solidFill>
            <a:schemeClr val="accent6"/>
          </a:solidFill>
          <a:ln cap="flat">
            <a:noFill/>
            <a:prstDash val="solid"/>
          </a:ln>
        </p:spPr>
        <p:txBody>
          <a:bodyPr vert="horz" wrap="none" lIns="33750" tIns="16875" rIns="33750" bIns="16875" anchor="ctr" anchorCtr="1" compatLnSpc="0"/>
          <a:lstStyle/>
          <a:p>
            <a:pPr marL="0" marR="0" lvl="0" indent="0" algn="l" defTabSz="685663" rtl="0" eaLnBrk="1" fontAlgn="auto" latinLnBrk="0" hangingPunct="0">
              <a:lnSpc>
                <a:spcPct val="100000"/>
              </a:lnSpc>
              <a:spcBef>
                <a:spcPts val="0"/>
              </a:spcBef>
              <a:spcAft>
                <a:spcPts val="0"/>
              </a:spcAft>
              <a:buClrTx/>
              <a:buSzTx/>
              <a:buFont typeface="Arial"/>
              <a:buNone/>
              <a:tabLst/>
              <a:defRPr/>
            </a:pPr>
            <a:endParaRPr kumimoji="0" lang="en-none" sz="675" b="0" i="0" u="none" strike="noStrike" kern="1200" cap="none" spc="0" normalizeH="0" baseline="0" noProof="0">
              <a:ln>
                <a:noFill/>
              </a:ln>
              <a:solidFill>
                <a:srgbClr val="747A94"/>
              </a:solidFill>
              <a:effectLst/>
              <a:uLnTx/>
              <a:uFillTx/>
              <a:latin typeface="Arial" pitchFamily="18"/>
              <a:ea typeface="Arial Unicode MS" pitchFamily="2"/>
              <a:cs typeface="Arial Unicode MS" pitchFamily="2"/>
              <a:sym typeface="Arial"/>
            </a:endParaRPr>
          </a:p>
        </p:txBody>
      </p:sp>
      <p:sp>
        <p:nvSpPr>
          <p:cNvPr id="174" name="Freeform 173">
            <a:extLst>
              <a:ext uri="{FF2B5EF4-FFF2-40B4-BE49-F238E27FC236}">
                <a16:creationId xmlns:a16="http://schemas.microsoft.com/office/drawing/2014/main" id="{9ABD6F86-C8A0-EC41-AD65-1B37160C5188}"/>
              </a:ext>
            </a:extLst>
          </p:cNvPr>
          <p:cNvSpPr/>
          <p:nvPr/>
        </p:nvSpPr>
        <p:spPr>
          <a:xfrm>
            <a:off x="6367343" y="1741869"/>
            <a:ext cx="759621" cy="759421"/>
          </a:xfrm>
          <a:custGeom>
            <a:avLst/>
            <a:gdLst/>
            <a:ahLst/>
            <a:cxnLst>
              <a:cxn ang="3cd4">
                <a:pos x="hc" y="t"/>
              </a:cxn>
              <a:cxn ang="cd2">
                <a:pos x="l" y="vc"/>
              </a:cxn>
              <a:cxn ang="cd4">
                <a:pos x="hc" y="b"/>
              </a:cxn>
              <a:cxn ang="0">
                <a:pos x="r" y="vc"/>
              </a:cxn>
            </a:cxnLst>
            <a:rect l="l" t="t" r="r" b="b"/>
            <a:pathLst>
              <a:path w="1627" h="1626">
                <a:moveTo>
                  <a:pt x="1627" y="813"/>
                </a:moveTo>
                <a:cubicBezTo>
                  <a:pt x="1627" y="1262"/>
                  <a:pt x="1262" y="1626"/>
                  <a:pt x="814" y="1626"/>
                </a:cubicBezTo>
                <a:cubicBezTo>
                  <a:pt x="364" y="1626"/>
                  <a:pt x="0" y="1262"/>
                  <a:pt x="0" y="813"/>
                </a:cubicBezTo>
                <a:cubicBezTo>
                  <a:pt x="0" y="364"/>
                  <a:pt x="364" y="0"/>
                  <a:pt x="814" y="0"/>
                </a:cubicBezTo>
                <a:cubicBezTo>
                  <a:pt x="1262" y="0"/>
                  <a:pt x="1627" y="364"/>
                  <a:pt x="1627" y="813"/>
                </a:cubicBezTo>
                <a:close/>
              </a:path>
            </a:pathLst>
          </a:custGeom>
          <a:solidFill>
            <a:schemeClr val="accent6">
              <a:alpha val="25000"/>
            </a:schemeClr>
          </a:solidFill>
          <a:ln cap="flat">
            <a:noFill/>
            <a:prstDash val="solid"/>
          </a:ln>
        </p:spPr>
        <p:txBody>
          <a:bodyPr vert="horz" wrap="none" lIns="33750" tIns="16875" rIns="33750" bIns="16875" anchor="ctr" anchorCtr="1" compatLnSpc="0"/>
          <a:lstStyle/>
          <a:p>
            <a:pPr marL="0" marR="0" lvl="0" indent="0" algn="l" defTabSz="685663" rtl="0" eaLnBrk="1" fontAlgn="auto" latinLnBrk="0" hangingPunct="0">
              <a:lnSpc>
                <a:spcPct val="100000"/>
              </a:lnSpc>
              <a:spcBef>
                <a:spcPts val="0"/>
              </a:spcBef>
              <a:spcAft>
                <a:spcPts val="0"/>
              </a:spcAft>
              <a:buClrTx/>
              <a:buSzTx/>
              <a:buFont typeface="Arial"/>
              <a:buNone/>
              <a:tabLst/>
              <a:defRPr/>
            </a:pPr>
            <a:endParaRPr kumimoji="0" lang="en-none" sz="900" b="0" i="0" u="none" strike="noStrike" kern="1200" cap="none" spc="0" normalizeH="0" baseline="0" noProof="0">
              <a:ln>
                <a:noFill/>
              </a:ln>
              <a:solidFill>
                <a:srgbClr val="747A94"/>
              </a:solidFill>
              <a:effectLst/>
              <a:uLnTx/>
              <a:uFillTx/>
              <a:latin typeface="Poppins" panose="00000500000000000000" pitchFamily="2" charset="0"/>
              <a:ea typeface="Arial Unicode MS" pitchFamily="2"/>
              <a:cs typeface="Poppins" panose="00000500000000000000" pitchFamily="2" charset="0"/>
              <a:sym typeface="Arial"/>
            </a:endParaRPr>
          </a:p>
        </p:txBody>
      </p:sp>
      <p:sp>
        <p:nvSpPr>
          <p:cNvPr id="176" name="Freeform 175">
            <a:extLst>
              <a:ext uri="{FF2B5EF4-FFF2-40B4-BE49-F238E27FC236}">
                <a16:creationId xmlns:a16="http://schemas.microsoft.com/office/drawing/2014/main" id="{34A97734-D54B-5F4C-9404-35C9BD3ED80C}"/>
              </a:ext>
            </a:extLst>
          </p:cNvPr>
          <p:cNvSpPr/>
          <p:nvPr/>
        </p:nvSpPr>
        <p:spPr>
          <a:xfrm>
            <a:off x="6655589" y="3368665"/>
            <a:ext cx="183131" cy="183196"/>
          </a:xfrm>
          <a:custGeom>
            <a:avLst/>
            <a:gdLst/>
            <a:ahLst/>
            <a:cxnLst>
              <a:cxn ang="3cd4">
                <a:pos x="hc" y="t"/>
              </a:cxn>
              <a:cxn ang="cd2">
                <a:pos x="l" y="vc"/>
              </a:cxn>
              <a:cxn ang="cd4">
                <a:pos x="hc" y="b"/>
              </a:cxn>
              <a:cxn ang="0">
                <a:pos x="r" y="vc"/>
              </a:cxn>
            </a:cxnLst>
            <a:rect l="l" t="t" r="r" b="b"/>
            <a:pathLst>
              <a:path w="393" h="393">
                <a:moveTo>
                  <a:pt x="393" y="197"/>
                </a:moveTo>
                <a:cubicBezTo>
                  <a:pt x="393" y="305"/>
                  <a:pt x="305" y="393"/>
                  <a:pt x="197" y="393"/>
                </a:cubicBezTo>
                <a:cubicBezTo>
                  <a:pt x="88" y="393"/>
                  <a:pt x="0" y="305"/>
                  <a:pt x="0" y="197"/>
                </a:cubicBezTo>
                <a:cubicBezTo>
                  <a:pt x="0" y="88"/>
                  <a:pt x="88" y="0"/>
                  <a:pt x="197" y="0"/>
                </a:cubicBezTo>
                <a:cubicBezTo>
                  <a:pt x="305" y="0"/>
                  <a:pt x="393" y="88"/>
                  <a:pt x="393" y="197"/>
                </a:cubicBezTo>
                <a:close/>
              </a:path>
            </a:pathLst>
          </a:custGeom>
          <a:solidFill>
            <a:schemeClr val="bg2"/>
          </a:solidFill>
          <a:ln cap="flat">
            <a:noFill/>
            <a:prstDash val="solid"/>
          </a:ln>
        </p:spPr>
        <p:txBody>
          <a:bodyPr vert="horz" wrap="none" lIns="33750" tIns="16875" rIns="33750" bIns="16875" anchor="ctr" anchorCtr="1" compatLnSpc="0"/>
          <a:lstStyle/>
          <a:p>
            <a:pPr marL="0" marR="0" lvl="0" indent="0" algn="l" defTabSz="685663" rtl="0" eaLnBrk="1" fontAlgn="auto" latinLnBrk="0" hangingPunct="0">
              <a:lnSpc>
                <a:spcPct val="100000"/>
              </a:lnSpc>
              <a:spcBef>
                <a:spcPts val="0"/>
              </a:spcBef>
              <a:spcAft>
                <a:spcPts val="0"/>
              </a:spcAft>
              <a:buClrTx/>
              <a:buSzTx/>
              <a:buFont typeface="Arial"/>
              <a:buNone/>
              <a:tabLst/>
              <a:defRPr/>
            </a:pPr>
            <a:endParaRPr kumimoji="0" lang="en-none" sz="675" b="0" i="0" u="none" strike="noStrike" kern="1200" cap="none" spc="0" normalizeH="0" baseline="0" noProof="0">
              <a:ln>
                <a:noFill/>
              </a:ln>
              <a:solidFill>
                <a:srgbClr val="747A94"/>
              </a:solidFill>
              <a:effectLst/>
              <a:uLnTx/>
              <a:uFillTx/>
              <a:latin typeface="Arial" pitchFamily="18"/>
              <a:ea typeface="Arial Unicode MS" pitchFamily="2"/>
              <a:cs typeface="Arial Unicode MS" pitchFamily="2"/>
              <a:sym typeface="Arial"/>
            </a:endParaRPr>
          </a:p>
        </p:txBody>
      </p:sp>
      <p:sp>
        <p:nvSpPr>
          <p:cNvPr id="177" name="Freeform 176">
            <a:extLst>
              <a:ext uri="{FF2B5EF4-FFF2-40B4-BE49-F238E27FC236}">
                <a16:creationId xmlns:a16="http://schemas.microsoft.com/office/drawing/2014/main" id="{5DAEF9EC-88A1-3644-AF83-EF1C71DF0F18}"/>
              </a:ext>
            </a:extLst>
          </p:cNvPr>
          <p:cNvSpPr/>
          <p:nvPr/>
        </p:nvSpPr>
        <p:spPr>
          <a:xfrm>
            <a:off x="6655589" y="3368665"/>
            <a:ext cx="183131" cy="183196"/>
          </a:xfrm>
          <a:custGeom>
            <a:avLst/>
            <a:gdLst/>
            <a:ahLst/>
            <a:cxnLst>
              <a:cxn ang="3cd4">
                <a:pos x="hc" y="t"/>
              </a:cxn>
              <a:cxn ang="cd2">
                <a:pos x="l" y="vc"/>
              </a:cxn>
              <a:cxn ang="cd4">
                <a:pos x="hc" y="b"/>
              </a:cxn>
              <a:cxn ang="0">
                <a:pos x="r" y="vc"/>
              </a:cxn>
            </a:cxnLst>
            <a:rect l="l" t="t" r="r" b="b"/>
            <a:pathLst>
              <a:path w="393" h="393">
                <a:moveTo>
                  <a:pt x="393" y="197"/>
                </a:moveTo>
                <a:cubicBezTo>
                  <a:pt x="393" y="305"/>
                  <a:pt x="305" y="393"/>
                  <a:pt x="197" y="393"/>
                </a:cubicBezTo>
                <a:cubicBezTo>
                  <a:pt x="88" y="393"/>
                  <a:pt x="0" y="305"/>
                  <a:pt x="0" y="197"/>
                </a:cubicBezTo>
                <a:cubicBezTo>
                  <a:pt x="0" y="88"/>
                  <a:pt x="88" y="0"/>
                  <a:pt x="197" y="0"/>
                </a:cubicBezTo>
                <a:cubicBezTo>
                  <a:pt x="305" y="0"/>
                  <a:pt x="393" y="88"/>
                  <a:pt x="393" y="197"/>
                </a:cubicBezTo>
                <a:close/>
              </a:path>
            </a:pathLst>
          </a:custGeom>
          <a:solidFill>
            <a:schemeClr val="accent6">
              <a:alpha val="25000"/>
            </a:schemeClr>
          </a:solidFill>
          <a:ln cap="flat">
            <a:noFill/>
            <a:prstDash val="solid"/>
          </a:ln>
        </p:spPr>
        <p:txBody>
          <a:bodyPr vert="horz" wrap="none" lIns="33750" tIns="16875" rIns="33750" bIns="16875" anchor="ctr" anchorCtr="1" compatLnSpc="0"/>
          <a:lstStyle/>
          <a:p>
            <a:pPr marL="0" marR="0" lvl="0" indent="0" algn="l" defTabSz="685663" rtl="0" eaLnBrk="1" fontAlgn="auto" latinLnBrk="0" hangingPunct="0">
              <a:lnSpc>
                <a:spcPct val="100000"/>
              </a:lnSpc>
              <a:spcBef>
                <a:spcPts val="0"/>
              </a:spcBef>
              <a:spcAft>
                <a:spcPts val="0"/>
              </a:spcAft>
              <a:buClrTx/>
              <a:buSzTx/>
              <a:buFont typeface="Arial"/>
              <a:buNone/>
              <a:tabLst/>
              <a:defRPr/>
            </a:pPr>
            <a:endParaRPr kumimoji="0" lang="en-none" sz="675" b="0" i="0" u="none" strike="noStrike" kern="1200" cap="none" spc="0" normalizeH="0" baseline="0" noProof="0">
              <a:ln>
                <a:noFill/>
              </a:ln>
              <a:solidFill>
                <a:srgbClr val="747A94"/>
              </a:solidFill>
              <a:effectLst/>
              <a:uLnTx/>
              <a:uFillTx/>
              <a:latin typeface="Arial" pitchFamily="18"/>
              <a:ea typeface="Arial Unicode MS" pitchFamily="2"/>
              <a:cs typeface="Arial Unicode MS" pitchFamily="2"/>
              <a:sym typeface="Arial"/>
            </a:endParaRPr>
          </a:p>
        </p:txBody>
      </p:sp>
      <p:sp>
        <p:nvSpPr>
          <p:cNvPr id="178" name="Freeform 177">
            <a:extLst>
              <a:ext uri="{FF2B5EF4-FFF2-40B4-BE49-F238E27FC236}">
                <a16:creationId xmlns:a16="http://schemas.microsoft.com/office/drawing/2014/main" id="{9AAA5DB7-6C05-4742-AD8E-A9CFF8DE4AB3}"/>
              </a:ext>
            </a:extLst>
          </p:cNvPr>
          <p:cNvSpPr/>
          <p:nvPr/>
        </p:nvSpPr>
        <p:spPr>
          <a:xfrm>
            <a:off x="6693429" y="3406520"/>
            <a:ext cx="107450" cy="107487"/>
          </a:xfrm>
          <a:custGeom>
            <a:avLst/>
            <a:gdLst/>
            <a:ahLst/>
            <a:cxnLst>
              <a:cxn ang="3cd4">
                <a:pos x="hc" y="t"/>
              </a:cxn>
              <a:cxn ang="cd2">
                <a:pos x="l" y="vc"/>
              </a:cxn>
              <a:cxn ang="cd4">
                <a:pos x="hc" y="b"/>
              </a:cxn>
              <a:cxn ang="0">
                <a:pos x="r" y="vc"/>
              </a:cxn>
            </a:cxnLst>
            <a:rect l="l" t="t" r="r" b="b"/>
            <a:pathLst>
              <a:path w="231" h="231">
                <a:moveTo>
                  <a:pt x="231" y="116"/>
                </a:moveTo>
                <a:cubicBezTo>
                  <a:pt x="231" y="180"/>
                  <a:pt x="179" y="231"/>
                  <a:pt x="116" y="231"/>
                </a:cubicBezTo>
                <a:cubicBezTo>
                  <a:pt x="52" y="231"/>
                  <a:pt x="0" y="180"/>
                  <a:pt x="0" y="116"/>
                </a:cubicBezTo>
                <a:cubicBezTo>
                  <a:pt x="0" y="52"/>
                  <a:pt x="52" y="0"/>
                  <a:pt x="116" y="0"/>
                </a:cubicBezTo>
                <a:cubicBezTo>
                  <a:pt x="179" y="0"/>
                  <a:pt x="231" y="52"/>
                  <a:pt x="231" y="116"/>
                </a:cubicBezTo>
                <a:close/>
              </a:path>
            </a:pathLst>
          </a:custGeom>
          <a:solidFill>
            <a:schemeClr val="accent5"/>
          </a:solidFill>
          <a:ln cap="flat">
            <a:noFill/>
            <a:prstDash val="solid"/>
          </a:ln>
        </p:spPr>
        <p:txBody>
          <a:bodyPr vert="horz" wrap="none" lIns="33750" tIns="16875" rIns="33750" bIns="16875" anchor="ctr" anchorCtr="1" compatLnSpc="0"/>
          <a:lstStyle/>
          <a:p>
            <a:pPr marL="0" marR="0" lvl="0" indent="0" algn="l" defTabSz="685663" rtl="0" eaLnBrk="1" fontAlgn="auto" latinLnBrk="0" hangingPunct="0">
              <a:lnSpc>
                <a:spcPct val="100000"/>
              </a:lnSpc>
              <a:spcBef>
                <a:spcPts val="0"/>
              </a:spcBef>
              <a:spcAft>
                <a:spcPts val="0"/>
              </a:spcAft>
              <a:buClrTx/>
              <a:buSzTx/>
              <a:buFont typeface="Arial"/>
              <a:buNone/>
              <a:tabLst/>
              <a:defRPr/>
            </a:pPr>
            <a:endParaRPr kumimoji="0" lang="en-none" sz="675" b="0" i="0" u="none" strike="noStrike" kern="1200" cap="none" spc="0" normalizeH="0" baseline="0" noProof="0">
              <a:ln>
                <a:noFill/>
              </a:ln>
              <a:solidFill>
                <a:srgbClr val="747A94"/>
              </a:solidFill>
              <a:effectLst/>
              <a:uLnTx/>
              <a:uFillTx/>
              <a:latin typeface="Arial" pitchFamily="18"/>
              <a:ea typeface="Arial Unicode MS" pitchFamily="2"/>
              <a:cs typeface="Arial Unicode MS" pitchFamily="2"/>
              <a:sym typeface="Arial"/>
            </a:endParaRPr>
          </a:p>
        </p:txBody>
      </p:sp>
      <p:sp>
        <p:nvSpPr>
          <p:cNvPr id="184" name="Freeform 183">
            <a:extLst>
              <a:ext uri="{FF2B5EF4-FFF2-40B4-BE49-F238E27FC236}">
                <a16:creationId xmlns:a16="http://schemas.microsoft.com/office/drawing/2014/main" id="{3191E5D2-E197-044B-B5CA-E5197087EB95}"/>
              </a:ext>
            </a:extLst>
          </p:cNvPr>
          <p:cNvSpPr/>
          <p:nvPr/>
        </p:nvSpPr>
        <p:spPr>
          <a:xfrm>
            <a:off x="8175297" y="1922261"/>
            <a:ext cx="44849" cy="1174881"/>
          </a:xfrm>
          <a:custGeom>
            <a:avLst/>
            <a:gdLst/>
            <a:ahLst/>
            <a:cxnLst>
              <a:cxn ang="3cd4">
                <a:pos x="hc" y="t"/>
              </a:cxn>
              <a:cxn ang="cd2">
                <a:pos x="l" y="vc"/>
              </a:cxn>
              <a:cxn ang="cd4">
                <a:pos x="hc" y="b"/>
              </a:cxn>
              <a:cxn ang="0">
                <a:pos x="r" y="vc"/>
              </a:cxn>
            </a:cxnLst>
            <a:rect l="l" t="t" r="r" b="b"/>
            <a:pathLst>
              <a:path w="97" h="2515">
                <a:moveTo>
                  <a:pt x="49" y="2515"/>
                </a:moveTo>
                <a:cubicBezTo>
                  <a:pt x="22" y="2515"/>
                  <a:pt x="0" y="2493"/>
                  <a:pt x="0" y="2466"/>
                </a:cubicBezTo>
                <a:lnTo>
                  <a:pt x="0" y="48"/>
                </a:lnTo>
                <a:cubicBezTo>
                  <a:pt x="0" y="22"/>
                  <a:pt x="22" y="0"/>
                  <a:pt x="49" y="0"/>
                </a:cubicBezTo>
                <a:cubicBezTo>
                  <a:pt x="76" y="0"/>
                  <a:pt x="97" y="22"/>
                  <a:pt x="97" y="48"/>
                </a:cubicBezTo>
                <a:lnTo>
                  <a:pt x="97" y="2466"/>
                </a:lnTo>
                <a:cubicBezTo>
                  <a:pt x="97" y="2493"/>
                  <a:pt x="76" y="2515"/>
                  <a:pt x="49" y="2515"/>
                </a:cubicBezTo>
                <a:close/>
              </a:path>
            </a:pathLst>
          </a:custGeom>
          <a:solidFill>
            <a:schemeClr val="accent6"/>
          </a:solidFill>
          <a:ln cap="flat">
            <a:noFill/>
            <a:prstDash val="solid"/>
          </a:ln>
        </p:spPr>
        <p:txBody>
          <a:bodyPr vert="horz" wrap="none" lIns="33750" tIns="16875" rIns="33750" bIns="16875" anchor="ctr" anchorCtr="1" compatLnSpc="0"/>
          <a:lstStyle/>
          <a:p>
            <a:pPr marL="0" marR="0" lvl="0" indent="0" algn="l" defTabSz="685663" rtl="0" eaLnBrk="1" fontAlgn="auto" latinLnBrk="0" hangingPunct="0">
              <a:lnSpc>
                <a:spcPct val="100000"/>
              </a:lnSpc>
              <a:spcBef>
                <a:spcPts val="0"/>
              </a:spcBef>
              <a:spcAft>
                <a:spcPts val="0"/>
              </a:spcAft>
              <a:buClrTx/>
              <a:buSzTx/>
              <a:buFont typeface="Arial"/>
              <a:buNone/>
              <a:tabLst/>
              <a:defRPr/>
            </a:pPr>
            <a:endParaRPr kumimoji="0" lang="en-none" sz="675" b="0" i="0" u="none" strike="noStrike" kern="1200" cap="none" spc="0" normalizeH="0" baseline="0" noProof="0">
              <a:ln>
                <a:noFill/>
              </a:ln>
              <a:solidFill>
                <a:srgbClr val="747A94"/>
              </a:solidFill>
              <a:effectLst/>
              <a:uLnTx/>
              <a:uFillTx/>
              <a:latin typeface="Arial" pitchFamily="18"/>
              <a:ea typeface="Arial Unicode MS" pitchFamily="2"/>
              <a:cs typeface="Arial Unicode MS" pitchFamily="2"/>
              <a:sym typeface="Arial"/>
            </a:endParaRPr>
          </a:p>
        </p:txBody>
      </p:sp>
      <p:sp>
        <p:nvSpPr>
          <p:cNvPr id="186" name="Freeform 185">
            <a:extLst>
              <a:ext uri="{FF2B5EF4-FFF2-40B4-BE49-F238E27FC236}">
                <a16:creationId xmlns:a16="http://schemas.microsoft.com/office/drawing/2014/main" id="{162BB6B7-D0E9-F841-AB1B-C4CBFFA9B965}"/>
              </a:ext>
            </a:extLst>
          </p:cNvPr>
          <p:cNvSpPr/>
          <p:nvPr/>
        </p:nvSpPr>
        <p:spPr>
          <a:xfrm>
            <a:off x="7817913" y="1377814"/>
            <a:ext cx="759621" cy="759421"/>
          </a:xfrm>
          <a:custGeom>
            <a:avLst/>
            <a:gdLst/>
            <a:ahLst/>
            <a:cxnLst>
              <a:cxn ang="3cd4">
                <a:pos x="hc" y="t"/>
              </a:cxn>
              <a:cxn ang="cd2">
                <a:pos x="l" y="vc"/>
              </a:cxn>
              <a:cxn ang="cd4">
                <a:pos x="hc" y="b"/>
              </a:cxn>
              <a:cxn ang="0">
                <a:pos x="r" y="vc"/>
              </a:cxn>
            </a:cxnLst>
            <a:rect l="l" t="t" r="r" b="b"/>
            <a:pathLst>
              <a:path w="1627" h="1626">
                <a:moveTo>
                  <a:pt x="1627" y="814"/>
                </a:moveTo>
                <a:cubicBezTo>
                  <a:pt x="1627" y="1263"/>
                  <a:pt x="1263" y="1626"/>
                  <a:pt x="814" y="1626"/>
                </a:cubicBezTo>
                <a:cubicBezTo>
                  <a:pt x="365" y="1626"/>
                  <a:pt x="0" y="1263"/>
                  <a:pt x="0" y="814"/>
                </a:cubicBezTo>
                <a:cubicBezTo>
                  <a:pt x="0" y="364"/>
                  <a:pt x="365" y="0"/>
                  <a:pt x="814" y="0"/>
                </a:cubicBezTo>
                <a:cubicBezTo>
                  <a:pt x="1263" y="0"/>
                  <a:pt x="1627" y="364"/>
                  <a:pt x="1627" y="814"/>
                </a:cubicBezTo>
                <a:close/>
              </a:path>
            </a:pathLst>
          </a:custGeom>
          <a:solidFill>
            <a:schemeClr val="accent6">
              <a:alpha val="25000"/>
            </a:schemeClr>
          </a:solidFill>
          <a:ln cap="flat">
            <a:noFill/>
            <a:prstDash val="solid"/>
          </a:ln>
        </p:spPr>
        <p:txBody>
          <a:bodyPr vert="horz" wrap="none" lIns="33750" tIns="16875" rIns="33750" bIns="16875" anchor="ctr" anchorCtr="1" compatLnSpc="0"/>
          <a:lstStyle/>
          <a:p>
            <a:pPr marL="0" marR="0" lvl="0" indent="0" algn="l" defTabSz="685663" rtl="0" eaLnBrk="1" fontAlgn="auto" latinLnBrk="0" hangingPunct="0">
              <a:lnSpc>
                <a:spcPct val="100000"/>
              </a:lnSpc>
              <a:spcBef>
                <a:spcPts val="0"/>
              </a:spcBef>
              <a:spcAft>
                <a:spcPts val="0"/>
              </a:spcAft>
              <a:buClrTx/>
              <a:buSzTx/>
              <a:buFont typeface="Arial"/>
              <a:buNone/>
              <a:tabLst/>
              <a:defRPr/>
            </a:pPr>
            <a:endParaRPr kumimoji="0" lang="en-none" sz="900" b="0" i="0" u="none" strike="noStrike" kern="1200" cap="none" spc="0" normalizeH="0" baseline="0" noProof="0" dirty="0">
              <a:ln>
                <a:noFill/>
              </a:ln>
              <a:solidFill>
                <a:srgbClr val="747A94"/>
              </a:solidFill>
              <a:effectLst/>
              <a:uLnTx/>
              <a:uFillTx/>
              <a:latin typeface="Poppins" panose="00000500000000000000" pitchFamily="2" charset="0"/>
              <a:ea typeface="Arial Unicode MS" pitchFamily="2"/>
              <a:cs typeface="Poppins" panose="00000500000000000000" pitchFamily="2" charset="0"/>
              <a:sym typeface="Arial"/>
            </a:endParaRPr>
          </a:p>
        </p:txBody>
      </p:sp>
      <p:sp>
        <p:nvSpPr>
          <p:cNvPr id="187" name="Freeform 186">
            <a:extLst>
              <a:ext uri="{FF2B5EF4-FFF2-40B4-BE49-F238E27FC236}">
                <a16:creationId xmlns:a16="http://schemas.microsoft.com/office/drawing/2014/main" id="{7FE84577-2C51-5A48-8E64-A90EC5B8E9C4}"/>
              </a:ext>
            </a:extLst>
          </p:cNvPr>
          <p:cNvSpPr/>
          <p:nvPr/>
        </p:nvSpPr>
        <p:spPr>
          <a:xfrm>
            <a:off x="7866966" y="1426415"/>
            <a:ext cx="661981" cy="662214"/>
          </a:xfrm>
          <a:custGeom>
            <a:avLst/>
            <a:gdLst/>
            <a:ahLst/>
            <a:cxnLst>
              <a:cxn ang="3cd4">
                <a:pos x="hc" y="t"/>
              </a:cxn>
              <a:cxn ang="cd2">
                <a:pos x="l" y="vc"/>
              </a:cxn>
              <a:cxn ang="cd4">
                <a:pos x="hc" y="b"/>
              </a:cxn>
              <a:cxn ang="0">
                <a:pos x="r" y="vc"/>
              </a:cxn>
            </a:cxnLst>
            <a:rect l="l" t="t" r="r" b="b"/>
            <a:pathLst>
              <a:path w="1418" h="1418">
                <a:moveTo>
                  <a:pt x="1418" y="710"/>
                </a:moveTo>
                <a:cubicBezTo>
                  <a:pt x="1418" y="1101"/>
                  <a:pt x="1100" y="1418"/>
                  <a:pt x="709" y="1418"/>
                </a:cubicBezTo>
                <a:cubicBezTo>
                  <a:pt x="317" y="1418"/>
                  <a:pt x="0" y="1101"/>
                  <a:pt x="0" y="710"/>
                </a:cubicBezTo>
                <a:cubicBezTo>
                  <a:pt x="0" y="318"/>
                  <a:pt x="317" y="0"/>
                  <a:pt x="709" y="0"/>
                </a:cubicBezTo>
                <a:cubicBezTo>
                  <a:pt x="1100" y="0"/>
                  <a:pt x="1418" y="318"/>
                  <a:pt x="1418" y="710"/>
                </a:cubicBezTo>
                <a:close/>
              </a:path>
            </a:pathLst>
          </a:custGeom>
          <a:solidFill>
            <a:srgbClr val="339933"/>
          </a:solidFill>
          <a:ln cap="flat">
            <a:noFill/>
            <a:prstDash val="solid"/>
          </a:ln>
        </p:spPr>
        <p:txBody>
          <a:bodyPr vert="horz" wrap="none" lIns="33750" tIns="16875" rIns="33750" bIns="16875" anchor="ctr" anchorCtr="1" compatLnSpc="0"/>
          <a:lstStyle/>
          <a:p>
            <a:pPr marL="0" marR="0" lvl="0" indent="0" algn="l" defTabSz="685663" rtl="0" eaLnBrk="1" fontAlgn="auto" latinLnBrk="0" hangingPunct="0">
              <a:lnSpc>
                <a:spcPct val="100000"/>
              </a:lnSpc>
              <a:spcBef>
                <a:spcPts val="0"/>
              </a:spcBef>
              <a:spcAft>
                <a:spcPts val="0"/>
              </a:spcAft>
              <a:buClrTx/>
              <a:buSzTx/>
              <a:buFont typeface="Arial"/>
              <a:buNone/>
              <a:tabLst/>
              <a:defRPr/>
            </a:pPr>
            <a:endParaRPr kumimoji="0" lang="en-none" sz="900" b="0" i="0" u="none" strike="noStrike" kern="1200" cap="none" spc="0" normalizeH="0" baseline="0" noProof="0">
              <a:ln>
                <a:noFill/>
              </a:ln>
              <a:solidFill>
                <a:srgbClr val="747A94"/>
              </a:solidFill>
              <a:effectLst/>
              <a:uLnTx/>
              <a:uFillTx/>
              <a:latin typeface="Poppins" panose="00000500000000000000" pitchFamily="2" charset="0"/>
              <a:ea typeface="Arial Unicode MS" pitchFamily="2"/>
              <a:cs typeface="Poppins" panose="00000500000000000000" pitchFamily="2" charset="0"/>
              <a:sym typeface="Arial"/>
            </a:endParaRPr>
          </a:p>
        </p:txBody>
      </p:sp>
      <p:sp>
        <p:nvSpPr>
          <p:cNvPr id="188" name="Freeform 187">
            <a:extLst>
              <a:ext uri="{FF2B5EF4-FFF2-40B4-BE49-F238E27FC236}">
                <a16:creationId xmlns:a16="http://schemas.microsoft.com/office/drawing/2014/main" id="{C7C6FDA4-6675-514A-82DD-A5E45F089E25}"/>
              </a:ext>
            </a:extLst>
          </p:cNvPr>
          <p:cNvSpPr/>
          <p:nvPr/>
        </p:nvSpPr>
        <p:spPr>
          <a:xfrm>
            <a:off x="8106157" y="3005078"/>
            <a:ext cx="183131" cy="183663"/>
          </a:xfrm>
          <a:custGeom>
            <a:avLst/>
            <a:gdLst/>
            <a:ahLst/>
            <a:cxnLst>
              <a:cxn ang="3cd4">
                <a:pos x="hc" y="t"/>
              </a:cxn>
              <a:cxn ang="cd2">
                <a:pos x="l" y="vc"/>
              </a:cxn>
              <a:cxn ang="cd4">
                <a:pos x="hc" y="b"/>
              </a:cxn>
              <a:cxn ang="0">
                <a:pos x="r" y="vc"/>
              </a:cxn>
            </a:cxnLst>
            <a:rect l="l" t="t" r="r" b="b"/>
            <a:pathLst>
              <a:path w="393" h="394">
                <a:moveTo>
                  <a:pt x="393" y="197"/>
                </a:moveTo>
                <a:cubicBezTo>
                  <a:pt x="393" y="306"/>
                  <a:pt x="305" y="394"/>
                  <a:pt x="197" y="394"/>
                </a:cubicBezTo>
                <a:cubicBezTo>
                  <a:pt x="88" y="394"/>
                  <a:pt x="0" y="306"/>
                  <a:pt x="0" y="197"/>
                </a:cubicBezTo>
                <a:cubicBezTo>
                  <a:pt x="0" y="88"/>
                  <a:pt x="88" y="0"/>
                  <a:pt x="197" y="0"/>
                </a:cubicBezTo>
                <a:cubicBezTo>
                  <a:pt x="305" y="0"/>
                  <a:pt x="393" y="88"/>
                  <a:pt x="393" y="197"/>
                </a:cubicBezTo>
                <a:close/>
              </a:path>
            </a:pathLst>
          </a:custGeom>
          <a:solidFill>
            <a:schemeClr val="bg2"/>
          </a:solidFill>
          <a:ln cap="flat">
            <a:noFill/>
            <a:prstDash val="solid"/>
          </a:ln>
        </p:spPr>
        <p:txBody>
          <a:bodyPr vert="horz" wrap="none" lIns="33750" tIns="16875" rIns="33750" bIns="16875" anchor="ctr" anchorCtr="1" compatLnSpc="0"/>
          <a:lstStyle/>
          <a:p>
            <a:pPr marL="0" marR="0" lvl="0" indent="0" algn="l" defTabSz="685663" rtl="0" eaLnBrk="1" fontAlgn="auto" latinLnBrk="0" hangingPunct="0">
              <a:lnSpc>
                <a:spcPct val="100000"/>
              </a:lnSpc>
              <a:spcBef>
                <a:spcPts val="0"/>
              </a:spcBef>
              <a:spcAft>
                <a:spcPts val="0"/>
              </a:spcAft>
              <a:buClrTx/>
              <a:buSzTx/>
              <a:buFont typeface="Arial"/>
              <a:buNone/>
              <a:tabLst/>
              <a:defRPr/>
            </a:pPr>
            <a:endParaRPr kumimoji="0" lang="en-none" sz="675" b="0" i="0" u="none" strike="noStrike" kern="1200" cap="none" spc="0" normalizeH="0" baseline="0" noProof="0">
              <a:ln>
                <a:noFill/>
              </a:ln>
              <a:solidFill>
                <a:srgbClr val="747A94"/>
              </a:solidFill>
              <a:effectLst/>
              <a:uLnTx/>
              <a:uFillTx/>
              <a:latin typeface="Arial" pitchFamily="18"/>
              <a:ea typeface="Arial Unicode MS" pitchFamily="2"/>
              <a:cs typeface="Arial Unicode MS" pitchFamily="2"/>
              <a:sym typeface="Arial"/>
            </a:endParaRPr>
          </a:p>
        </p:txBody>
      </p:sp>
      <p:sp>
        <p:nvSpPr>
          <p:cNvPr id="189" name="Freeform 188">
            <a:extLst>
              <a:ext uri="{FF2B5EF4-FFF2-40B4-BE49-F238E27FC236}">
                <a16:creationId xmlns:a16="http://schemas.microsoft.com/office/drawing/2014/main" id="{6ABC1144-310C-974C-95F5-A60C03F00DF8}"/>
              </a:ext>
            </a:extLst>
          </p:cNvPr>
          <p:cNvSpPr/>
          <p:nvPr/>
        </p:nvSpPr>
        <p:spPr>
          <a:xfrm>
            <a:off x="8106157" y="3005078"/>
            <a:ext cx="183131" cy="183663"/>
          </a:xfrm>
          <a:custGeom>
            <a:avLst/>
            <a:gdLst/>
            <a:ahLst/>
            <a:cxnLst>
              <a:cxn ang="3cd4">
                <a:pos x="hc" y="t"/>
              </a:cxn>
              <a:cxn ang="cd2">
                <a:pos x="l" y="vc"/>
              </a:cxn>
              <a:cxn ang="cd4">
                <a:pos x="hc" y="b"/>
              </a:cxn>
              <a:cxn ang="0">
                <a:pos x="r" y="vc"/>
              </a:cxn>
            </a:cxnLst>
            <a:rect l="l" t="t" r="r" b="b"/>
            <a:pathLst>
              <a:path w="393" h="394">
                <a:moveTo>
                  <a:pt x="393" y="197"/>
                </a:moveTo>
                <a:cubicBezTo>
                  <a:pt x="393" y="306"/>
                  <a:pt x="305" y="394"/>
                  <a:pt x="197" y="394"/>
                </a:cubicBezTo>
                <a:cubicBezTo>
                  <a:pt x="88" y="394"/>
                  <a:pt x="0" y="306"/>
                  <a:pt x="0" y="197"/>
                </a:cubicBezTo>
                <a:cubicBezTo>
                  <a:pt x="0" y="88"/>
                  <a:pt x="88" y="0"/>
                  <a:pt x="197" y="0"/>
                </a:cubicBezTo>
                <a:cubicBezTo>
                  <a:pt x="305" y="0"/>
                  <a:pt x="393" y="88"/>
                  <a:pt x="393" y="197"/>
                </a:cubicBezTo>
                <a:close/>
              </a:path>
            </a:pathLst>
          </a:custGeom>
          <a:solidFill>
            <a:schemeClr val="accent6">
              <a:alpha val="25000"/>
            </a:schemeClr>
          </a:solidFill>
          <a:ln cap="flat">
            <a:noFill/>
            <a:prstDash val="solid"/>
          </a:ln>
        </p:spPr>
        <p:txBody>
          <a:bodyPr vert="horz" wrap="none" lIns="33750" tIns="16875" rIns="33750" bIns="16875" anchor="ctr" anchorCtr="1" compatLnSpc="0"/>
          <a:lstStyle/>
          <a:p>
            <a:pPr marL="0" marR="0" lvl="0" indent="0" algn="l" defTabSz="685663" rtl="0" eaLnBrk="1" fontAlgn="auto" latinLnBrk="0" hangingPunct="0">
              <a:lnSpc>
                <a:spcPct val="100000"/>
              </a:lnSpc>
              <a:spcBef>
                <a:spcPts val="0"/>
              </a:spcBef>
              <a:spcAft>
                <a:spcPts val="0"/>
              </a:spcAft>
              <a:buClrTx/>
              <a:buSzTx/>
              <a:buFont typeface="Arial"/>
              <a:buNone/>
              <a:tabLst/>
              <a:defRPr/>
            </a:pPr>
            <a:endParaRPr kumimoji="0" lang="en-none" sz="675" b="0" i="0" u="none" strike="noStrike" kern="1200" cap="none" spc="0" normalizeH="0" baseline="0" noProof="0">
              <a:ln>
                <a:noFill/>
              </a:ln>
              <a:solidFill>
                <a:srgbClr val="747A94"/>
              </a:solidFill>
              <a:effectLst/>
              <a:uLnTx/>
              <a:uFillTx/>
              <a:latin typeface="Arial" pitchFamily="18"/>
              <a:ea typeface="Arial Unicode MS" pitchFamily="2"/>
              <a:cs typeface="Arial Unicode MS" pitchFamily="2"/>
              <a:sym typeface="Arial"/>
            </a:endParaRPr>
          </a:p>
        </p:txBody>
      </p:sp>
      <p:sp>
        <p:nvSpPr>
          <p:cNvPr id="190" name="Freeform 189">
            <a:extLst>
              <a:ext uri="{FF2B5EF4-FFF2-40B4-BE49-F238E27FC236}">
                <a16:creationId xmlns:a16="http://schemas.microsoft.com/office/drawing/2014/main" id="{DBF5B33D-603F-C346-A6BA-A9B7DCF226F2}"/>
              </a:ext>
            </a:extLst>
          </p:cNvPr>
          <p:cNvSpPr/>
          <p:nvPr/>
        </p:nvSpPr>
        <p:spPr>
          <a:xfrm>
            <a:off x="8144464" y="3042932"/>
            <a:ext cx="106982" cy="107487"/>
          </a:xfrm>
          <a:custGeom>
            <a:avLst/>
            <a:gdLst/>
            <a:ahLst/>
            <a:cxnLst>
              <a:cxn ang="3cd4">
                <a:pos x="hc" y="t"/>
              </a:cxn>
              <a:cxn ang="cd2">
                <a:pos x="l" y="vc"/>
              </a:cxn>
              <a:cxn ang="cd4">
                <a:pos x="hc" y="b"/>
              </a:cxn>
              <a:cxn ang="0">
                <a:pos x="r" y="vc"/>
              </a:cxn>
            </a:cxnLst>
            <a:rect l="l" t="t" r="r" b="b"/>
            <a:pathLst>
              <a:path w="230" h="231">
                <a:moveTo>
                  <a:pt x="230" y="116"/>
                </a:moveTo>
                <a:cubicBezTo>
                  <a:pt x="230" y="179"/>
                  <a:pt x="178" y="231"/>
                  <a:pt x="115" y="231"/>
                </a:cubicBezTo>
                <a:cubicBezTo>
                  <a:pt x="51" y="231"/>
                  <a:pt x="0" y="179"/>
                  <a:pt x="0" y="116"/>
                </a:cubicBezTo>
                <a:cubicBezTo>
                  <a:pt x="0" y="52"/>
                  <a:pt x="51" y="0"/>
                  <a:pt x="115" y="0"/>
                </a:cubicBezTo>
                <a:cubicBezTo>
                  <a:pt x="178" y="0"/>
                  <a:pt x="230" y="52"/>
                  <a:pt x="230" y="116"/>
                </a:cubicBezTo>
                <a:close/>
              </a:path>
            </a:pathLst>
          </a:custGeom>
          <a:solidFill>
            <a:schemeClr val="accent6"/>
          </a:solidFill>
          <a:ln cap="flat">
            <a:noFill/>
            <a:prstDash val="solid"/>
          </a:ln>
        </p:spPr>
        <p:txBody>
          <a:bodyPr vert="horz" wrap="none" lIns="33750" tIns="16875" rIns="33750" bIns="16875" anchor="ctr" anchorCtr="1" compatLnSpc="0"/>
          <a:lstStyle/>
          <a:p>
            <a:pPr marL="0" marR="0" lvl="0" indent="0" algn="l" defTabSz="685663" rtl="0" eaLnBrk="1" fontAlgn="auto" latinLnBrk="0" hangingPunct="0">
              <a:lnSpc>
                <a:spcPct val="100000"/>
              </a:lnSpc>
              <a:spcBef>
                <a:spcPts val="0"/>
              </a:spcBef>
              <a:spcAft>
                <a:spcPts val="0"/>
              </a:spcAft>
              <a:buClrTx/>
              <a:buSzTx/>
              <a:buFont typeface="Arial"/>
              <a:buNone/>
              <a:tabLst/>
              <a:defRPr/>
            </a:pPr>
            <a:endParaRPr kumimoji="0" lang="en-none" sz="675" b="0" i="0" u="none" strike="noStrike" kern="1200" cap="none" spc="0" normalizeH="0" baseline="0" noProof="0">
              <a:ln>
                <a:noFill/>
              </a:ln>
              <a:solidFill>
                <a:srgbClr val="747A94"/>
              </a:solidFill>
              <a:effectLst/>
              <a:uLnTx/>
              <a:uFillTx/>
              <a:latin typeface="Arial" pitchFamily="18"/>
              <a:ea typeface="Arial Unicode MS" pitchFamily="2"/>
              <a:cs typeface="Arial Unicode MS" pitchFamily="2"/>
              <a:sym typeface="Arial"/>
            </a:endParaRPr>
          </a:p>
        </p:txBody>
      </p:sp>
      <p:sp>
        <p:nvSpPr>
          <p:cNvPr id="191" name="Freeform 190">
            <a:extLst>
              <a:ext uri="{FF2B5EF4-FFF2-40B4-BE49-F238E27FC236}">
                <a16:creationId xmlns:a16="http://schemas.microsoft.com/office/drawing/2014/main" id="{A3D2C3B5-7C91-D143-A658-61E182A23A9B}"/>
              </a:ext>
            </a:extLst>
          </p:cNvPr>
          <p:cNvSpPr/>
          <p:nvPr/>
        </p:nvSpPr>
        <p:spPr>
          <a:xfrm>
            <a:off x="8019731" y="1584376"/>
            <a:ext cx="355985" cy="346763"/>
          </a:xfrm>
          <a:custGeom>
            <a:avLst/>
            <a:gdLst/>
            <a:ahLst/>
            <a:cxnLst>
              <a:cxn ang="3cd4">
                <a:pos x="hc" y="t"/>
              </a:cxn>
              <a:cxn ang="cd2">
                <a:pos x="l" y="vc"/>
              </a:cxn>
              <a:cxn ang="cd4">
                <a:pos x="hc" y="b"/>
              </a:cxn>
              <a:cxn ang="0">
                <a:pos x="r" y="vc"/>
              </a:cxn>
            </a:cxnLst>
            <a:rect l="l" t="t" r="r" b="b"/>
            <a:pathLst>
              <a:path w="763" h="743">
                <a:moveTo>
                  <a:pt x="723" y="60"/>
                </a:moveTo>
                <a:lnTo>
                  <a:pt x="242" y="60"/>
                </a:lnTo>
                <a:cubicBezTo>
                  <a:pt x="231" y="60"/>
                  <a:pt x="222" y="51"/>
                  <a:pt x="222" y="40"/>
                </a:cubicBezTo>
                <a:cubicBezTo>
                  <a:pt x="222" y="30"/>
                  <a:pt x="231" y="21"/>
                  <a:pt x="242" y="21"/>
                </a:cubicBezTo>
                <a:lnTo>
                  <a:pt x="723" y="21"/>
                </a:lnTo>
                <a:cubicBezTo>
                  <a:pt x="734" y="21"/>
                  <a:pt x="742" y="30"/>
                  <a:pt x="742" y="40"/>
                </a:cubicBezTo>
                <a:cubicBezTo>
                  <a:pt x="742" y="51"/>
                  <a:pt x="734" y="60"/>
                  <a:pt x="723" y="60"/>
                </a:cubicBezTo>
                <a:close/>
                <a:moveTo>
                  <a:pt x="395" y="289"/>
                </a:moveTo>
                <a:cubicBezTo>
                  <a:pt x="382" y="356"/>
                  <a:pt x="345" y="477"/>
                  <a:pt x="307" y="522"/>
                </a:cubicBezTo>
                <a:lnTo>
                  <a:pt x="175" y="522"/>
                </a:lnTo>
                <a:cubicBezTo>
                  <a:pt x="164" y="510"/>
                  <a:pt x="154" y="492"/>
                  <a:pt x="144" y="470"/>
                </a:cubicBezTo>
                <a:cubicBezTo>
                  <a:pt x="144" y="468"/>
                  <a:pt x="142" y="465"/>
                  <a:pt x="141" y="464"/>
                </a:cubicBezTo>
                <a:cubicBezTo>
                  <a:pt x="116" y="410"/>
                  <a:pt x="96" y="341"/>
                  <a:pt x="87" y="293"/>
                </a:cubicBezTo>
                <a:cubicBezTo>
                  <a:pt x="87" y="292"/>
                  <a:pt x="87" y="292"/>
                  <a:pt x="87" y="292"/>
                </a:cubicBezTo>
                <a:cubicBezTo>
                  <a:pt x="87" y="289"/>
                  <a:pt x="86" y="288"/>
                  <a:pt x="85" y="286"/>
                </a:cubicBezTo>
                <a:cubicBezTo>
                  <a:pt x="84" y="277"/>
                  <a:pt x="83" y="268"/>
                  <a:pt x="82" y="262"/>
                </a:cubicBezTo>
                <a:lnTo>
                  <a:pt x="400" y="262"/>
                </a:lnTo>
                <a:cubicBezTo>
                  <a:pt x="400" y="269"/>
                  <a:pt x="398" y="278"/>
                  <a:pt x="395" y="289"/>
                </a:cubicBezTo>
                <a:close/>
                <a:moveTo>
                  <a:pt x="449" y="302"/>
                </a:moveTo>
                <a:cubicBezTo>
                  <a:pt x="456" y="302"/>
                  <a:pt x="462" y="308"/>
                  <a:pt x="462" y="315"/>
                </a:cubicBezTo>
                <a:lnTo>
                  <a:pt x="462" y="332"/>
                </a:lnTo>
                <a:cubicBezTo>
                  <a:pt x="462" y="391"/>
                  <a:pt x="422" y="442"/>
                  <a:pt x="366" y="457"/>
                </a:cubicBezTo>
                <a:cubicBezTo>
                  <a:pt x="387" y="406"/>
                  <a:pt x="405" y="345"/>
                  <a:pt x="415" y="302"/>
                </a:cubicBezTo>
                <a:close/>
                <a:moveTo>
                  <a:pt x="281" y="603"/>
                </a:moveTo>
                <a:lnTo>
                  <a:pt x="281" y="662"/>
                </a:lnTo>
                <a:lnTo>
                  <a:pt x="202" y="662"/>
                </a:lnTo>
                <a:lnTo>
                  <a:pt x="202" y="603"/>
                </a:lnTo>
                <a:lnTo>
                  <a:pt x="213" y="603"/>
                </a:lnTo>
                <a:lnTo>
                  <a:pt x="270" y="603"/>
                </a:lnTo>
                <a:close/>
                <a:moveTo>
                  <a:pt x="308" y="695"/>
                </a:moveTo>
                <a:lnTo>
                  <a:pt x="317" y="722"/>
                </a:lnTo>
                <a:lnTo>
                  <a:pt x="166" y="722"/>
                </a:lnTo>
                <a:lnTo>
                  <a:pt x="175" y="695"/>
                </a:lnTo>
                <a:cubicBezTo>
                  <a:pt x="177" y="688"/>
                  <a:pt x="183" y="684"/>
                  <a:pt x="190" y="684"/>
                </a:cubicBezTo>
                <a:lnTo>
                  <a:pt x="292" y="684"/>
                </a:lnTo>
                <a:cubicBezTo>
                  <a:pt x="299" y="684"/>
                  <a:pt x="306" y="688"/>
                  <a:pt x="308" y="695"/>
                </a:cubicBezTo>
                <a:close/>
                <a:moveTo>
                  <a:pt x="182" y="552"/>
                </a:moveTo>
                <a:cubicBezTo>
                  <a:pt x="182" y="552"/>
                  <a:pt x="182" y="551"/>
                  <a:pt x="182" y="550"/>
                </a:cubicBezTo>
                <a:lnTo>
                  <a:pt x="182" y="543"/>
                </a:lnTo>
                <a:lnTo>
                  <a:pt x="301" y="543"/>
                </a:lnTo>
                <a:lnTo>
                  <a:pt x="301" y="550"/>
                </a:lnTo>
                <a:cubicBezTo>
                  <a:pt x="301" y="551"/>
                  <a:pt x="301" y="552"/>
                  <a:pt x="301" y="552"/>
                </a:cubicBezTo>
                <a:close/>
                <a:moveTo>
                  <a:pt x="270" y="582"/>
                </a:moveTo>
                <a:lnTo>
                  <a:pt x="213" y="582"/>
                </a:lnTo>
                <a:cubicBezTo>
                  <a:pt x="204" y="582"/>
                  <a:pt x="197" y="579"/>
                  <a:pt x="191" y="573"/>
                </a:cubicBezTo>
                <a:lnTo>
                  <a:pt x="292" y="573"/>
                </a:lnTo>
                <a:cubicBezTo>
                  <a:pt x="286" y="579"/>
                  <a:pt x="278" y="582"/>
                  <a:pt x="270" y="582"/>
                </a:cubicBezTo>
                <a:close/>
                <a:moveTo>
                  <a:pt x="21" y="332"/>
                </a:moveTo>
                <a:lnTo>
                  <a:pt x="21" y="315"/>
                </a:lnTo>
                <a:cubicBezTo>
                  <a:pt x="21" y="308"/>
                  <a:pt x="27" y="302"/>
                  <a:pt x="33" y="302"/>
                </a:cubicBezTo>
                <a:lnTo>
                  <a:pt x="67" y="302"/>
                </a:lnTo>
                <a:cubicBezTo>
                  <a:pt x="76" y="346"/>
                  <a:pt x="94" y="406"/>
                  <a:pt x="115" y="456"/>
                </a:cubicBezTo>
                <a:cubicBezTo>
                  <a:pt x="60" y="441"/>
                  <a:pt x="21" y="390"/>
                  <a:pt x="21" y="332"/>
                </a:cubicBezTo>
                <a:close/>
                <a:moveTo>
                  <a:pt x="763" y="40"/>
                </a:moveTo>
                <a:cubicBezTo>
                  <a:pt x="763" y="18"/>
                  <a:pt x="745" y="0"/>
                  <a:pt x="723" y="0"/>
                </a:cubicBezTo>
                <a:lnTo>
                  <a:pt x="242" y="0"/>
                </a:lnTo>
                <a:cubicBezTo>
                  <a:pt x="220" y="0"/>
                  <a:pt x="202" y="18"/>
                  <a:pt x="202" y="40"/>
                </a:cubicBezTo>
                <a:cubicBezTo>
                  <a:pt x="202" y="62"/>
                  <a:pt x="219" y="81"/>
                  <a:pt x="241" y="81"/>
                </a:cubicBezTo>
                <a:lnTo>
                  <a:pt x="241" y="241"/>
                </a:lnTo>
                <a:lnTo>
                  <a:pt x="71" y="241"/>
                </a:lnTo>
                <a:cubicBezTo>
                  <a:pt x="65" y="241"/>
                  <a:pt x="60" y="245"/>
                  <a:pt x="60" y="251"/>
                </a:cubicBezTo>
                <a:cubicBezTo>
                  <a:pt x="60" y="259"/>
                  <a:pt x="61" y="269"/>
                  <a:pt x="64" y="281"/>
                </a:cubicBezTo>
                <a:lnTo>
                  <a:pt x="33" y="281"/>
                </a:lnTo>
                <a:cubicBezTo>
                  <a:pt x="15" y="281"/>
                  <a:pt x="0" y="296"/>
                  <a:pt x="0" y="315"/>
                </a:cubicBezTo>
                <a:lnTo>
                  <a:pt x="0" y="332"/>
                </a:lnTo>
                <a:cubicBezTo>
                  <a:pt x="0" y="406"/>
                  <a:pt x="54" y="468"/>
                  <a:pt x="125" y="480"/>
                </a:cubicBezTo>
                <a:cubicBezTo>
                  <a:pt x="137" y="503"/>
                  <a:pt x="148" y="523"/>
                  <a:pt x="161" y="536"/>
                </a:cubicBezTo>
                <a:lnTo>
                  <a:pt x="161" y="550"/>
                </a:lnTo>
                <a:cubicBezTo>
                  <a:pt x="161" y="568"/>
                  <a:pt x="169" y="582"/>
                  <a:pt x="181" y="592"/>
                </a:cubicBezTo>
                <a:lnTo>
                  <a:pt x="180" y="592"/>
                </a:lnTo>
                <a:lnTo>
                  <a:pt x="180" y="664"/>
                </a:lnTo>
                <a:cubicBezTo>
                  <a:pt x="169" y="667"/>
                  <a:pt x="159" y="676"/>
                  <a:pt x="155" y="688"/>
                </a:cubicBezTo>
                <a:lnTo>
                  <a:pt x="144" y="722"/>
                </a:lnTo>
                <a:lnTo>
                  <a:pt x="131" y="722"/>
                </a:lnTo>
                <a:cubicBezTo>
                  <a:pt x="125" y="722"/>
                  <a:pt x="120" y="727"/>
                  <a:pt x="120" y="733"/>
                </a:cubicBezTo>
                <a:cubicBezTo>
                  <a:pt x="120" y="739"/>
                  <a:pt x="125" y="743"/>
                  <a:pt x="131" y="743"/>
                </a:cubicBezTo>
                <a:lnTo>
                  <a:pt x="151" y="743"/>
                </a:lnTo>
                <a:lnTo>
                  <a:pt x="331" y="743"/>
                </a:lnTo>
                <a:lnTo>
                  <a:pt x="352" y="743"/>
                </a:lnTo>
                <a:cubicBezTo>
                  <a:pt x="358" y="743"/>
                  <a:pt x="362" y="739"/>
                  <a:pt x="362" y="733"/>
                </a:cubicBezTo>
                <a:cubicBezTo>
                  <a:pt x="362" y="727"/>
                  <a:pt x="358" y="722"/>
                  <a:pt x="352" y="722"/>
                </a:cubicBezTo>
                <a:lnTo>
                  <a:pt x="339" y="722"/>
                </a:lnTo>
                <a:lnTo>
                  <a:pt x="328" y="688"/>
                </a:lnTo>
                <a:cubicBezTo>
                  <a:pt x="324" y="676"/>
                  <a:pt x="314" y="667"/>
                  <a:pt x="302" y="664"/>
                </a:cubicBezTo>
                <a:lnTo>
                  <a:pt x="302" y="592"/>
                </a:lnTo>
                <a:cubicBezTo>
                  <a:pt x="314" y="582"/>
                  <a:pt x="322" y="568"/>
                  <a:pt x="322" y="550"/>
                </a:cubicBezTo>
                <a:lnTo>
                  <a:pt x="322" y="536"/>
                </a:lnTo>
                <a:cubicBezTo>
                  <a:pt x="334" y="523"/>
                  <a:pt x="345" y="503"/>
                  <a:pt x="356" y="481"/>
                </a:cubicBezTo>
                <a:cubicBezTo>
                  <a:pt x="429" y="469"/>
                  <a:pt x="482" y="406"/>
                  <a:pt x="482" y="332"/>
                </a:cubicBezTo>
                <a:lnTo>
                  <a:pt x="482" y="315"/>
                </a:lnTo>
                <a:cubicBezTo>
                  <a:pt x="482" y="296"/>
                  <a:pt x="467" y="281"/>
                  <a:pt x="449" y="281"/>
                </a:cubicBezTo>
                <a:lnTo>
                  <a:pt x="419" y="281"/>
                </a:lnTo>
                <a:cubicBezTo>
                  <a:pt x="421" y="268"/>
                  <a:pt x="422" y="257"/>
                  <a:pt x="422" y="251"/>
                </a:cubicBezTo>
                <a:cubicBezTo>
                  <a:pt x="422" y="245"/>
                  <a:pt x="418" y="241"/>
                  <a:pt x="412" y="241"/>
                </a:cubicBezTo>
                <a:lnTo>
                  <a:pt x="389" y="241"/>
                </a:lnTo>
                <a:lnTo>
                  <a:pt x="423" y="207"/>
                </a:lnTo>
                <a:lnTo>
                  <a:pt x="489" y="271"/>
                </a:lnTo>
                <a:cubicBezTo>
                  <a:pt x="490" y="274"/>
                  <a:pt x="493" y="275"/>
                  <a:pt x="496" y="275"/>
                </a:cubicBezTo>
                <a:cubicBezTo>
                  <a:pt x="498" y="275"/>
                  <a:pt x="501" y="274"/>
                  <a:pt x="503" y="271"/>
                </a:cubicBezTo>
                <a:lnTo>
                  <a:pt x="621" y="154"/>
                </a:lnTo>
                <a:lnTo>
                  <a:pt x="621" y="176"/>
                </a:lnTo>
                <a:cubicBezTo>
                  <a:pt x="621" y="182"/>
                  <a:pt x="626" y="186"/>
                  <a:pt x="632" y="186"/>
                </a:cubicBezTo>
                <a:cubicBezTo>
                  <a:pt x="638" y="186"/>
                  <a:pt x="643" y="182"/>
                  <a:pt x="643" y="176"/>
                </a:cubicBezTo>
                <a:lnTo>
                  <a:pt x="643" y="131"/>
                </a:lnTo>
                <a:cubicBezTo>
                  <a:pt x="643" y="125"/>
                  <a:pt x="638" y="120"/>
                  <a:pt x="632" y="120"/>
                </a:cubicBezTo>
                <a:lnTo>
                  <a:pt x="589" y="120"/>
                </a:lnTo>
                <a:cubicBezTo>
                  <a:pt x="583" y="120"/>
                  <a:pt x="578" y="125"/>
                  <a:pt x="578" y="131"/>
                </a:cubicBezTo>
                <a:cubicBezTo>
                  <a:pt x="578" y="137"/>
                  <a:pt x="583" y="141"/>
                  <a:pt x="589" y="141"/>
                </a:cubicBezTo>
                <a:lnTo>
                  <a:pt x="604" y="141"/>
                </a:lnTo>
                <a:lnTo>
                  <a:pt x="496" y="250"/>
                </a:lnTo>
                <a:lnTo>
                  <a:pt x="430" y="184"/>
                </a:lnTo>
                <a:cubicBezTo>
                  <a:pt x="427" y="180"/>
                  <a:pt x="420" y="180"/>
                  <a:pt x="416" y="184"/>
                </a:cubicBezTo>
                <a:lnTo>
                  <a:pt x="359" y="241"/>
                </a:lnTo>
                <a:lnTo>
                  <a:pt x="262" y="241"/>
                </a:lnTo>
                <a:lnTo>
                  <a:pt x="262" y="81"/>
                </a:lnTo>
                <a:lnTo>
                  <a:pt x="703" y="81"/>
                </a:lnTo>
                <a:lnTo>
                  <a:pt x="703" y="338"/>
                </a:lnTo>
                <a:cubicBezTo>
                  <a:pt x="703" y="351"/>
                  <a:pt x="693" y="361"/>
                  <a:pt x="680" y="361"/>
                </a:cubicBezTo>
                <a:lnTo>
                  <a:pt x="512" y="361"/>
                </a:lnTo>
                <a:cubicBezTo>
                  <a:pt x="506" y="361"/>
                  <a:pt x="501" y="366"/>
                  <a:pt x="501" y="372"/>
                </a:cubicBezTo>
                <a:cubicBezTo>
                  <a:pt x="501" y="377"/>
                  <a:pt x="506" y="382"/>
                  <a:pt x="512" y="382"/>
                </a:cubicBezTo>
                <a:lnTo>
                  <a:pt x="680" y="382"/>
                </a:lnTo>
                <a:cubicBezTo>
                  <a:pt x="704" y="382"/>
                  <a:pt x="724" y="363"/>
                  <a:pt x="724" y="338"/>
                </a:cubicBezTo>
                <a:lnTo>
                  <a:pt x="724" y="81"/>
                </a:lnTo>
                <a:cubicBezTo>
                  <a:pt x="746" y="81"/>
                  <a:pt x="763" y="62"/>
                  <a:pt x="763" y="40"/>
                </a:cubicBezTo>
                <a:close/>
              </a:path>
            </a:pathLst>
          </a:custGeom>
          <a:solidFill>
            <a:schemeClr val="bg2"/>
          </a:solidFill>
          <a:ln cap="flat">
            <a:noFill/>
            <a:prstDash val="solid"/>
          </a:ln>
        </p:spPr>
        <p:txBody>
          <a:bodyPr vert="horz" wrap="none" lIns="33750" tIns="16875" rIns="33750" bIns="16875" anchor="ctr" anchorCtr="1" compatLnSpc="0"/>
          <a:lstStyle/>
          <a:p>
            <a:pPr marL="0" marR="0" lvl="0" indent="0" algn="l" defTabSz="685663" rtl="0" eaLnBrk="1" fontAlgn="auto" latinLnBrk="0" hangingPunct="0">
              <a:lnSpc>
                <a:spcPct val="100000"/>
              </a:lnSpc>
              <a:spcBef>
                <a:spcPts val="0"/>
              </a:spcBef>
              <a:spcAft>
                <a:spcPts val="0"/>
              </a:spcAft>
              <a:buClrTx/>
              <a:buSzTx/>
              <a:buFont typeface="Arial"/>
              <a:buNone/>
              <a:tabLst/>
              <a:defRPr/>
            </a:pPr>
            <a:endParaRPr kumimoji="0" lang="en-none" sz="900" b="0" i="0" u="none" strike="noStrike" kern="1200" cap="none" spc="0" normalizeH="0" baseline="0" noProof="0">
              <a:ln>
                <a:noFill/>
              </a:ln>
              <a:solidFill>
                <a:srgbClr val="747A94"/>
              </a:solidFill>
              <a:effectLst/>
              <a:uLnTx/>
              <a:uFillTx/>
              <a:latin typeface="Poppins" panose="00000500000000000000" pitchFamily="2" charset="0"/>
              <a:ea typeface="Arial Unicode MS" pitchFamily="2"/>
              <a:cs typeface="Poppins" panose="00000500000000000000" pitchFamily="2" charset="0"/>
              <a:sym typeface="Arial"/>
            </a:endParaRPr>
          </a:p>
        </p:txBody>
      </p:sp>
      <p:sp>
        <p:nvSpPr>
          <p:cNvPr id="2" name="Rectangle 1">
            <a:extLst>
              <a:ext uri="{FF2B5EF4-FFF2-40B4-BE49-F238E27FC236}">
                <a16:creationId xmlns:a16="http://schemas.microsoft.com/office/drawing/2014/main" id="{891F8253-CAE6-7B7D-14AA-6AF5AF17BA58}"/>
              </a:ext>
            </a:extLst>
          </p:cNvPr>
          <p:cNvSpPr/>
          <p:nvPr/>
        </p:nvSpPr>
        <p:spPr>
          <a:xfrm>
            <a:off x="515513" y="2361332"/>
            <a:ext cx="945663" cy="722434"/>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E" sz="900" b="0" i="0" u="none" strike="noStrike" kern="0" cap="none" spc="0" normalizeH="0" baseline="0" noProof="0" dirty="0">
                <a:ln>
                  <a:noFill/>
                </a:ln>
                <a:solidFill>
                  <a:srgbClr val="747A94"/>
                </a:solidFill>
                <a:effectLst/>
                <a:uLnTx/>
                <a:uFillTx/>
                <a:latin typeface="Poppins" panose="00000500000000000000" pitchFamily="2" charset="0"/>
                <a:ea typeface="+mn-ea"/>
                <a:cs typeface="Poppins" panose="00000500000000000000" pitchFamily="2" charset="0"/>
                <a:sym typeface="Arial"/>
              </a:rPr>
              <a:t>Launched with 55 creative freelancers</a:t>
            </a:r>
          </a:p>
        </p:txBody>
      </p:sp>
      <p:sp>
        <p:nvSpPr>
          <p:cNvPr id="3" name="Rectangle 2">
            <a:extLst>
              <a:ext uri="{FF2B5EF4-FFF2-40B4-BE49-F238E27FC236}">
                <a16:creationId xmlns:a16="http://schemas.microsoft.com/office/drawing/2014/main" id="{612D870D-4179-BC92-D1FD-66F5C396DC0B}"/>
              </a:ext>
            </a:extLst>
          </p:cNvPr>
          <p:cNvSpPr/>
          <p:nvPr/>
        </p:nvSpPr>
        <p:spPr>
          <a:xfrm>
            <a:off x="7463164" y="845629"/>
            <a:ext cx="1513964" cy="73588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E" sz="900" b="0" i="0" u="none" strike="noStrike" kern="0" cap="none" spc="0" normalizeH="0" baseline="0" noProof="0" dirty="0">
                <a:ln>
                  <a:noFill/>
                </a:ln>
                <a:solidFill>
                  <a:srgbClr val="747A94"/>
                </a:solidFill>
                <a:effectLst/>
                <a:uLnTx/>
                <a:uFillTx/>
                <a:latin typeface="Poppins" panose="00000500000000000000" pitchFamily="2" charset="0"/>
                <a:ea typeface="+mn-ea"/>
                <a:cs typeface="Poppins" panose="00000500000000000000" pitchFamily="2" charset="0"/>
                <a:sym typeface="Arial"/>
              </a:rPr>
              <a:t>1,300+ freelancers across all disciplines</a:t>
            </a:r>
          </a:p>
        </p:txBody>
      </p:sp>
      <p:sp>
        <p:nvSpPr>
          <p:cNvPr id="9" name="Rectangle 8">
            <a:extLst>
              <a:ext uri="{FF2B5EF4-FFF2-40B4-BE49-F238E27FC236}">
                <a16:creationId xmlns:a16="http://schemas.microsoft.com/office/drawing/2014/main" id="{CBE8886C-853E-7173-DFA3-6BB7BDF7E305}"/>
              </a:ext>
            </a:extLst>
          </p:cNvPr>
          <p:cNvSpPr/>
          <p:nvPr/>
        </p:nvSpPr>
        <p:spPr>
          <a:xfrm>
            <a:off x="4736067" y="1465102"/>
            <a:ext cx="1094617" cy="69508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E" sz="900" b="0" i="0" u="none" strike="noStrike" kern="0" cap="none" spc="0" normalizeH="0" baseline="0" noProof="0" dirty="0">
                <a:ln>
                  <a:noFill/>
                </a:ln>
                <a:solidFill>
                  <a:srgbClr val="747A94"/>
                </a:solidFill>
                <a:effectLst/>
                <a:uLnTx/>
                <a:uFillTx/>
                <a:latin typeface="Poppins" panose="00000500000000000000" pitchFamily="2" charset="0"/>
                <a:ea typeface="+mn-ea"/>
                <a:cs typeface="Poppins" panose="00000500000000000000" pitchFamily="2" charset="0"/>
                <a:sym typeface="Arial"/>
              </a:rPr>
              <a:t>The first global Trusted Talent Platform Award</a:t>
            </a:r>
          </a:p>
        </p:txBody>
      </p:sp>
      <p:sp>
        <p:nvSpPr>
          <p:cNvPr id="10" name="Rectangle 9">
            <a:extLst>
              <a:ext uri="{FF2B5EF4-FFF2-40B4-BE49-F238E27FC236}">
                <a16:creationId xmlns:a16="http://schemas.microsoft.com/office/drawing/2014/main" id="{8635F70A-0909-C609-3E3A-79EA7F8381FE}"/>
              </a:ext>
            </a:extLst>
          </p:cNvPr>
          <p:cNvSpPr/>
          <p:nvPr/>
        </p:nvSpPr>
        <p:spPr>
          <a:xfrm>
            <a:off x="6125943" y="1199358"/>
            <a:ext cx="1252248" cy="69508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E" sz="900" b="0" i="0" u="none" strike="noStrike" kern="0" cap="none" spc="0" normalizeH="0" baseline="0" noProof="0" dirty="0">
                <a:ln>
                  <a:noFill/>
                </a:ln>
                <a:solidFill>
                  <a:srgbClr val="747A94"/>
                </a:solidFill>
                <a:effectLst/>
                <a:uLnTx/>
                <a:uFillTx/>
                <a:latin typeface="Poppins" panose="00000500000000000000" pitchFamily="2" charset="0"/>
                <a:ea typeface="+mn-ea"/>
                <a:cs typeface="Poppins" panose="00000500000000000000" pitchFamily="2" charset="0"/>
                <a:sym typeface="Arial"/>
              </a:rPr>
              <a:t>Launched Fractional CMO Collective</a:t>
            </a:r>
          </a:p>
        </p:txBody>
      </p:sp>
      <p:sp>
        <p:nvSpPr>
          <p:cNvPr id="12" name="Rectangle 11">
            <a:extLst>
              <a:ext uri="{FF2B5EF4-FFF2-40B4-BE49-F238E27FC236}">
                <a16:creationId xmlns:a16="http://schemas.microsoft.com/office/drawing/2014/main" id="{0993CFB8-1B62-3880-4BDE-A551BECDC02A}"/>
              </a:ext>
            </a:extLst>
          </p:cNvPr>
          <p:cNvSpPr/>
          <p:nvPr/>
        </p:nvSpPr>
        <p:spPr>
          <a:xfrm>
            <a:off x="1718204" y="2158887"/>
            <a:ext cx="1314168" cy="695081"/>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E" sz="900" b="0" i="0" u="none" strike="noStrike" kern="0" cap="none" spc="0" normalizeH="0" baseline="0" noProof="0" dirty="0">
                <a:ln>
                  <a:noFill/>
                </a:ln>
                <a:solidFill>
                  <a:srgbClr val="747A94"/>
                </a:solidFill>
                <a:effectLst/>
                <a:uLnTx/>
                <a:uFillTx/>
                <a:latin typeface="Poppins" panose="00000500000000000000" pitchFamily="2" charset="0"/>
                <a:ea typeface="+mn-ea"/>
                <a:cs typeface="Poppins" panose="00000500000000000000" pitchFamily="2" charset="0"/>
                <a:sym typeface="Arial"/>
              </a:rPr>
              <a:t>300 freelancers incl. digital &amp; e-commerce experts</a:t>
            </a:r>
          </a:p>
        </p:txBody>
      </p:sp>
      <p:sp>
        <p:nvSpPr>
          <p:cNvPr id="14" name="Rectangle 13">
            <a:extLst>
              <a:ext uri="{FF2B5EF4-FFF2-40B4-BE49-F238E27FC236}">
                <a16:creationId xmlns:a16="http://schemas.microsoft.com/office/drawing/2014/main" id="{48F24268-9818-7661-D0A1-9134F85AFEEF}"/>
              </a:ext>
            </a:extLst>
          </p:cNvPr>
          <p:cNvSpPr/>
          <p:nvPr/>
        </p:nvSpPr>
        <p:spPr>
          <a:xfrm>
            <a:off x="3186772" y="1839298"/>
            <a:ext cx="1272839" cy="695081"/>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E" sz="900" b="0" i="0" u="none" strike="noStrike" kern="0" cap="none" spc="0" normalizeH="0" baseline="0" noProof="0" dirty="0">
                <a:ln>
                  <a:noFill/>
                </a:ln>
                <a:solidFill>
                  <a:srgbClr val="747A94"/>
                </a:solidFill>
                <a:effectLst/>
                <a:uLnTx/>
                <a:uFillTx/>
                <a:latin typeface="Poppins" panose="00000500000000000000" pitchFamily="2" charset="0"/>
                <a:ea typeface="+mn-ea"/>
                <a:cs typeface="Poppins" panose="00000500000000000000" pitchFamily="2" charset="0"/>
                <a:sym typeface="Arial"/>
              </a:rPr>
              <a:t>1,000 freelancers incl. marketing experts</a:t>
            </a:r>
          </a:p>
        </p:txBody>
      </p:sp>
      <p:sp>
        <p:nvSpPr>
          <p:cNvPr id="156" name="Freeform 155">
            <a:extLst>
              <a:ext uri="{FF2B5EF4-FFF2-40B4-BE49-F238E27FC236}">
                <a16:creationId xmlns:a16="http://schemas.microsoft.com/office/drawing/2014/main" id="{5C659918-8F4D-C043-9666-DB7A99FCD25A}"/>
              </a:ext>
            </a:extLst>
          </p:cNvPr>
          <p:cNvSpPr/>
          <p:nvPr/>
        </p:nvSpPr>
        <p:spPr>
          <a:xfrm>
            <a:off x="3515259" y="2517647"/>
            <a:ext cx="662450" cy="662682"/>
          </a:xfrm>
          <a:custGeom>
            <a:avLst/>
            <a:gdLst/>
            <a:ahLst/>
            <a:cxnLst>
              <a:cxn ang="3cd4">
                <a:pos x="hc" y="t"/>
              </a:cxn>
              <a:cxn ang="cd2">
                <a:pos x="l" y="vc"/>
              </a:cxn>
              <a:cxn ang="cd4">
                <a:pos x="hc" y="b"/>
              </a:cxn>
              <a:cxn ang="0">
                <a:pos x="r" y="vc"/>
              </a:cxn>
            </a:cxnLst>
            <a:rect l="l" t="t" r="r" b="b"/>
            <a:pathLst>
              <a:path w="1419" h="1419">
                <a:moveTo>
                  <a:pt x="1419" y="710"/>
                </a:moveTo>
                <a:cubicBezTo>
                  <a:pt x="1419" y="1101"/>
                  <a:pt x="1100" y="1419"/>
                  <a:pt x="709" y="1419"/>
                </a:cubicBezTo>
                <a:cubicBezTo>
                  <a:pt x="318" y="1419"/>
                  <a:pt x="0" y="1101"/>
                  <a:pt x="0" y="710"/>
                </a:cubicBezTo>
                <a:cubicBezTo>
                  <a:pt x="0" y="318"/>
                  <a:pt x="318" y="0"/>
                  <a:pt x="709" y="0"/>
                </a:cubicBezTo>
                <a:cubicBezTo>
                  <a:pt x="1100" y="0"/>
                  <a:pt x="1419" y="318"/>
                  <a:pt x="1419" y="710"/>
                </a:cubicBezTo>
                <a:close/>
              </a:path>
            </a:pathLst>
          </a:custGeom>
          <a:solidFill>
            <a:srgbClr val="339933"/>
          </a:solidFill>
          <a:ln cap="flat">
            <a:noFill/>
            <a:prstDash val="solid"/>
          </a:ln>
        </p:spPr>
        <p:txBody>
          <a:bodyPr vert="horz" wrap="none" lIns="33750" tIns="16875" rIns="33750" bIns="16875" anchor="ctr" anchorCtr="1" compatLnSpc="0"/>
          <a:lstStyle/>
          <a:p>
            <a:pPr marL="0" marR="0" lvl="0" indent="0" algn="l" defTabSz="685663" rtl="0" eaLnBrk="1" fontAlgn="auto" latinLnBrk="0" hangingPunct="0">
              <a:lnSpc>
                <a:spcPct val="100000"/>
              </a:lnSpc>
              <a:spcBef>
                <a:spcPts val="0"/>
              </a:spcBef>
              <a:spcAft>
                <a:spcPts val="0"/>
              </a:spcAft>
              <a:buClrTx/>
              <a:buSzTx/>
              <a:buFont typeface="Arial"/>
              <a:buNone/>
              <a:tabLst/>
              <a:defRPr/>
            </a:pPr>
            <a:endParaRPr kumimoji="0" lang="en-none" sz="675" b="0" i="0" u="none" strike="noStrike" kern="1200" cap="none" spc="0" normalizeH="0" baseline="0" noProof="0" dirty="0">
              <a:ln>
                <a:noFill/>
              </a:ln>
              <a:solidFill>
                <a:srgbClr val="747A94"/>
              </a:solidFill>
              <a:effectLst/>
              <a:uLnTx/>
              <a:uFillTx/>
              <a:latin typeface="Arial" pitchFamily="18"/>
              <a:ea typeface="Arial Unicode MS" pitchFamily="2"/>
              <a:cs typeface="Arial Unicode MS" pitchFamily="2"/>
              <a:sym typeface="Arial"/>
            </a:endParaRPr>
          </a:p>
        </p:txBody>
      </p:sp>
      <p:sp>
        <p:nvSpPr>
          <p:cNvPr id="16" name="Freeform 448">
            <a:extLst>
              <a:ext uri="{FF2B5EF4-FFF2-40B4-BE49-F238E27FC236}">
                <a16:creationId xmlns:a16="http://schemas.microsoft.com/office/drawing/2014/main" id="{638F0405-9EC4-93CB-E664-8932F599D135}"/>
              </a:ext>
            </a:extLst>
          </p:cNvPr>
          <p:cNvSpPr/>
          <p:nvPr/>
        </p:nvSpPr>
        <p:spPr>
          <a:xfrm>
            <a:off x="3670404" y="2689567"/>
            <a:ext cx="355518" cy="302894"/>
          </a:xfrm>
          <a:custGeom>
            <a:avLst/>
            <a:gdLst>
              <a:gd name="connsiteX0" fmla="*/ 462827 w 948048"/>
              <a:gd name="connsiteY0" fmla="*/ 666950 h 807716"/>
              <a:gd name="connsiteX1" fmla="*/ 430479 w 948048"/>
              <a:gd name="connsiteY1" fmla="*/ 669439 h 807716"/>
              <a:gd name="connsiteX2" fmla="*/ 430479 w 948048"/>
              <a:gd name="connsiteY2" fmla="*/ 781427 h 807716"/>
              <a:gd name="connsiteX3" fmla="*/ 455362 w 948048"/>
              <a:gd name="connsiteY3" fmla="*/ 757785 h 807716"/>
              <a:gd name="connsiteX4" fmla="*/ 491442 w 948048"/>
              <a:gd name="connsiteY4" fmla="*/ 757785 h 807716"/>
              <a:gd name="connsiteX5" fmla="*/ 517570 w 948048"/>
              <a:gd name="connsiteY5" fmla="*/ 781427 h 807716"/>
              <a:gd name="connsiteX6" fmla="*/ 517570 w 948048"/>
              <a:gd name="connsiteY6" fmla="*/ 669439 h 807716"/>
              <a:gd name="connsiteX7" fmla="*/ 503884 w 948048"/>
              <a:gd name="connsiteY7" fmla="*/ 671927 h 807716"/>
              <a:gd name="connsiteX8" fmla="*/ 483977 w 948048"/>
              <a:gd name="connsiteY8" fmla="*/ 666950 h 807716"/>
              <a:gd name="connsiteX9" fmla="*/ 462827 w 948048"/>
              <a:gd name="connsiteY9" fmla="*/ 666950 h 807716"/>
              <a:gd name="connsiteX10" fmla="*/ 920677 w 948048"/>
              <a:gd name="connsiteY10" fmla="*/ 599757 h 807716"/>
              <a:gd name="connsiteX11" fmla="*/ 898282 w 948048"/>
              <a:gd name="connsiteY11" fmla="*/ 604735 h 807716"/>
              <a:gd name="connsiteX12" fmla="*/ 598440 w 948048"/>
              <a:gd name="connsiteY12" fmla="*/ 604735 h 807716"/>
              <a:gd name="connsiteX13" fmla="*/ 579778 w 948048"/>
              <a:gd name="connsiteY13" fmla="*/ 624643 h 807716"/>
              <a:gd name="connsiteX14" fmla="*/ 898282 w 948048"/>
              <a:gd name="connsiteY14" fmla="*/ 624643 h 807716"/>
              <a:gd name="connsiteX15" fmla="*/ 920677 w 948048"/>
              <a:gd name="connsiteY15" fmla="*/ 601002 h 807716"/>
              <a:gd name="connsiteX16" fmla="*/ 26127 w 948048"/>
              <a:gd name="connsiteY16" fmla="*/ 599757 h 807716"/>
              <a:gd name="connsiteX17" fmla="*/ 26127 w 948048"/>
              <a:gd name="connsiteY17" fmla="*/ 601002 h 807716"/>
              <a:gd name="connsiteX18" fmla="*/ 48522 w 948048"/>
              <a:gd name="connsiteY18" fmla="*/ 624643 h 807716"/>
              <a:gd name="connsiteX19" fmla="*/ 367026 w 948048"/>
              <a:gd name="connsiteY19" fmla="*/ 624643 h 807716"/>
              <a:gd name="connsiteX20" fmla="*/ 348364 w 948048"/>
              <a:gd name="connsiteY20" fmla="*/ 604735 h 807716"/>
              <a:gd name="connsiteX21" fmla="*/ 48522 w 948048"/>
              <a:gd name="connsiteY21" fmla="*/ 604735 h 807716"/>
              <a:gd name="connsiteX22" fmla="*/ 31908 w 948048"/>
              <a:gd name="connsiteY22" fmla="*/ 601042 h 807716"/>
              <a:gd name="connsiteX23" fmla="*/ 920677 w 948048"/>
              <a:gd name="connsiteY23" fmla="*/ 554962 h 807716"/>
              <a:gd name="connsiteX24" fmla="*/ 898282 w 948048"/>
              <a:gd name="connsiteY24" fmla="*/ 561184 h 807716"/>
              <a:gd name="connsiteX25" fmla="*/ 605905 w 948048"/>
              <a:gd name="connsiteY25" fmla="*/ 561184 h 807716"/>
              <a:gd name="connsiteX26" fmla="*/ 605905 w 948048"/>
              <a:gd name="connsiteY26" fmla="*/ 566161 h 807716"/>
              <a:gd name="connsiteX27" fmla="*/ 607149 w 948048"/>
              <a:gd name="connsiteY27" fmla="*/ 579848 h 807716"/>
              <a:gd name="connsiteX28" fmla="*/ 898282 w 948048"/>
              <a:gd name="connsiteY28" fmla="*/ 579848 h 807716"/>
              <a:gd name="connsiteX29" fmla="*/ 920677 w 948048"/>
              <a:gd name="connsiteY29" fmla="*/ 556206 h 807716"/>
              <a:gd name="connsiteX30" fmla="*/ 26127 w 948048"/>
              <a:gd name="connsiteY30" fmla="*/ 554962 h 807716"/>
              <a:gd name="connsiteX31" fmla="*/ 26127 w 948048"/>
              <a:gd name="connsiteY31" fmla="*/ 556206 h 807716"/>
              <a:gd name="connsiteX32" fmla="*/ 48522 w 948048"/>
              <a:gd name="connsiteY32" fmla="*/ 579848 h 807716"/>
              <a:gd name="connsiteX33" fmla="*/ 340899 w 948048"/>
              <a:gd name="connsiteY33" fmla="*/ 579848 h 807716"/>
              <a:gd name="connsiteX34" fmla="*/ 340899 w 948048"/>
              <a:gd name="connsiteY34" fmla="*/ 566161 h 807716"/>
              <a:gd name="connsiteX35" fmla="*/ 342143 w 948048"/>
              <a:gd name="connsiteY35" fmla="*/ 561184 h 807716"/>
              <a:gd name="connsiteX36" fmla="*/ 48522 w 948048"/>
              <a:gd name="connsiteY36" fmla="*/ 561184 h 807716"/>
              <a:gd name="connsiteX37" fmla="*/ 26127 w 948048"/>
              <a:gd name="connsiteY37" fmla="*/ 554962 h 807716"/>
              <a:gd name="connsiteX38" fmla="*/ 506166 w 948048"/>
              <a:gd name="connsiteY38" fmla="*/ 483256 h 807716"/>
              <a:gd name="connsiteX39" fmla="*/ 428275 w 948048"/>
              <a:gd name="connsiteY39" fmla="*/ 561178 h 807716"/>
              <a:gd name="connsiteX40" fmla="*/ 474021 w 948048"/>
              <a:gd name="connsiteY40" fmla="*/ 584678 h 807716"/>
              <a:gd name="connsiteX41" fmla="*/ 529657 w 948048"/>
              <a:gd name="connsiteY41" fmla="*/ 529019 h 807716"/>
              <a:gd name="connsiteX42" fmla="*/ 506166 w 948048"/>
              <a:gd name="connsiteY42" fmla="*/ 483256 h 807716"/>
              <a:gd name="connsiteX43" fmla="*/ 474021 w 948048"/>
              <a:gd name="connsiteY43" fmla="*/ 473361 h 807716"/>
              <a:gd name="connsiteX44" fmla="*/ 417148 w 948048"/>
              <a:gd name="connsiteY44" fmla="*/ 529019 h 807716"/>
              <a:gd name="connsiteX45" fmla="*/ 418385 w 948048"/>
              <a:gd name="connsiteY45" fmla="*/ 535204 h 807716"/>
              <a:gd name="connsiteX46" fmla="*/ 480202 w 948048"/>
              <a:gd name="connsiteY46" fmla="*/ 473361 h 807716"/>
              <a:gd name="connsiteX47" fmla="*/ 474021 w 948048"/>
              <a:gd name="connsiteY47" fmla="*/ 473361 h 807716"/>
              <a:gd name="connsiteX48" fmla="*/ 474021 w 948048"/>
              <a:gd name="connsiteY48" fmla="*/ 446150 h 807716"/>
              <a:gd name="connsiteX49" fmla="*/ 555620 w 948048"/>
              <a:gd name="connsiteY49" fmla="*/ 529019 h 807716"/>
              <a:gd name="connsiteX50" fmla="*/ 474021 w 948048"/>
              <a:gd name="connsiteY50" fmla="*/ 610652 h 807716"/>
              <a:gd name="connsiteX51" fmla="*/ 392421 w 948048"/>
              <a:gd name="connsiteY51" fmla="*/ 529019 h 807716"/>
              <a:gd name="connsiteX52" fmla="*/ 474021 w 948048"/>
              <a:gd name="connsiteY52" fmla="*/ 446150 h 807716"/>
              <a:gd name="connsiteX53" fmla="*/ 473402 w 948048"/>
              <a:gd name="connsiteY53" fmla="*/ 411866 h 807716"/>
              <a:gd name="connsiteX54" fmla="*/ 454118 w 948048"/>
              <a:gd name="connsiteY54" fmla="*/ 419332 h 807716"/>
              <a:gd name="connsiteX55" fmla="*/ 416793 w 948048"/>
              <a:gd name="connsiteY55" fmla="*/ 433020 h 807716"/>
              <a:gd name="connsiteX56" fmla="*/ 386933 w 948048"/>
              <a:gd name="connsiteY56" fmla="*/ 457906 h 807716"/>
              <a:gd name="connsiteX57" fmla="*/ 367026 w 948048"/>
              <a:gd name="connsiteY57" fmla="*/ 492747 h 807716"/>
              <a:gd name="connsiteX58" fmla="*/ 360806 w 948048"/>
              <a:gd name="connsiteY58" fmla="*/ 531320 h 807716"/>
              <a:gd name="connsiteX59" fmla="*/ 367026 w 948048"/>
              <a:gd name="connsiteY59" fmla="*/ 569894 h 807716"/>
              <a:gd name="connsiteX60" fmla="*/ 386933 w 948048"/>
              <a:gd name="connsiteY60" fmla="*/ 603490 h 807716"/>
              <a:gd name="connsiteX61" fmla="*/ 416793 w 948048"/>
              <a:gd name="connsiteY61" fmla="*/ 629621 h 807716"/>
              <a:gd name="connsiteX62" fmla="*/ 454118 w 948048"/>
              <a:gd name="connsiteY62" fmla="*/ 643308 h 807716"/>
              <a:gd name="connsiteX63" fmla="*/ 474024 w 948048"/>
              <a:gd name="connsiteY63" fmla="*/ 639575 h 807716"/>
              <a:gd name="connsiteX64" fmla="*/ 492687 w 948048"/>
              <a:gd name="connsiteY64" fmla="*/ 643308 h 807716"/>
              <a:gd name="connsiteX65" fmla="*/ 530011 w 948048"/>
              <a:gd name="connsiteY65" fmla="*/ 629621 h 807716"/>
              <a:gd name="connsiteX66" fmla="*/ 559871 w 948048"/>
              <a:gd name="connsiteY66" fmla="*/ 603490 h 807716"/>
              <a:gd name="connsiteX67" fmla="*/ 579778 w 948048"/>
              <a:gd name="connsiteY67" fmla="*/ 569894 h 807716"/>
              <a:gd name="connsiteX68" fmla="*/ 587242 w 948048"/>
              <a:gd name="connsiteY68" fmla="*/ 531320 h 807716"/>
              <a:gd name="connsiteX69" fmla="*/ 579778 w 948048"/>
              <a:gd name="connsiteY69" fmla="*/ 492747 h 807716"/>
              <a:gd name="connsiteX70" fmla="*/ 561115 w 948048"/>
              <a:gd name="connsiteY70" fmla="*/ 457906 h 807716"/>
              <a:gd name="connsiteX71" fmla="*/ 530011 w 948048"/>
              <a:gd name="connsiteY71" fmla="*/ 433020 h 807716"/>
              <a:gd name="connsiteX72" fmla="*/ 492687 w 948048"/>
              <a:gd name="connsiteY72" fmla="*/ 419332 h 807716"/>
              <a:gd name="connsiteX73" fmla="*/ 473402 w 948048"/>
              <a:gd name="connsiteY73" fmla="*/ 411866 h 807716"/>
              <a:gd name="connsiteX74" fmla="*/ 399857 w 948048"/>
              <a:gd name="connsiteY74" fmla="*/ 326512 h 807716"/>
              <a:gd name="connsiteX75" fmla="*/ 814783 w 948048"/>
              <a:gd name="connsiteY75" fmla="*/ 326512 h 807716"/>
              <a:gd name="connsiteX76" fmla="*/ 828448 w 948048"/>
              <a:gd name="connsiteY76" fmla="*/ 339597 h 807716"/>
              <a:gd name="connsiteX77" fmla="*/ 814783 w 948048"/>
              <a:gd name="connsiteY77" fmla="*/ 352683 h 807716"/>
              <a:gd name="connsiteX78" fmla="*/ 399857 w 948048"/>
              <a:gd name="connsiteY78" fmla="*/ 352683 h 807716"/>
              <a:gd name="connsiteX79" fmla="*/ 386192 w 948048"/>
              <a:gd name="connsiteY79" fmla="*/ 339597 h 807716"/>
              <a:gd name="connsiteX80" fmla="*/ 399857 w 948048"/>
              <a:gd name="connsiteY80" fmla="*/ 326512 h 807716"/>
              <a:gd name="connsiteX81" fmla="*/ 161855 w 948048"/>
              <a:gd name="connsiteY81" fmla="*/ 326512 h 807716"/>
              <a:gd name="connsiteX82" fmla="*/ 309053 w 948048"/>
              <a:gd name="connsiteY82" fmla="*/ 326512 h 807716"/>
              <a:gd name="connsiteX83" fmla="*/ 322660 w 948048"/>
              <a:gd name="connsiteY83" fmla="*/ 339597 h 807716"/>
              <a:gd name="connsiteX84" fmla="*/ 309053 w 948048"/>
              <a:gd name="connsiteY84" fmla="*/ 352683 h 807716"/>
              <a:gd name="connsiteX85" fmla="*/ 161855 w 948048"/>
              <a:gd name="connsiteY85" fmla="*/ 352683 h 807716"/>
              <a:gd name="connsiteX86" fmla="*/ 148249 w 948048"/>
              <a:gd name="connsiteY86" fmla="*/ 339597 h 807716"/>
              <a:gd name="connsiteX87" fmla="*/ 161855 w 948048"/>
              <a:gd name="connsiteY87" fmla="*/ 326512 h 807716"/>
              <a:gd name="connsiteX88" fmla="*/ 399857 w 948048"/>
              <a:gd name="connsiteY88" fmla="*/ 267936 h 807716"/>
              <a:gd name="connsiteX89" fmla="*/ 814783 w 948048"/>
              <a:gd name="connsiteY89" fmla="*/ 267936 h 807716"/>
              <a:gd name="connsiteX90" fmla="*/ 828448 w 948048"/>
              <a:gd name="connsiteY90" fmla="*/ 279805 h 807716"/>
              <a:gd name="connsiteX91" fmla="*/ 814783 w 948048"/>
              <a:gd name="connsiteY91" fmla="*/ 292861 h 807716"/>
              <a:gd name="connsiteX92" fmla="*/ 399857 w 948048"/>
              <a:gd name="connsiteY92" fmla="*/ 292861 h 807716"/>
              <a:gd name="connsiteX93" fmla="*/ 386192 w 948048"/>
              <a:gd name="connsiteY93" fmla="*/ 279805 h 807716"/>
              <a:gd name="connsiteX94" fmla="*/ 399857 w 948048"/>
              <a:gd name="connsiteY94" fmla="*/ 267936 h 807716"/>
              <a:gd name="connsiteX95" fmla="*/ 161855 w 948048"/>
              <a:gd name="connsiteY95" fmla="*/ 267936 h 807716"/>
              <a:gd name="connsiteX96" fmla="*/ 309053 w 948048"/>
              <a:gd name="connsiteY96" fmla="*/ 267936 h 807716"/>
              <a:gd name="connsiteX97" fmla="*/ 322660 w 948048"/>
              <a:gd name="connsiteY97" fmla="*/ 279805 h 807716"/>
              <a:gd name="connsiteX98" fmla="*/ 309053 w 948048"/>
              <a:gd name="connsiteY98" fmla="*/ 292861 h 807716"/>
              <a:gd name="connsiteX99" fmla="*/ 161855 w 948048"/>
              <a:gd name="connsiteY99" fmla="*/ 292861 h 807716"/>
              <a:gd name="connsiteX100" fmla="*/ 148249 w 948048"/>
              <a:gd name="connsiteY100" fmla="*/ 279805 h 807716"/>
              <a:gd name="connsiteX101" fmla="*/ 161855 w 948048"/>
              <a:gd name="connsiteY101" fmla="*/ 267936 h 807716"/>
              <a:gd name="connsiteX102" fmla="*/ 221717 w 948048"/>
              <a:gd name="connsiteY102" fmla="*/ 178211 h 807716"/>
              <a:gd name="connsiteX103" fmla="*/ 756220 w 948048"/>
              <a:gd name="connsiteY103" fmla="*/ 178211 h 807716"/>
              <a:gd name="connsiteX104" fmla="*/ 768650 w 948048"/>
              <a:gd name="connsiteY104" fmla="*/ 191267 h 807716"/>
              <a:gd name="connsiteX105" fmla="*/ 756220 w 948048"/>
              <a:gd name="connsiteY105" fmla="*/ 203136 h 807716"/>
              <a:gd name="connsiteX106" fmla="*/ 221717 w 948048"/>
              <a:gd name="connsiteY106" fmla="*/ 203136 h 807716"/>
              <a:gd name="connsiteX107" fmla="*/ 208044 w 948048"/>
              <a:gd name="connsiteY107" fmla="*/ 191267 h 807716"/>
              <a:gd name="connsiteX108" fmla="*/ 221717 w 948048"/>
              <a:gd name="connsiteY108" fmla="*/ 178211 h 807716"/>
              <a:gd name="connsiteX109" fmla="*/ 161928 w 948048"/>
              <a:gd name="connsiteY109" fmla="*/ 88482 h 807716"/>
              <a:gd name="connsiteX110" fmla="*/ 814773 w 948048"/>
              <a:gd name="connsiteY110" fmla="*/ 88482 h 807716"/>
              <a:gd name="connsiteX111" fmla="*/ 828451 w 948048"/>
              <a:gd name="connsiteY111" fmla="*/ 101538 h 807716"/>
              <a:gd name="connsiteX112" fmla="*/ 814773 w 948048"/>
              <a:gd name="connsiteY112" fmla="*/ 113407 h 807716"/>
              <a:gd name="connsiteX113" fmla="*/ 161928 w 948048"/>
              <a:gd name="connsiteY113" fmla="*/ 113407 h 807716"/>
              <a:gd name="connsiteX114" fmla="*/ 148249 w 948048"/>
              <a:gd name="connsiteY114" fmla="*/ 101538 h 807716"/>
              <a:gd name="connsiteX115" fmla="*/ 161928 w 948048"/>
              <a:gd name="connsiteY115" fmla="*/ 88482 h 807716"/>
              <a:gd name="connsiteX116" fmla="*/ 48522 w 948048"/>
              <a:gd name="connsiteY116" fmla="*/ 26131 h 807716"/>
              <a:gd name="connsiteX117" fmla="*/ 26127 w 948048"/>
              <a:gd name="connsiteY117" fmla="*/ 48528 h 807716"/>
              <a:gd name="connsiteX118" fmla="*/ 26127 w 948048"/>
              <a:gd name="connsiteY118" fmla="*/ 459150 h 807716"/>
              <a:gd name="connsiteX119" fmla="*/ 26127 w 948048"/>
              <a:gd name="connsiteY119" fmla="*/ 502701 h 807716"/>
              <a:gd name="connsiteX120" fmla="*/ 26127 w 948048"/>
              <a:gd name="connsiteY120" fmla="*/ 512656 h 807716"/>
              <a:gd name="connsiteX121" fmla="*/ 48522 w 948048"/>
              <a:gd name="connsiteY121" fmla="*/ 535053 h 807716"/>
              <a:gd name="connsiteX122" fmla="*/ 333434 w 948048"/>
              <a:gd name="connsiteY122" fmla="*/ 535053 h 807716"/>
              <a:gd name="connsiteX123" fmla="*/ 349608 w 948048"/>
              <a:gd name="connsiteY123" fmla="*/ 471593 h 807716"/>
              <a:gd name="connsiteX124" fmla="*/ 360806 w 948048"/>
              <a:gd name="connsiteY124" fmla="*/ 452929 h 807716"/>
              <a:gd name="connsiteX125" fmla="*/ 416793 w 948048"/>
              <a:gd name="connsiteY125" fmla="*/ 406889 h 807716"/>
              <a:gd name="connsiteX126" fmla="*/ 436699 w 948048"/>
              <a:gd name="connsiteY126" fmla="*/ 399423 h 807716"/>
              <a:gd name="connsiteX127" fmla="*/ 510105 w 948048"/>
              <a:gd name="connsiteY127" fmla="*/ 399423 h 807716"/>
              <a:gd name="connsiteX128" fmla="*/ 530011 w 948048"/>
              <a:gd name="connsiteY128" fmla="*/ 406889 h 807716"/>
              <a:gd name="connsiteX129" fmla="*/ 587242 w 948048"/>
              <a:gd name="connsiteY129" fmla="*/ 452929 h 807716"/>
              <a:gd name="connsiteX130" fmla="*/ 597196 w 948048"/>
              <a:gd name="connsiteY130" fmla="*/ 471593 h 807716"/>
              <a:gd name="connsiteX131" fmla="*/ 614614 w 948048"/>
              <a:gd name="connsiteY131" fmla="*/ 535053 h 807716"/>
              <a:gd name="connsiteX132" fmla="*/ 898282 w 948048"/>
              <a:gd name="connsiteY132" fmla="*/ 535053 h 807716"/>
              <a:gd name="connsiteX133" fmla="*/ 920677 w 948048"/>
              <a:gd name="connsiteY133" fmla="*/ 512656 h 807716"/>
              <a:gd name="connsiteX134" fmla="*/ 920677 w 948048"/>
              <a:gd name="connsiteY134" fmla="*/ 502701 h 807716"/>
              <a:gd name="connsiteX135" fmla="*/ 920677 w 948048"/>
              <a:gd name="connsiteY135" fmla="*/ 459150 h 807716"/>
              <a:gd name="connsiteX136" fmla="*/ 920677 w 948048"/>
              <a:gd name="connsiteY136" fmla="*/ 48528 h 807716"/>
              <a:gd name="connsiteX137" fmla="*/ 898282 w 948048"/>
              <a:gd name="connsiteY137" fmla="*/ 26131 h 807716"/>
              <a:gd name="connsiteX138" fmla="*/ 48522 w 948048"/>
              <a:gd name="connsiteY138" fmla="*/ 0 h 807716"/>
              <a:gd name="connsiteX139" fmla="*/ 898282 w 948048"/>
              <a:gd name="connsiteY139" fmla="*/ 0 h 807716"/>
              <a:gd name="connsiteX140" fmla="*/ 948048 w 948048"/>
              <a:gd name="connsiteY140" fmla="*/ 48528 h 807716"/>
              <a:gd name="connsiteX141" fmla="*/ 948048 w 948048"/>
              <a:gd name="connsiteY141" fmla="*/ 459150 h 807716"/>
              <a:gd name="connsiteX142" fmla="*/ 948048 w 948048"/>
              <a:gd name="connsiteY142" fmla="*/ 502701 h 807716"/>
              <a:gd name="connsiteX143" fmla="*/ 948048 w 948048"/>
              <a:gd name="connsiteY143" fmla="*/ 512656 h 807716"/>
              <a:gd name="connsiteX144" fmla="*/ 948048 w 948048"/>
              <a:gd name="connsiteY144" fmla="*/ 556206 h 807716"/>
              <a:gd name="connsiteX145" fmla="*/ 948048 w 948048"/>
              <a:gd name="connsiteY145" fmla="*/ 601002 h 807716"/>
              <a:gd name="connsiteX146" fmla="*/ 898282 w 948048"/>
              <a:gd name="connsiteY146" fmla="*/ 649530 h 807716"/>
              <a:gd name="connsiteX147" fmla="*/ 548674 w 948048"/>
              <a:gd name="connsiteY147" fmla="*/ 649530 h 807716"/>
              <a:gd name="connsiteX148" fmla="*/ 542453 w 948048"/>
              <a:gd name="connsiteY148" fmla="*/ 655751 h 807716"/>
              <a:gd name="connsiteX149" fmla="*/ 542453 w 948048"/>
              <a:gd name="connsiteY149" fmla="*/ 781427 h 807716"/>
              <a:gd name="connsiteX150" fmla="*/ 526279 w 948048"/>
              <a:gd name="connsiteY150" fmla="*/ 805068 h 807716"/>
              <a:gd name="connsiteX151" fmla="*/ 517570 w 948048"/>
              <a:gd name="connsiteY151" fmla="*/ 807557 h 807716"/>
              <a:gd name="connsiteX152" fmla="*/ 498907 w 948048"/>
              <a:gd name="connsiteY152" fmla="*/ 801335 h 807716"/>
              <a:gd name="connsiteX153" fmla="*/ 474024 w 948048"/>
              <a:gd name="connsiteY153" fmla="*/ 775205 h 807716"/>
              <a:gd name="connsiteX154" fmla="*/ 447897 w 948048"/>
              <a:gd name="connsiteY154" fmla="*/ 801335 h 807716"/>
              <a:gd name="connsiteX155" fmla="*/ 420525 w 948048"/>
              <a:gd name="connsiteY155" fmla="*/ 805068 h 807716"/>
              <a:gd name="connsiteX156" fmla="*/ 404351 w 948048"/>
              <a:gd name="connsiteY156" fmla="*/ 781427 h 807716"/>
              <a:gd name="connsiteX157" fmla="*/ 404351 w 948048"/>
              <a:gd name="connsiteY157" fmla="*/ 655751 h 807716"/>
              <a:gd name="connsiteX158" fmla="*/ 399375 w 948048"/>
              <a:gd name="connsiteY158" fmla="*/ 649530 h 807716"/>
              <a:gd name="connsiteX159" fmla="*/ 48522 w 948048"/>
              <a:gd name="connsiteY159" fmla="*/ 649530 h 807716"/>
              <a:gd name="connsiteX160" fmla="*/ 0 w 948048"/>
              <a:gd name="connsiteY160" fmla="*/ 601002 h 807716"/>
              <a:gd name="connsiteX161" fmla="*/ 0 w 948048"/>
              <a:gd name="connsiteY161" fmla="*/ 556206 h 807716"/>
              <a:gd name="connsiteX162" fmla="*/ 0 w 948048"/>
              <a:gd name="connsiteY162" fmla="*/ 512656 h 807716"/>
              <a:gd name="connsiteX163" fmla="*/ 0 w 948048"/>
              <a:gd name="connsiteY163" fmla="*/ 502701 h 807716"/>
              <a:gd name="connsiteX164" fmla="*/ 0 w 948048"/>
              <a:gd name="connsiteY164" fmla="*/ 459150 h 807716"/>
              <a:gd name="connsiteX165" fmla="*/ 0 w 948048"/>
              <a:gd name="connsiteY165" fmla="*/ 48528 h 807716"/>
              <a:gd name="connsiteX166" fmla="*/ 48522 w 948048"/>
              <a:gd name="connsiteY166" fmla="*/ 0 h 80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948048" h="807716">
                <a:moveTo>
                  <a:pt x="462827" y="666950"/>
                </a:moveTo>
                <a:cubicBezTo>
                  <a:pt x="451629" y="671927"/>
                  <a:pt x="440432" y="671927"/>
                  <a:pt x="430479" y="669439"/>
                </a:cubicBezTo>
                <a:lnTo>
                  <a:pt x="430479" y="781427"/>
                </a:lnTo>
                <a:lnTo>
                  <a:pt x="455362" y="757785"/>
                </a:lnTo>
                <a:cubicBezTo>
                  <a:pt x="465315" y="746586"/>
                  <a:pt x="481489" y="746586"/>
                  <a:pt x="491442" y="757785"/>
                </a:cubicBezTo>
                <a:lnTo>
                  <a:pt x="517570" y="781427"/>
                </a:lnTo>
                <a:lnTo>
                  <a:pt x="517570" y="669439"/>
                </a:lnTo>
                <a:cubicBezTo>
                  <a:pt x="512593" y="670683"/>
                  <a:pt x="508861" y="671927"/>
                  <a:pt x="503884" y="671927"/>
                </a:cubicBezTo>
                <a:cubicBezTo>
                  <a:pt x="497663" y="671927"/>
                  <a:pt x="491442" y="669439"/>
                  <a:pt x="483977" y="666950"/>
                </a:cubicBezTo>
                <a:cubicBezTo>
                  <a:pt x="477757" y="665706"/>
                  <a:pt x="470292" y="665706"/>
                  <a:pt x="462827" y="666950"/>
                </a:cubicBezTo>
                <a:close/>
                <a:moveTo>
                  <a:pt x="920677" y="599757"/>
                </a:moveTo>
                <a:cubicBezTo>
                  <a:pt x="914456" y="603490"/>
                  <a:pt x="906991" y="604735"/>
                  <a:pt x="898282" y="604735"/>
                </a:cubicBezTo>
                <a:lnTo>
                  <a:pt x="598440" y="604735"/>
                </a:lnTo>
                <a:cubicBezTo>
                  <a:pt x="593463" y="612200"/>
                  <a:pt x="587242" y="619666"/>
                  <a:pt x="579778" y="624643"/>
                </a:cubicBezTo>
                <a:lnTo>
                  <a:pt x="898282" y="624643"/>
                </a:lnTo>
                <a:cubicBezTo>
                  <a:pt x="910723" y="624643"/>
                  <a:pt x="920677" y="613445"/>
                  <a:pt x="920677" y="601002"/>
                </a:cubicBezTo>
                <a:close/>
                <a:moveTo>
                  <a:pt x="26127" y="599757"/>
                </a:moveTo>
                <a:lnTo>
                  <a:pt x="26127" y="601002"/>
                </a:lnTo>
                <a:cubicBezTo>
                  <a:pt x="26127" y="613445"/>
                  <a:pt x="36081" y="624643"/>
                  <a:pt x="48522" y="624643"/>
                </a:cubicBezTo>
                <a:lnTo>
                  <a:pt x="367026" y="624643"/>
                </a:lnTo>
                <a:cubicBezTo>
                  <a:pt x="359561" y="619666"/>
                  <a:pt x="353341" y="612200"/>
                  <a:pt x="348364" y="604735"/>
                </a:cubicBezTo>
                <a:lnTo>
                  <a:pt x="48522" y="604735"/>
                </a:lnTo>
                <a:lnTo>
                  <a:pt x="31908" y="601042"/>
                </a:lnTo>
                <a:close/>
                <a:moveTo>
                  <a:pt x="920677" y="554962"/>
                </a:moveTo>
                <a:cubicBezTo>
                  <a:pt x="914456" y="558695"/>
                  <a:pt x="906991" y="561184"/>
                  <a:pt x="898282" y="561184"/>
                </a:cubicBezTo>
                <a:lnTo>
                  <a:pt x="605905" y="561184"/>
                </a:lnTo>
                <a:cubicBezTo>
                  <a:pt x="605905" y="562428"/>
                  <a:pt x="605905" y="563672"/>
                  <a:pt x="605905" y="566161"/>
                </a:cubicBezTo>
                <a:cubicBezTo>
                  <a:pt x="607149" y="569894"/>
                  <a:pt x="607149" y="574871"/>
                  <a:pt x="607149" y="579848"/>
                </a:cubicBezTo>
                <a:lnTo>
                  <a:pt x="898282" y="579848"/>
                </a:lnTo>
                <a:cubicBezTo>
                  <a:pt x="910723" y="579848"/>
                  <a:pt x="920677" y="568650"/>
                  <a:pt x="920677" y="556206"/>
                </a:cubicBezTo>
                <a:close/>
                <a:moveTo>
                  <a:pt x="26127" y="554962"/>
                </a:moveTo>
                <a:lnTo>
                  <a:pt x="26127" y="556206"/>
                </a:lnTo>
                <a:cubicBezTo>
                  <a:pt x="26127" y="568650"/>
                  <a:pt x="36081" y="579848"/>
                  <a:pt x="48522" y="579848"/>
                </a:cubicBezTo>
                <a:lnTo>
                  <a:pt x="340899" y="579848"/>
                </a:lnTo>
                <a:cubicBezTo>
                  <a:pt x="340899" y="574871"/>
                  <a:pt x="340899" y="569894"/>
                  <a:pt x="340899" y="566161"/>
                </a:cubicBezTo>
                <a:cubicBezTo>
                  <a:pt x="340899" y="563672"/>
                  <a:pt x="340899" y="562428"/>
                  <a:pt x="342143" y="561184"/>
                </a:cubicBezTo>
                <a:lnTo>
                  <a:pt x="48522" y="561184"/>
                </a:lnTo>
                <a:cubicBezTo>
                  <a:pt x="41057" y="561184"/>
                  <a:pt x="33592" y="558695"/>
                  <a:pt x="26127" y="554962"/>
                </a:cubicBezTo>
                <a:close/>
                <a:moveTo>
                  <a:pt x="506166" y="483256"/>
                </a:moveTo>
                <a:lnTo>
                  <a:pt x="428275" y="561178"/>
                </a:lnTo>
                <a:cubicBezTo>
                  <a:pt x="439403" y="574783"/>
                  <a:pt x="455475" y="584678"/>
                  <a:pt x="474021" y="584678"/>
                </a:cubicBezTo>
                <a:cubicBezTo>
                  <a:pt x="504930" y="584678"/>
                  <a:pt x="529657" y="559941"/>
                  <a:pt x="529657" y="529019"/>
                </a:cubicBezTo>
                <a:cubicBezTo>
                  <a:pt x="529657" y="510467"/>
                  <a:pt x="521002" y="493151"/>
                  <a:pt x="506166" y="483256"/>
                </a:cubicBezTo>
                <a:close/>
                <a:moveTo>
                  <a:pt x="474021" y="473361"/>
                </a:moveTo>
                <a:cubicBezTo>
                  <a:pt x="441875" y="473361"/>
                  <a:pt x="417148" y="498098"/>
                  <a:pt x="417148" y="529019"/>
                </a:cubicBezTo>
                <a:cubicBezTo>
                  <a:pt x="417148" y="530256"/>
                  <a:pt x="417148" y="532730"/>
                  <a:pt x="418385" y="535204"/>
                </a:cubicBezTo>
                <a:lnTo>
                  <a:pt x="480202" y="473361"/>
                </a:lnTo>
                <a:cubicBezTo>
                  <a:pt x="477730" y="473361"/>
                  <a:pt x="476493" y="473361"/>
                  <a:pt x="474021" y="473361"/>
                </a:cubicBezTo>
                <a:close/>
                <a:moveTo>
                  <a:pt x="474021" y="446150"/>
                </a:moveTo>
                <a:cubicBezTo>
                  <a:pt x="518529" y="446150"/>
                  <a:pt x="555620" y="483256"/>
                  <a:pt x="555620" y="529019"/>
                </a:cubicBezTo>
                <a:cubicBezTo>
                  <a:pt x="555620" y="573546"/>
                  <a:pt x="518529" y="610652"/>
                  <a:pt x="474021" y="610652"/>
                </a:cubicBezTo>
                <a:cubicBezTo>
                  <a:pt x="428275" y="610652"/>
                  <a:pt x="392421" y="573546"/>
                  <a:pt x="392421" y="529019"/>
                </a:cubicBezTo>
                <a:cubicBezTo>
                  <a:pt x="392421" y="483256"/>
                  <a:pt x="428275" y="446150"/>
                  <a:pt x="474021" y="446150"/>
                </a:cubicBezTo>
                <a:close/>
                <a:moveTo>
                  <a:pt x="473402" y="411866"/>
                </a:moveTo>
                <a:cubicBezTo>
                  <a:pt x="466559" y="411866"/>
                  <a:pt x="459716" y="414355"/>
                  <a:pt x="454118" y="419332"/>
                </a:cubicBezTo>
                <a:cubicBezTo>
                  <a:pt x="444164" y="428043"/>
                  <a:pt x="430479" y="433020"/>
                  <a:pt x="416793" y="433020"/>
                </a:cubicBezTo>
                <a:cubicBezTo>
                  <a:pt x="401863" y="433020"/>
                  <a:pt x="389421" y="444219"/>
                  <a:pt x="386933" y="457906"/>
                </a:cubicBezTo>
                <a:cubicBezTo>
                  <a:pt x="384445" y="471593"/>
                  <a:pt x="378224" y="482792"/>
                  <a:pt x="367026" y="492747"/>
                </a:cubicBezTo>
                <a:cubicBezTo>
                  <a:pt x="355829" y="502701"/>
                  <a:pt x="352096" y="517633"/>
                  <a:pt x="360806" y="531320"/>
                </a:cubicBezTo>
                <a:cubicBezTo>
                  <a:pt x="367026" y="543763"/>
                  <a:pt x="369515" y="557451"/>
                  <a:pt x="367026" y="569894"/>
                </a:cubicBezTo>
                <a:cubicBezTo>
                  <a:pt x="363294" y="584826"/>
                  <a:pt x="372003" y="598513"/>
                  <a:pt x="386933" y="603490"/>
                </a:cubicBezTo>
                <a:cubicBezTo>
                  <a:pt x="399375" y="608467"/>
                  <a:pt x="410572" y="618422"/>
                  <a:pt x="416793" y="629621"/>
                </a:cubicBezTo>
                <a:cubicBezTo>
                  <a:pt x="424258" y="642064"/>
                  <a:pt x="440432" y="648285"/>
                  <a:pt x="454118" y="643308"/>
                </a:cubicBezTo>
                <a:cubicBezTo>
                  <a:pt x="460338" y="640819"/>
                  <a:pt x="466559" y="639575"/>
                  <a:pt x="474024" y="639575"/>
                </a:cubicBezTo>
                <a:cubicBezTo>
                  <a:pt x="480245" y="639575"/>
                  <a:pt x="487710" y="640819"/>
                  <a:pt x="492687" y="643308"/>
                </a:cubicBezTo>
                <a:cubicBezTo>
                  <a:pt x="506372" y="648285"/>
                  <a:pt x="522546" y="642064"/>
                  <a:pt x="530011" y="629621"/>
                </a:cubicBezTo>
                <a:cubicBezTo>
                  <a:pt x="537476" y="618422"/>
                  <a:pt x="548674" y="608467"/>
                  <a:pt x="559871" y="603490"/>
                </a:cubicBezTo>
                <a:cubicBezTo>
                  <a:pt x="574801" y="598513"/>
                  <a:pt x="583510" y="584826"/>
                  <a:pt x="579778" y="569894"/>
                </a:cubicBezTo>
                <a:cubicBezTo>
                  <a:pt x="577289" y="557451"/>
                  <a:pt x="581022" y="543763"/>
                  <a:pt x="587242" y="531320"/>
                </a:cubicBezTo>
                <a:cubicBezTo>
                  <a:pt x="594707" y="517633"/>
                  <a:pt x="590975" y="502701"/>
                  <a:pt x="579778" y="492747"/>
                </a:cubicBezTo>
                <a:cubicBezTo>
                  <a:pt x="569824" y="482792"/>
                  <a:pt x="563603" y="471593"/>
                  <a:pt x="561115" y="457906"/>
                </a:cubicBezTo>
                <a:cubicBezTo>
                  <a:pt x="557383" y="444219"/>
                  <a:pt x="544941" y="433020"/>
                  <a:pt x="530011" y="433020"/>
                </a:cubicBezTo>
                <a:cubicBezTo>
                  <a:pt x="517570" y="433020"/>
                  <a:pt x="503884" y="428043"/>
                  <a:pt x="492687" y="419332"/>
                </a:cubicBezTo>
                <a:cubicBezTo>
                  <a:pt x="487088" y="414355"/>
                  <a:pt x="480245" y="411866"/>
                  <a:pt x="473402" y="411866"/>
                </a:cubicBezTo>
                <a:close/>
                <a:moveTo>
                  <a:pt x="399857" y="326512"/>
                </a:moveTo>
                <a:lnTo>
                  <a:pt x="814783" y="326512"/>
                </a:lnTo>
                <a:cubicBezTo>
                  <a:pt x="822237" y="326512"/>
                  <a:pt x="828448" y="332460"/>
                  <a:pt x="828448" y="339597"/>
                </a:cubicBezTo>
                <a:cubicBezTo>
                  <a:pt x="828448" y="346735"/>
                  <a:pt x="822237" y="352683"/>
                  <a:pt x="814783" y="352683"/>
                </a:cubicBezTo>
                <a:lnTo>
                  <a:pt x="399857" y="352683"/>
                </a:lnTo>
                <a:cubicBezTo>
                  <a:pt x="392403" y="352683"/>
                  <a:pt x="386192" y="346735"/>
                  <a:pt x="386192" y="339597"/>
                </a:cubicBezTo>
                <a:cubicBezTo>
                  <a:pt x="386192" y="332460"/>
                  <a:pt x="392403" y="326512"/>
                  <a:pt x="399857" y="326512"/>
                </a:cubicBezTo>
                <a:close/>
                <a:moveTo>
                  <a:pt x="161855" y="326512"/>
                </a:moveTo>
                <a:lnTo>
                  <a:pt x="309053" y="326512"/>
                </a:lnTo>
                <a:cubicBezTo>
                  <a:pt x="316475" y="326512"/>
                  <a:pt x="322660" y="332460"/>
                  <a:pt x="322660" y="339597"/>
                </a:cubicBezTo>
                <a:cubicBezTo>
                  <a:pt x="322660" y="346735"/>
                  <a:pt x="316475" y="352683"/>
                  <a:pt x="309053" y="352683"/>
                </a:cubicBezTo>
                <a:lnTo>
                  <a:pt x="161855" y="352683"/>
                </a:lnTo>
                <a:cubicBezTo>
                  <a:pt x="154434" y="352683"/>
                  <a:pt x="148249" y="346735"/>
                  <a:pt x="148249" y="339597"/>
                </a:cubicBezTo>
                <a:cubicBezTo>
                  <a:pt x="148249" y="332460"/>
                  <a:pt x="154434" y="326512"/>
                  <a:pt x="161855" y="326512"/>
                </a:cubicBezTo>
                <a:close/>
                <a:moveTo>
                  <a:pt x="399857" y="267936"/>
                </a:moveTo>
                <a:lnTo>
                  <a:pt x="814783" y="267936"/>
                </a:lnTo>
                <a:cubicBezTo>
                  <a:pt x="822237" y="267936"/>
                  <a:pt x="828448" y="273871"/>
                  <a:pt x="828448" y="279805"/>
                </a:cubicBezTo>
                <a:cubicBezTo>
                  <a:pt x="828448" y="286926"/>
                  <a:pt x="822237" y="292861"/>
                  <a:pt x="814783" y="292861"/>
                </a:cubicBezTo>
                <a:lnTo>
                  <a:pt x="399857" y="292861"/>
                </a:lnTo>
                <a:cubicBezTo>
                  <a:pt x="392403" y="292861"/>
                  <a:pt x="386192" y="286926"/>
                  <a:pt x="386192" y="279805"/>
                </a:cubicBezTo>
                <a:cubicBezTo>
                  <a:pt x="386192" y="273871"/>
                  <a:pt x="392403" y="267936"/>
                  <a:pt x="399857" y="267936"/>
                </a:cubicBezTo>
                <a:close/>
                <a:moveTo>
                  <a:pt x="161855" y="267936"/>
                </a:moveTo>
                <a:lnTo>
                  <a:pt x="309053" y="267936"/>
                </a:lnTo>
                <a:cubicBezTo>
                  <a:pt x="316475" y="267936"/>
                  <a:pt x="322660" y="273871"/>
                  <a:pt x="322660" y="279805"/>
                </a:cubicBezTo>
                <a:cubicBezTo>
                  <a:pt x="322660" y="286926"/>
                  <a:pt x="316475" y="292861"/>
                  <a:pt x="309053" y="292861"/>
                </a:cubicBezTo>
                <a:lnTo>
                  <a:pt x="161855" y="292861"/>
                </a:lnTo>
                <a:cubicBezTo>
                  <a:pt x="154434" y="292861"/>
                  <a:pt x="148249" y="286926"/>
                  <a:pt x="148249" y="279805"/>
                </a:cubicBezTo>
                <a:cubicBezTo>
                  <a:pt x="148249" y="273871"/>
                  <a:pt x="154434" y="267936"/>
                  <a:pt x="161855" y="267936"/>
                </a:cubicBezTo>
                <a:close/>
                <a:moveTo>
                  <a:pt x="221717" y="178211"/>
                </a:moveTo>
                <a:lnTo>
                  <a:pt x="756220" y="178211"/>
                </a:lnTo>
                <a:cubicBezTo>
                  <a:pt x="763678" y="178211"/>
                  <a:pt x="768650" y="184146"/>
                  <a:pt x="768650" y="191267"/>
                </a:cubicBezTo>
                <a:cubicBezTo>
                  <a:pt x="768650" y="198388"/>
                  <a:pt x="763678" y="203136"/>
                  <a:pt x="756220" y="203136"/>
                </a:cubicBezTo>
                <a:lnTo>
                  <a:pt x="221717" y="203136"/>
                </a:lnTo>
                <a:cubicBezTo>
                  <a:pt x="214259" y="203136"/>
                  <a:pt x="208044" y="198388"/>
                  <a:pt x="208044" y="191267"/>
                </a:cubicBezTo>
                <a:cubicBezTo>
                  <a:pt x="208044" y="184146"/>
                  <a:pt x="214259" y="178211"/>
                  <a:pt x="221717" y="178211"/>
                </a:cubicBezTo>
                <a:close/>
                <a:moveTo>
                  <a:pt x="161928" y="88482"/>
                </a:moveTo>
                <a:lnTo>
                  <a:pt x="814773" y="88482"/>
                </a:lnTo>
                <a:cubicBezTo>
                  <a:pt x="822234" y="88482"/>
                  <a:pt x="828451" y="94417"/>
                  <a:pt x="828451" y="101538"/>
                </a:cubicBezTo>
                <a:cubicBezTo>
                  <a:pt x="828451" y="108659"/>
                  <a:pt x="822234" y="113407"/>
                  <a:pt x="814773" y="113407"/>
                </a:cubicBezTo>
                <a:lnTo>
                  <a:pt x="161928" y="113407"/>
                </a:lnTo>
                <a:cubicBezTo>
                  <a:pt x="154466" y="113407"/>
                  <a:pt x="148249" y="108659"/>
                  <a:pt x="148249" y="101538"/>
                </a:cubicBezTo>
                <a:cubicBezTo>
                  <a:pt x="148249" y="94417"/>
                  <a:pt x="154466" y="88482"/>
                  <a:pt x="161928" y="88482"/>
                </a:cubicBezTo>
                <a:close/>
                <a:moveTo>
                  <a:pt x="48522" y="26131"/>
                </a:moveTo>
                <a:cubicBezTo>
                  <a:pt x="36081" y="26131"/>
                  <a:pt x="26127" y="36085"/>
                  <a:pt x="26127" y="48528"/>
                </a:cubicBezTo>
                <a:lnTo>
                  <a:pt x="26127" y="459150"/>
                </a:lnTo>
                <a:lnTo>
                  <a:pt x="26127" y="502701"/>
                </a:lnTo>
                <a:lnTo>
                  <a:pt x="26127" y="512656"/>
                </a:lnTo>
                <a:cubicBezTo>
                  <a:pt x="26127" y="523854"/>
                  <a:pt x="36081" y="535053"/>
                  <a:pt x="48522" y="535053"/>
                </a:cubicBezTo>
                <a:lnTo>
                  <a:pt x="333434" y="535053"/>
                </a:lnTo>
                <a:cubicBezTo>
                  <a:pt x="325969" y="512656"/>
                  <a:pt x="332190" y="487769"/>
                  <a:pt x="349608" y="471593"/>
                </a:cubicBezTo>
                <a:cubicBezTo>
                  <a:pt x="355829" y="466616"/>
                  <a:pt x="359561" y="461639"/>
                  <a:pt x="360806" y="452929"/>
                </a:cubicBezTo>
                <a:cubicBezTo>
                  <a:pt x="365782" y="425554"/>
                  <a:pt x="389421" y="406889"/>
                  <a:pt x="416793" y="406889"/>
                </a:cubicBezTo>
                <a:cubicBezTo>
                  <a:pt x="424258" y="406889"/>
                  <a:pt x="431723" y="404401"/>
                  <a:pt x="436699" y="399423"/>
                </a:cubicBezTo>
                <a:cubicBezTo>
                  <a:pt x="457850" y="380759"/>
                  <a:pt x="488954" y="380759"/>
                  <a:pt x="510105" y="399423"/>
                </a:cubicBezTo>
                <a:cubicBezTo>
                  <a:pt x="516325" y="404401"/>
                  <a:pt x="522546" y="406889"/>
                  <a:pt x="530011" y="406889"/>
                </a:cubicBezTo>
                <a:cubicBezTo>
                  <a:pt x="557383" y="406889"/>
                  <a:pt x="582266" y="425554"/>
                  <a:pt x="587242" y="452929"/>
                </a:cubicBezTo>
                <a:cubicBezTo>
                  <a:pt x="587242" y="461639"/>
                  <a:pt x="590975" y="466616"/>
                  <a:pt x="597196" y="471593"/>
                </a:cubicBezTo>
                <a:cubicBezTo>
                  <a:pt x="615858" y="487769"/>
                  <a:pt x="622079" y="512656"/>
                  <a:pt x="614614" y="535053"/>
                </a:cubicBezTo>
                <a:lnTo>
                  <a:pt x="898282" y="535053"/>
                </a:lnTo>
                <a:cubicBezTo>
                  <a:pt x="910723" y="535053"/>
                  <a:pt x="920677" y="523854"/>
                  <a:pt x="920677" y="512656"/>
                </a:cubicBezTo>
                <a:lnTo>
                  <a:pt x="920677" y="502701"/>
                </a:lnTo>
                <a:lnTo>
                  <a:pt x="920677" y="459150"/>
                </a:lnTo>
                <a:lnTo>
                  <a:pt x="920677" y="48528"/>
                </a:lnTo>
                <a:cubicBezTo>
                  <a:pt x="920677" y="36085"/>
                  <a:pt x="910723" y="26131"/>
                  <a:pt x="898282" y="26131"/>
                </a:cubicBezTo>
                <a:close/>
                <a:moveTo>
                  <a:pt x="48522" y="0"/>
                </a:moveTo>
                <a:lnTo>
                  <a:pt x="898282" y="0"/>
                </a:lnTo>
                <a:cubicBezTo>
                  <a:pt x="925653" y="0"/>
                  <a:pt x="948048" y="21153"/>
                  <a:pt x="948048" y="48528"/>
                </a:cubicBezTo>
                <a:lnTo>
                  <a:pt x="948048" y="459150"/>
                </a:lnTo>
                <a:lnTo>
                  <a:pt x="948048" y="502701"/>
                </a:lnTo>
                <a:lnTo>
                  <a:pt x="948048" y="512656"/>
                </a:lnTo>
                <a:lnTo>
                  <a:pt x="948048" y="556206"/>
                </a:lnTo>
                <a:lnTo>
                  <a:pt x="948048" y="601002"/>
                </a:lnTo>
                <a:cubicBezTo>
                  <a:pt x="948048" y="628376"/>
                  <a:pt x="925653" y="649530"/>
                  <a:pt x="898282" y="649530"/>
                </a:cubicBezTo>
                <a:lnTo>
                  <a:pt x="548674" y="649530"/>
                </a:lnTo>
                <a:cubicBezTo>
                  <a:pt x="546185" y="652018"/>
                  <a:pt x="544941" y="653263"/>
                  <a:pt x="542453" y="655751"/>
                </a:cubicBezTo>
                <a:lnTo>
                  <a:pt x="542453" y="781427"/>
                </a:lnTo>
                <a:cubicBezTo>
                  <a:pt x="542453" y="792625"/>
                  <a:pt x="536232" y="801335"/>
                  <a:pt x="526279" y="805068"/>
                </a:cubicBezTo>
                <a:cubicBezTo>
                  <a:pt x="523790" y="806313"/>
                  <a:pt x="520058" y="807557"/>
                  <a:pt x="517570" y="807557"/>
                </a:cubicBezTo>
                <a:cubicBezTo>
                  <a:pt x="510105" y="807557"/>
                  <a:pt x="503884" y="805068"/>
                  <a:pt x="498907" y="801335"/>
                </a:cubicBezTo>
                <a:lnTo>
                  <a:pt x="474024" y="775205"/>
                </a:lnTo>
                <a:lnTo>
                  <a:pt x="447897" y="801335"/>
                </a:lnTo>
                <a:cubicBezTo>
                  <a:pt x="440432" y="807557"/>
                  <a:pt x="430479" y="810046"/>
                  <a:pt x="420525" y="805068"/>
                </a:cubicBezTo>
                <a:cubicBezTo>
                  <a:pt x="410572" y="801335"/>
                  <a:pt x="404351" y="792625"/>
                  <a:pt x="404351" y="781427"/>
                </a:cubicBezTo>
                <a:lnTo>
                  <a:pt x="404351" y="655751"/>
                </a:lnTo>
                <a:cubicBezTo>
                  <a:pt x="403107" y="653263"/>
                  <a:pt x="400619" y="652018"/>
                  <a:pt x="399375" y="649530"/>
                </a:cubicBezTo>
                <a:lnTo>
                  <a:pt x="48522" y="649530"/>
                </a:lnTo>
                <a:cubicBezTo>
                  <a:pt x="21151" y="649530"/>
                  <a:pt x="0" y="628376"/>
                  <a:pt x="0" y="601002"/>
                </a:cubicBezTo>
                <a:lnTo>
                  <a:pt x="0" y="556206"/>
                </a:lnTo>
                <a:lnTo>
                  <a:pt x="0" y="512656"/>
                </a:lnTo>
                <a:lnTo>
                  <a:pt x="0" y="502701"/>
                </a:lnTo>
                <a:lnTo>
                  <a:pt x="0" y="459150"/>
                </a:lnTo>
                <a:lnTo>
                  <a:pt x="0" y="48528"/>
                </a:lnTo>
                <a:cubicBezTo>
                  <a:pt x="0" y="21153"/>
                  <a:pt x="21151" y="0"/>
                  <a:pt x="48522" y="0"/>
                </a:cubicBezTo>
                <a:close/>
              </a:path>
            </a:pathLst>
          </a:custGeom>
          <a:solidFill>
            <a:schemeClr val="bg1"/>
          </a:solidFill>
          <a:ln cap="flat">
            <a:noFill/>
            <a:prstDash val="solid"/>
          </a:ln>
        </p:spPr>
        <p:txBody>
          <a:bodyPr vert="horz" wrap="square" lIns="33750" tIns="16875" rIns="33750" bIns="16875" anchor="ctr" anchorCtr="1" compatLnSpc="0">
            <a:noAutofit/>
          </a:bodyPr>
          <a:lstStyle/>
          <a:p>
            <a:pPr marL="0" marR="0" lvl="0" indent="0" algn="l" defTabSz="685663" rtl="0" eaLnBrk="1" fontAlgn="auto" latinLnBrk="0" hangingPunct="0">
              <a:lnSpc>
                <a:spcPct val="100000"/>
              </a:lnSpc>
              <a:spcBef>
                <a:spcPts val="0"/>
              </a:spcBef>
              <a:spcAft>
                <a:spcPts val="0"/>
              </a:spcAft>
              <a:buClrTx/>
              <a:buSzTx/>
              <a:buFont typeface="Arial"/>
              <a:buNone/>
              <a:tabLst/>
              <a:defRPr/>
            </a:pPr>
            <a:endParaRPr kumimoji="0" lang="en-none" sz="675" b="0" i="0" u="none" strike="noStrike" kern="1200" cap="none" spc="0" normalizeH="0" baseline="0" noProof="0" dirty="0">
              <a:ln>
                <a:noFill/>
              </a:ln>
              <a:solidFill>
                <a:srgbClr val="747A94"/>
              </a:solidFill>
              <a:effectLst/>
              <a:uLnTx/>
              <a:uFillTx/>
              <a:latin typeface="Arial" pitchFamily="18"/>
              <a:ea typeface="Arial Unicode MS" pitchFamily="2"/>
              <a:cs typeface="Arial Unicode MS" pitchFamily="2"/>
              <a:sym typeface="Arial"/>
            </a:endParaRPr>
          </a:p>
        </p:txBody>
      </p:sp>
      <p:sp>
        <p:nvSpPr>
          <p:cNvPr id="451" name="Freeform 450">
            <a:extLst>
              <a:ext uri="{FF2B5EF4-FFF2-40B4-BE49-F238E27FC236}">
                <a16:creationId xmlns:a16="http://schemas.microsoft.com/office/drawing/2014/main" id="{630C4101-BAB4-6B4C-AC26-92A9DABFF859}"/>
              </a:ext>
            </a:extLst>
          </p:cNvPr>
          <p:cNvSpPr/>
          <p:nvPr/>
        </p:nvSpPr>
        <p:spPr>
          <a:xfrm>
            <a:off x="5103192" y="2320955"/>
            <a:ext cx="398682" cy="335369"/>
          </a:xfrm>
          <a:custGeom>
            <a:avLst/>
            <a:gdLst>
              <a:gd name="connsiteX0" fmla="*/ 529093 w 1063152"/>
              <a:gd name="connsiteY0" fmla="*/ 545279 h 894318"/>
              <a:gd name="connsiteX1" fmla="*/ 483145 w 1063152"/>
              <a:gd name="connsiteY1" fmla="*/ 633638 h 894318"/>
              <a:gd name="connsiteX2" fmla="*/ 463275 w 1063152"/>
              <a:gd name="connsiteY2" fmla="*/ 648572 h 894318"/>
              <a:gd name="connsiteX3" fmla="*/ 363928 w 1063152"/>
              <a:gd name="connsiteY3" fmla="*/ 665994 h 894318"/>
              <a:gd name="connsiteX4" fmla="*/ 362687 w 1063152"/>
              <a:gd name="connsiteY4" fmla="*/ 667239 h 894318"/>
              <a:gd name="connsiteX5" fmla="*/ 362687 w 1063152"/>
              <a:gd name="connsiteY5" fmla="*/ 669728 h 894318"/>
              <a:gd name="connsiteX6" fmla="*/ 432230 w 1063152"/>
              <a:gd name="connsiteY6" fmla="*/ 741908 h 894318"/>
              <a:gd name="connsiteX7" fmla="*/ 439681 w 1063152"/>
              <a:gd name="connsiteY7" fmla="*/ 765554 h 894318"/>
              <a:gd name="connsiteX8" fmla="*/ 426020 w 1063152"/>
              <a:gd name="connsiteY8" fmla="*/ 865113 h 894318"/>
              <a:gd name="connsiteX9" fmla="*/ 427262 w 1063152"/>
              <a:gd name="connsiteY9" fmla="*/ 867602 h 894318"/>
              <a:gd name="connsiteX10" fmla="*/ 429746 w 1063152"/>
              <a:gd name="connsiteY10" fmla="*/ 867602 h 894318"/>
              <a:gd name="connsiteX11" fmla="*/ 519158 w 1063152"/>
              <a:gd name="connsiteY11" fmla="*/ 824045 h 894318"/>
              <a:gd name="connsiteX12" fmla="*/ 543995 w 1063152"/>
              <a:gd name="connsiteY12" fmla="*/ 824045 h 894318"/>
              <a:gd name="connsiteX13" fmla="*/ 634649 w 1063152"/>
              <a:gd name="connsiteY13" fmla="*/ 867602 h 894318"/>
              <a:gd name="connsiteX14" fmla="*/ 637133 w 1063152"/>
              <a:gd name="connsiteY14" fmla="*/ 867602 h 894318"/>
              <a:gd name="connsiteX15" fmla="*/ 637133 w 1063152"/>
              <a:gd name="connsiteY15" fmla="*/ 865113 h 894318"/>
              <a:gd name="connsiteX16" fmla="*/ 623473 w 1063152"/>
              <a:gd name="connsiteY16" fmla="*/ 765554 h 894318"/>
              <a:gd name="connsiteX17" fmla="*/ 630924 w 1063152"/>
              <a:gd name="connsiteY17" fmla="*/ 741908 h 894318"/>
              <a:gd name="connsiteX18" fmla="*/ 700467 w 1063152"/>
              <a:gd name="connsiteY18" fmla="*/ 669728 h 894318"/>
              <a:gd name="connsiteX19" fmla="*/ 700467 w 1063152"/>
              <a:gd name="connsiteY19" fmla="*/ 667239 h 894318"/>
              <a:gd name="connsiteX20" fmla="*/ 699225 w 1063152"/>
              <a:gd name="connsiteY20" fmla="*/ 665994 h 894318"/>
              <a:gd name="connsiteX21" fmla="*/ 601120 w 1063152"/>
              <a:gd name="connsiteY21" fmla="*/ 648572 h 894318"/>
              <a:gd name="connsiteX22" fmla="*/ 580008 w 1063152"/>
              <a:gd name="connsiteY22" fmla="*/ 633638 h 894318"/>
              <a:gd name="connsiteX23" fmla="*/ 534060 w 1063152"/>
              <a:gd name="connsiteY23" fmla="*/ 545279 h 894318"/>
              <a:gd name="connsiteX24" fmla="*/ 531577 w 1063152"/>
              <a:gd name="connsiteY24" fmla="*/ 545279 h 894318"/>
              <a:gd name="connsiteX25" fmla="*/ 529093 w 1063152"/>
              <a:gd name="connsiteY25" fmla="*/ 545279 h 894318"/>
              <a:gd name="connsiteX26" fmla="*/ 500531 w 1063152"/>
              <a:gd name="connsiteY26" fmla="*/ 334960 h 894318"/>
              <a:gd name="connsiteX27" fmla="*/ 483145 w 1063152"/>
              <a:gd name="connsiteY27" fmla="*/ 351138 h 894318"/>
              <a:gd name="connsiteX28" fmla="*/ 483145 w 1063152"/>
              <a:gd name="connsiteY28" fmla="*/ 501722 h 894318"/>
              <a:gd name="connsiteX29" fmla="*/ 500531 w 1063152"/>
              <a:gd name="connsiteY29" fmla="*/ 517900 h 894318"/>
              <a:gd name="connsiteX30" fmla="*/ 563864 w 1063152"/>
              <a:gd name="connsiteY30" fmla="*/ 517900 h 894318"/>
              <a:gd name="connsiteX31" fmla="*/ 580008 w 1063152"/>
              <a:gd name="connsiteY31" fmla="*/ 501722 h 894318"/>
              <a:gd name="connsiteX32" fmla="*/ 580008 w 1063152"/>
              <a:gd name="connsiteY32" fmla="*/ 351138 h 894318"/>
              <a:gd name="connsiteX33" fmla="*/ 563864 w 1063152"/>
              <a:gd name="connsiteY33" fmla="*/ 334960 h 894318"/>
              <a:gd name="connsiteX34" fmla="*/ 865454 w 1063152"/>
              <a:gd name="connsiteY34" fmla="*/ 278792 h 894318"/>
              <a:gd name="connsiteX35" fmla="*/ 818264 w 1063152"/>
              <a:gd name="connsiteY35" fmla="*/ 367098 h 894318"/>
              <a:gd name="connsiteX36" fmla="*/ 798395 w 1063152"/>
              <a:gd name="connsiteY36" fmla="*/ 382023 h 894318"/>
              <a:gd name="connsiteX37" fmla="*/ 699047 w 1063152"/>
              <a:gd name="connsiteY37" fmla="*/ 399436 h 894318"/>
              <a:gd name="connsiteX38" fmla="*/ 697805 w 1063152"/>
              <a:gd name="connsiteY38" fmla="*/ 400680 h 894318"/>
              <a:gd name="connsiteX39" fmla="*/ 697805 w 1063152"/>
              <a:gd name="connsiteY39" fmla="*/ 403167 h 894318"/>
              <a:gd name="connsiteX40" fmla="*/ 767348 w 1063152"/>
              <a:gd name="connsiteY40" fmla="*/ 474061 h 894318"/>
              <a:gd name="connsiteX41" fmla="*/ 776041 w 1063152"/>
              <a:gd name="connsiteY41" fmla="*/ 498936 h 894318"/>
              <a:gd name="connsiteX42" fmla="*/ 761139 w 1063152"/>
              <a:gd name="connsiteY42" fmla="*/ 597193 h 894318"/>
              <a:gd name="connsiteX43" fmla="*/ 762381 w 1063152"/>
              <a:gd name="connsiteY43" fmla="*/ 599681 h 894318"/>
              <a:gd name="connsiteX44" fmla="*/ 764865 w 1063152"/>
              <a:gd name="connsiteY44" fmla="*/ 599681 h 894318"/>
              <a:gd name="connsiteX45" fmla="*/ 854278 w 1063152"/>
              <a:gd name="connsiteY45" fmla="*/ 556149 h 894318"/>
              <a:gd name="connsiteX46" fmla="*/ 866696 w 1063152"/>
              <a:gd name="connsiteY46" fmla="*/ 553662 h 894318"/>
              <a:gd name="connsiteX47" fmla="*/ 880356 w 1063152"/>
              <a:gd name="connsiteY47" fmla="*/ 556149 h 894318"/>
              <a:gd name="connsiteX48" fmla="*/ 969770 w 1063152"/>
              <a:gd name="connsiteY48" fmla="*/ 599681 h 894318"/>
              <a:gd name="connsiteX49" fmla="*/ 972253 w 1063152"/>
              <a:gd name="connsiteY49" fmla="*/ 599681 h 894318"/>
              <a:gd name="connsiteX50" fmla="*/ 973495 w 1063152"/>
              <a:gd name="connsiteY50" fmla="*/ 597193 h 894318"/>
              <a:gd name="connsiteX51" fmla="*/ 958593 w 1063152"/>
              <a:gd name="connsiteY51" fmla="*/ 498936 h 894318"/>
              <a:gd name="connsiteX52" fmla="*/ 966044 w 1063152"/>
              <a:gd name="connsiteY52" fmla="*/ 474061 h 894318"/>
              <a:gd name="connsiteX53" fmla="*/ 1036829 w 1063152"/>
              <a:gd name="connsiteY53" fmla="*/ 403167 h 894318"/>
              <a:gd name="connsiteX54" fmla="*/ 1036829 w 1063152"/>
              <a:gd name="connsiteY54" fmla="*/ 400680 h 894318"/>
              <a:gd name="connsiteX55" fmla="*/ 1034346 w 1063152"/>
              <a:gd name="connsiteY55" fmla="*/ 399436 h 894318"/>
              <a:gd name="connsiteX56" fmla="*/ 936240 w 1063152"/>
              <a:gd name="connsiteY56" fmla="*/ 382023 h 894318"/>
              <a:gd name="connsiteX57" fmla="*/ 916370 w 1063152"/>
              <a:gd name="connsiteY57" fmla="*/ 367098 h 894318"/>
              <a:gd name="connsiteX58" fmla="*/ 869180 w 1063152"/>
              <a:gd name="connsiteY58" fmla="*/ 278792 h 894318"/>
              <a:gd name="connsiteX59" fmla="*/ 865454 w 1063152"/>
              <a:gd name="connsiteY59" fmla="*/ 278792 h 894318"/>
              <a:gd name="connsiteX60" fmla="*/ 196456 w 1063152"/>
              <a:gd name="connsiteY60" fmla="*/ 276304 h 894318"/>
              <a:gd name="connsiteX61" fmla="*/ 193972 w 1063152"/>
              <a:gd name="connsiteY61" fmla="*/ 278792 h 894318"/>
              <a:gd name="connsiteX62" fmla="*/ 146782 w 1063152"/>
              <a:gd name="connsiteY62" fmla="*/ 367098 h 894318"/>
              <a:gd name="connsiteX63" fmla="*/ 128154 w 1063152"/>
              <a:gd name="connsiteY63" fmla="*/ 382023 h 894318"/>
              <a:gd name="connsiteX64" fmla="*/ 28807 w 1063152"/>
              <a:gd name="connsiteY64" fmla="*/ 399436 h 894318"/>
              <a:gd name="connsiteX65" fmla="*/ 26323 w 1063152"/>
              <a:gd name="connsiteY65" fmla="*/ 400680 h 894318"/>
              <a:gd name="connsiteX66" fmla="*/ 27565 w 1063152"/>
              <a:gd name="connsiteY66" fmla="*/ 403167 h 894318"/>
              <a:gd name="connsiteX67" fmla="*/ 97108 w 1063152"/>
              <a:gd name="connsiteY67" fmla="*/ 474061 h 894318"/>
              <a:gd name="connsiteX68" fmla="*/ 104559 w 1063152"/>
              <a:gd name="connsiteY68" fmla="*/ 498936 h 894318"/>
              <a:gd name="connsiteX69" fmla="*/ 89657 w 1063152"/>
              <a:gd name="connsiteY69" fmla="*/ 597193 h 894318"/>
              <a:gd name="connsiteX70" fmla="*/ 92141 w 1063152"/>
              <a:gd name="connsiteY70" fmla="*/ 599681 h 894318"/>
              <a:gd name="connsiteX71" fmla="*/ 93383 w 1063152"/>
              <a:gd name="connsiteY71" fmla="*/ 599681 h 894318"/>
              <a:gd name="connsiteX72" fmla="*/ 184038 w 1063152"/>
              <a:gd name="connsiteY72" fmla="*/ 556149 h 894318"/>
              <a:gd name="connsiteX73" fmla="*/ 208874 w 1063152"/>
              <a:gd name="connsiteY73" fmla="*/ 556149 h 894318"/>
              <a:gd name="connsiteX74" fmla="*/ 299529 w 1063152"/>
              <a:gd name="connsiteY74" fmla="*/ 599681 h 894318"/>
              <a:gd name="connsiteX75" fmla="*/ 300771 w 1063152"/>
              <a:gd name="connsiteY75" fmla="*/ 599681 h 894318"/>
              <a:gd name="connsiteX76" fmla="*/ 302013 w 1063152"/>
              <a:gd name="connsiteY76" fmla="*/ 597193 h 894318"/>
              <a:gd name="connsiteX77" fmla="*/ 287111 w 1063152"/>
              <a:gd name="connsiteY77" fmla="*/ 498936 h 894318"/>
              <a:gd name="connsiteX78" fmla="*/ 294562 w 1063152"/>
              <a:gd name="connsiteY78" fmla="*/ 474061 h 894318"/>
              <a:gd name="connsiteX79" fmla="*/ 365347 w 1063152"/>
              <a:gd name="connsiteY79" fmla="*/ 403167 h 894318"/>
              <a:gd name="connsiteX80" fmla="*/ 365347 w 1063152"/>
              <a:gd name="connsiteY80" fmla="*/ 400680 h 894318"/>
              <a:gd name="connsiteX81" fmla="*/ 364106 w 1063152"/>
              <a:gd name="connsiteY81" fmla="*/ 399436 h 894318"/>
              <a:gd name="connsiteX82" fmla="*/ 266000 w 1063152"/>
              <a:gd name="connsiteY82" fmla="*/ 382023 h 894318"/>
              <a:gd name="connsiteX83" fmla="*/ 244888 w 1063152"/>
              <a:gd name="connsiteY83" fmla="*/ 367098 h 894318"/>
              <a:gd name="connsiteX84" fmla="*/ 197698 w 1063152"/>
              <a:gd name="connsiteY84" fmla="*/ 278792 h 894318"/>
              <a:gd name="connsiteX85" fmla="*/ 196456 w 1063152"/>
              <a:gd name="connsiteY85" fmla="*/ 276304 h 894318"/>
              <a:gd name="connsiteX86" fmla="*/ 835650 w 1063152"/>
              <a:gd name="connsiteY86" fmla="*/ 67353 h 894318"/>
              <a:gd name="connsiteX87" fmla="*/ 819506 w 1063152"/>
              <a:gd name="connsiteY87" fmla="*/ 83522 h 894318"/>
              <a:gd name="connsiteX88" fmla="*/ 819506 w 1063152"/>
              <a:gd name="connsiteY88" fmla="*/ 235260 h 894318"/>
              <a:gd name="connsiteX89" fmla="*/ 835650 w 1063152"/>
              <a:gd name="connsiteY89" fmla="*/ 251429 h 894318"/>
              <a:gd name="connsiteX90" fmla="*/ 900226 w 1063152"/>
              <a:gd name="connsiteY90" fmla="*/ 251429 h 894318"/>
              <a:gd name="connsiteX91" fmla="*/ 915128 w 1063152"/>
              <a:gd name="connsiteY91" fmla="*/ 235260 h 894318"/>
              <a:gd name="connsiteX92" fmla="*/ 915128 w 1063152"/>
              <a:gd name="connsiteY92" fmla="*/ 83522 h 894318"/>
              <a:gd name="connsiteX93" fmla="*/ 900226 w 1063152"/>
              <a:gd name="connsiteY93" fmla="*/ 67353 h 894318"/>
              <a:gd name="connsiteX94" fmla="*/ 164168 w 1063152"/>
              <a:gd name="connsiteY94" fmla="*/ 67353 h 894318"/>
              <a:gd name="connsiteX95" fmla="*/ 148024 w 1063152"/>
              <a:gd name="connsiteY95" fmla="*/ 83522 h 894318"/>
              <a:gd name="connsiteX96" fmla="*/ 148024 w 1063152"/>
              <a:gd name="connsiteY96" fmla="*/ 235260 h 894318"/>
              <a:gd name="connsiteX97" fmla="*/ 164168 w 1063152"/>
              <a:gd name="connsiteY97" fmla="*/ 251429 h 894318"/>
              <a:gd name="connsiteX98" fmla="*/ 196456 w 1063152"/>
              <a:gd name="connsiteY98" fmla="*/ 251429 h 894318"/>
              <a:gd name="connsiteX99" fmla="*/ 228744 w 1063152"/>
              <a:gd name="connsiteY99" fmla="*/ 251429 h 894318"/>
              <a:gd name="connsiteX100" fmla="*/ 243646 w 1063152"/>
              <a:gd name="connsiteY100" fmla="*/ 235260 h 894318"/>
              <a:gd name="connsiteX101" fmla="*/ 243646 w 1063152"/>
              <a:gd name="connsiteY101" fmla="*/ 83522 h 894318"/>
              <a:gd name="connsiteX102" fmla="*/ 228744 w 1063152"/>
              <a:gd name="connsiteY102" fmla="*/ 67353 h 894318"/>
              <a:gd name="connsiteX103" fmla="*/ 586217 w 1063152"/>
              <a:gd name="connsiteY103" fmla="*/ 27571 h 894318"/>
              <a:gd name="connsiteX104" fmla="*/ 586217 w 1063152"/>
              <a:gd name="connsiteY104" fmla="*/ 315048 h 894318"/>
              <a:gd name="connsiteX105" fmla="*/ 606087 w 1063152"/>
              <a:gd name="connsiteY105" fmla="*/ 351138 h 894318"/>
              <a:gd name="connsiteX106" fmla="*/ 606087 w 1063152"/>
              <a:gd name="connsiteY106" fmla="*/ 412118 h 894318"/>
              <a:gd name="connsiteX107" fmla="*/ 622231 w 1063152"/>
              <a:gd name="connsiteY107" fmla="*/ 383495 h 894318"/>
              <a:gd name="connsiteX108" fmla="*/ 666937 w 1063152"/>
              <a:gd name="connsiteY108" fmla="*/ 44993 h 894318"/>
              <a:gd name="connsiteX109" fmla="*/ 664453 w 1063152"/>
              <a:gd name="connsiteY109" fmla="*/ 32549 h 894318"/>
              <a:gd name="connsiteX110" fmla="*/ 652035 w 1063152"/>
              <a:gd name="connsiteY110" fmla="*/ 27571 h 894318"/>
              <a:gd name="connsiteX111" fmla="*/ 503014 w 1063152"/>
              <a:gd name="connsiteY111" fmla="*/ 27571 h 894318"/>
              <a:gd name="connsiteX112" fmla="*/ 503014 w 1063152"/>
              <a:gd name="connsiteY112" fmla="*/ 308825 h 894318"/>
              <a:gd name="connsiteX113" fmla="*/ 560139 w 1063152"/>
              <a:gd name="connsiteY113" fmla="*/ 308825 h 894318"/>
              <a:gd name="connsiteX114" fmla="*/ 560139 w 1063152"/>
              <a:gd name="connsiteY114" fmla="*/ 27571 h 894318"/>
              <a:gd name="connsiteX115" fmla="*/ 411118 w 1063152"/>
              <a:gd name="connsiteY115" fmla="*/ 27571 h 894318"/>
              <a:gd name="connsiteX116" fmla="*/ 399942 w 1063152"/>
              <a:gd name="connsiteY116" fmla="*/ 32549 h 894318"/>
              <a:gd name="connsiteX117" fmla="*/ 396216 w 1063152"/>
              <a:gd name="connsiteY117" fmla="*/ 44993 h 894318"/>
              <a:gd name="connsiteX118" fmla="*/ 440922 w 1063152"/>
              <a:gd name="connsiteY118" fmla="*/ 384739 h 894318"/>
              <a:gd name="connsiteX119" fmla="*/ 457066 w 1063152"/>
              <a:gd name="connsiteY119" fmla="*/ 412118 h 894318"/>
              <a:gd name="connsiteX120" fmla="*/ 457066 w 1063152"/>
              <a:gd name="connsiteY120" fmla="*/ 351138 h 894318"/>
              <a:gd name="connsiteX121" fmla="*/ 476936 w 1063152"/>
              <a:gd name="connsiteY121" fmla="*/ 315048 h 894318"/>
              <a:gd name="connsiteX122" fmla="*/ 476936 w 1063152"/>
              <a:gd name="connsiteY122" fmla="*/ 27571 h 894318"/>
              <a:gd name="connsiteX123" fmla="*/ 411118 w 1063152"/>
              <a:gd name="connsiteY123" fmla="*/ 1436 h 894318"/>
              <a:gd name="connsiteX124" fmla="*/ 652035 w 1063152"/>
              <a:gd name="connsiteY124" fmla="*/ 1436 h 894318"/>
              <a:gd name="connsiteX125" fmla="*/ 683081 w 1063152"/>
              <a:gd name="connsiteY125" fmla="*/ 15126 h 894318"/>
              <a:gd name="connsiteX126" fmla="*/ 693016 w 1063152"/>
              <a:gd name="connsiteY126" fmla="*/ 48727 h 894318"/>
              <a:gd name="connsiteX127" fmla="*/ 648309 w 1063152"/>
              <a:gd name="connsiteY127" fmla="*/ 387228 h 894318"/>
              <a:gd name="connsiteX128" fmla="*/ 606087 w 1063152"/>
              <a:gd name="connsiteY128" fmla="*/ 441986 h 894318"/>
              <a:gd name="connsiteX129" fmla="*/ 606087 w 1063152"/>
              <a:gd name="connsiteY129" fmla="*/ 501722 h 894318"/>
              <a:gd name="connsiteX130" fmla="*/ 563864 w 1063152"/>
              <a:gd name="connsiteY130" fmla="*/ 545279 h 894318"/>
              <a:gd name="connsiteX131" fmla="*/ 562623 w 1063152"/>
              <a:gd name="connsiteY131" fmla="*/ 545279 h 894318"/>
              <a:gd name="connsiteX132" fmla="*/ 603603 w 1063152"/>
              <a:gd name="connsiteY132" fmla="*/ 622437 h 894318"/>
              <a:gd name="connsiteX133" fmla="*/ 604845 w 1063152"/>
              <a:gd name="connsiteY133" fmla="*/ 623682 h 894318"/>
              <a:gd name="connsiteX134" fmla="*/ 704192 w 1063152"/>
              <a:gd name="connsiteY134" fmla="*/ 639860 h 894318"/>
              <a:gd name="connsiteX135" fmla="*/ 726545 w 1063152"/>
              <a:gd name="connsiteY135" fmla="*/ 659772 h 894318"/>
              <a:gd name="connsiteX136" fmla="*/ 719094 w 1063152"/>
              <a:gd name="connsiteY136" fmla="*/ 688395 h 894318"/>
              <a:gd name="connsiteX137" fmla="*/ 650793 w 1063152"/>
              <a:gd name="connsiteY137" fmla="*/ 760576 h 894318"/>
              <a:gd name="connsiteX138" fmla="*/ 649551 w 1063152"/>
              <a:gd name="connsiteY138" fmla="*/ 761820 h 894318"/>
              <a:gd name="connsiteX139" fmla="*/ 663211 w 1063152"/>
              <a:gd name="connsiteY139" fmla="*/ 861379 h 894318"/>
              <a:gd name="connsiteX140" fmla="*/ 652035 w 1063152"/>
              <a:gd name="connsiteY140" fmla="*/ 888758 h 894318"/>
              <a:gd name="connsiteX141" fmla="*/ 622231 w 1063152"/>
              <a:gd name="connsiteY141" fmla="*/ 891247 h 894318"/>
              <a:gd name="connsiteX142" fmla="*/ 532818 w 1063152"/>
              <a:gd name="connsiteY142" fmla="*/ 846446 h 894318"/>
              <a:gd name="connsiteX143" fmla="*/ 530335 w 1063152"/>
              <a:gd name="connsiteY143" fmla="*/ 846446 h 894318"/>
              <a:gd name="connsiteX144" fmla="*/ 440922 w 1063152"/>
              <a:gd name="connsiteY144" fmla="*/ 891247 h 894318"/>
              <a:gd name="connsiteX145" fmla="*/ 428504 w 1063152"/>
              <a:gd name="connsiteY145" fmla="*/ 893736 h 894318"/>
              <a:gd name="connsiteX146" fmla="*/ 411118 w 1063152"/>
              <a:gd name="connsiteY146" fmla="*/ 888758 h 894318"/>
              <a:gd name="connsiteX147" fmla="*/ 399942 w 1063152"/>
              <a:gd name="connsiteY147" fmla="*/ 861379 h 894318"/>
              <a:gd name="connsiteX148" fmla="*/ 413602 w 1063152"/>
              <a:gd name="connsiteY148" fmla="*/ 761820 h 894318"/>
              <a:gd name="connsiteX149" fmla="*/ 413602 w 1063152"/>
              <a:gd name="connsiteY149" fmla="*/ 760576 h 894318"/>
              <a:gd name="connsiteX150" fmla="*/ 344059 w 1063152"/>
              <a:gd name="connsiteY150" fmla="*/ 688395 h 894318"/>
              <a:gd name="connsiteX151" fmla="*/ 337850 w 1063152"/>
              <a:gd name="connsiteY151" fmla="*/ 659772 h 894318"/>
              <a:gd name="connsiteX152" fmla="*/ 358961 w 1063152"/>
              <a:gd name="connsiteY152" fmla="*/ 639860 h 894318"/>
              <a:gd name="connsiteX153" fmla="*/ 458308 w 1063152"/>
              <a:gd name="connsiteY153" fmla="*/ 623682 h 894318"/>
              <a:gd name="connsiteX154" fmla="*/ 459550 w 1063152"/>
              <a:gd name="connsiteY154" fmla="*/ 622437 h 894318"/>
              <a:gd name="connsiteX155" fmla="*/ 500531 w 1063152"/>
              <a:gd name="connsiteY155" fmla="*/ 545279 h 894318"/>
              <a:gd name="connsiteX156" fmla="*/ 457066 w 1063152"/>
              <a:gd name="connsiteY156" fmla="*/ 501722 h 894318"/>
              <a:gd name="connsiteX157" fmla="*/ 457066 w 1063152"/>
              <a:gd name="connsiteY157" fmla="*/ 441986 h 894318"/>
              <a:gd name="connsiteX158" fmla="*/ 414844 w 1063152"/>
              <a:gd name="connsiteY158" fmla="*/ 387228 h 894318"/>
              <a:gd name="connsiteX159" fmla="*/ 370138 w 1063152"/>
              <a:gd name="connsiteY159" fmla="*/ 48727 h 894318"/>
              <a:gd name="connsiteX160" fmla="*/ 380072 w 1063152"/>
              <a:gd name="connsiteY160" fmla="*/ 15126 h 894318"/>
              <a:gd name="connsiteX161" fmla="*/ 411118 w 1063152"/>
              <a:gd name="connsiteY161" fmla="*/ 1436 h 894318"/>
              <a:gd name="connsiteX162" fmla="*/ 747479 w 1063152"/>
              <a:gd name="connsiteY162" fmla="*/ 190 h 894318"/>
              <a:gd name="connsiteX163" fmla="*/ 762381 w 1063152"/>
              <a:gd name="connsiteY163" fmla="*/ 11384 h 894318"/>
              <a:gd name="connsiteX164" fmla="*/ 776041 w 1063152"/>
              <a:gd name="connsiteY164" fmla="*/ 117103 h 894318"/>
              <a:gd name="connsiteX165" fmla="*/ 792185 w 1063152"/>
              <a:gd name="connsiteY165" fmla="*/ 144466 h 894318"/>
              <a:gd name="connsiteX166" fmla="*/ 792185 w 1063152"/>
              <a:gd name="connsiteY166" fmla="*/ 83522 h 894318"/>
              <a:gd name="connsiteX167" fmla="*/ 812055 w 1063152"/>
              <a:gd name="connsiteY167" fmla="*/ 48697 h 894318"/>
              <a:gd name="connsiteX168" fmla="*/ 812055 w 1063152"/>
              <a:gd name="connsiteY168" fmla="*/ 13872 h 894318"/>
              <a:gd name="connsiteX169" fmla="*/ 824473 w 1063152"/>
              <a:gd name="connsiteY169" fmla="*/ 190 h 894318"/>
              <a:gd name="connsiteX170" fmla="*/ 838134 w 1063152"/>
              <a:gd name="connsiteY170" fmla="*/ 13872 h 894318"/>
              <a:gd name="connsiteX171" fmla="*/ 838134 w 1063152"/>
              <a:gd name="connsiteY171" fmla="*/ 42478 h 894318"/>
              <a:gd name="connsiteX172" fmla="*/ 895259 w 1063152"/>
              <a:gd name="connsiteY172" fmla="*/ 42478 h 894318"/>
              <a:gd name="connsiteX173" fmla="*/ 895259 w 1063152"/>
              <a:gd name="connsiteY173" fmla="*/ 13872 h 894318"/>
              <a:gd name="connsiteX174" fmla="*/ 908919 w 1063152"/>
              <a:gd name="connsiteY174" fmla="*/ 190 h 894318"/>
              <a:gd name="connsiteX175" fmla="*/ 922579 w 1063152"/>
              <a:gd name="connsiteY175" fmla="*/ 13872 h 894318"/>
              <a:gd name="connsiteX176" fmla="*/ 922579 w 1063152"/>
              <a:gd name="connsiteY176" fmla="*/ 48697 h 894318"/>
              <a:gd name="connsiteX177" fmla="*/ 941207 w 1063152"/>
              <a:gd name="connsiteY177" fmla="*/ 83522 h 894318"/>
              <a:gd name="connsiteX178" fmla="*/ 941207 w 1063152"/>
              <a:gd name="connsiteY178" fmla="*/ 144466 h 894318"/>
              <a:gd name="connsiteX179" fmla="*/ 958593 w 1063152"/>
              <a:gd name="connsiteY179" fmla="*/ 117103 h 894318"/>
              <a:gd name="connsiteX180" fmla="*/ 972253 w 1063152"/>
              <a:gd name="connsiteY180" fmla="*/ 11384 h 894318"/>
              <a:gd name="connsiteX181" fmla="*/ 987155 w 1063152"/>
              <a:gd name="connsiteY181" fmla="*/ 190 h 894318"/>
              <a:gd name="connsiteX182" fmla="*/ 998332 w 1063152"/>
              <a:gd name="connsiteY182" fmla="*/ 15115 h 894318"/>
              <a:gd name="connsiteX183" fmla="*/ 983430 w 1063152"/>
              <a:gd name="connsiteY183" fmla="*/ 120835 h 894318"/>
              <a:gd name="connsiteX184" fmla="*/ 941207 w 1063152"/>
              <a:gd name="connsiteY184" fmla="*/ 174316 h 894318"/>
              <a:gd name="connsiteX185" fmla="*/ 941207 w 1063152"/>
              <a:gd name="connsiteY185" fmla="*/ 235260 h 894318"/>
              <a:gd name="connsiteX186" fmla="*/ 900226 w 1063152"/>
              <a:gd name="connsiteY186" fmla="*/ 276304 h 894318"/>
              <a:gd name="connsiteX187" fmla="*/ 897742 w 1063152"/>
              <a:gd name="connsiteY187" fmla="*/ 276304 h 894318"/>
              <a:gd name="connsiteX188" fmla="*/ 938723 w 1063152"/>
              <a:gd name="connsiteY188" fmla="*/ 354661 h 894318"/>
              <a:gd name="connsiteX189" fmla="*/ 941207 w 1063152"/>
              <a:gd name="connsiteY189" fmla="*/ 355904 h 894318"/>
              <a:gd name="connsiteX190" fmla="*/ 1039313 w 1063152"/>
              <a:gd name="connsiteY190" fmla="*/ 373317 h 894318"/>
              <a:gd name="connsiteX191" fmla="*/ 1061666 w 1063152"/>
              <a:gd name="connsiteY191" fmla="*/ 391973 h 894318"/>
              <a:gd name="connsiteX192" fmla="*/ 1055457 w 1063152"/>
              <a:gd name="connsiteY192" fmla="*/ 421824 h 894318"/>
              <a:gd name="connsiteX193" fmla="*/ 985914 w 1063152"/>
              <a:gd name="connsiteY193" fmla="*/ 492718 h 894318"/>
              <a:gd name="connsiteX194" fmla="*/ 984672 w 1063152"/>
              <a:gd name="connsiteY194" fmla="*/ 495205 h 894318"/>
              <a:gd name="connsiteX195" fmla="*/ 999574 w 1063152"/>
              <a:gd name="connsiteY195" fmla="*/ 593462 h 894318"/>
              <a:gd name="connsiteX196" fmla="*/ 987155 w 1063152"/>
              <a:gd name="connsiteY196" fmla="*/ 622068 h 894318"/>
              <a:gd name="connsiteX197" fmla="*/ 971011 w 1063152"/>
              <a:gd name="connsiteY197" fmla="*/ 627043 h 894318"/>
              <a:gd name="connsiteX198" fmla="*/ 958593 w 1063152"/>
              <a:gd name="connsiteY198" fmla="*/ 623312 h 894318"/>
              <a:gd name="connsiteX199" fmla="*/ 867938 w 1063152"/>
              <a:gd name="connsiteY199" fmla="*/ 579780 h 894318"/>
              <a:gd name="connsiteX200" fmla="*/ 866696 w 1063152"/>
              <a:gd name="connsiteY200" fmla="*/ 579780 h 894318"/>
              <a:gd name="connsiteX201" fmla="*/ 776041 w 1063152"/>
              <a:gd name="connsiteY201" fmla="*/ 623312 h 894318"/>
              <a:gd name="connsiteX202" fmla="*/ 746237 w 1063152"/>
              <a:gd name="connsiteY202" fmla="*/ 622068 h 894318"/>
              <a:gd name="connsiteX203" fmla="*/ 736302 w 1063152"/>
              <a:gd name="connsiteY203" fmla="*/ 593462 h 894318"/>
              <a:gd name="connsiteX204" fmla="*/ 749962 w 1063152"/>
              <a:gd name="connsiteY204" fmla="*/ 495205 h 894318"/>
              <a:gd name="connsiteX205" fmla="*/ 748721 w 1063152"/>
              <a:gd name="connsiteY205" fmla="*/ 492718 h 894318"/>
              <a:gd name="connsiteX206" fmla="*/ 679177 w 1063152"/>
              <a:gd name="connsiteY206" fmla="*/ 421824 h 894318"/>
              <a:gd name="connsiteX207" fmla="*/ 672968 w 1063152"/>
              <a:gd name="connsiteY207" fmla="*/ 391973 h 894318"/>
              <a:gd name="connsiteX208" fmla="*/ 694079 w 1063152"/>
              <a:gd name="connsiteY208" fmla="*/ 373317 h 894318"/>
              <a:gd name="connsiteX209" fmla="*/ 793427 w 1063152"/>
              <a:gd name="connsiteY209" fmla="*/ 355904 h 894318"/>
              <a:gd name="connsiteX210" fmla="*/ 795911 w 1063152"/>
              <a:gd name="connsiteY210" fmla="*/ 354661 h 894318"/>
              <a:gd name="connsiteX211" fmla="*/ 836892 w 1063152"/>
              <a:gd name="connsiteY211" fmla="*/ 276304 h 894318"/>
              <a:gd name="connsiteX212" fmla="*/ 835650 w 1063152"/>
              <a:gd name="connsiteY212" fmla="*/ 276304 h 894318"/>
              <a:gd name="connsiteX213" fmla="*/ 792185 w 1063152"/>
              <a:gd name="connsiteY213" fmla="*/ 235260 h 894318"/>
              <a:gd name="connsiteX214" fmla="*/ 792185 w 1063152"/>
              <a:gd name="connsiteY214" fmla="*/ 174316 h 894318"/>
              <a:gd name="connsiteX215" fmla="*/ 751204 w 1063152"/>
              <a:gd name="connsiteY215" fmla="*/ 120835 h 894318"/>
              <a:gd name="connsiteX216" fmla="*/ 736302 w 1063152"/>
              <a:gd name="connsiteY216" fmla="*/ 15115 h 894318"/>
              <a:gd name="connsiteX217" fmla="*/ 747479 w 1063152"/>
              <a:gd name="connsiteY217" fmla="*/ 190 h 894318"/>
              <a:gd name="connsiteX218" fmla="*/ 75997 w 1063152"/>
              <a:gd name="connsiteY218" fmla="*/ 190 h 894318"/>
              <a:gd name="connsiteX219" fmla="*/ 90899 w 1063152"/>
              <a:gd name="connsiteY219" fmla="*/ 11384 h 894318"/>
              <a:gd name="connsiteX220" fmla="*/ 105801 w 1063152"/>
              <a:gd name="connsiteY220" fmla="*/ 117103 h 894318"/>
              <a:gd name="connsiteX221" fmla="*/ 121945 w 1063152"/>
              <a:gd name="connsiteY221" fmla="*/ 144466 h 894318"/>
              <a:gd name="connsiteX222" fmla="*/ 121945 w 1063152"/>
              <a:gd name="connsiteY222" fmla="*/ 83522 h 894318"/>
              <a:gd name="connsiteX223" fmla="*/ 140573 w 1063152"/>
              <a:gd name="connsiteY223" fmla="*/ 48697 h 894318"/>
              <a:gd name="connsiteX224" fmla="*/ 140573 w 1063152"/>
              <a:gd name="connsiteY224" fmla="*/ 13872 h 894318"/>
              <a:gd name="connsiteX225" fmla="*/ 154233 w 1063152"/>
              <a:gd name="connsiteY225" fmla="*/ 190 h 894318"/>
              <a:gd name="connsiteX226" fmla="*/ 167894 w 1063152"/>
              <a:gd name="connsiteY226" fmla="*/ 13872 h 894318"/>
              <a:gd name="connsiteX227" fmla="*/ 167894 w 1063152"/>
              <a:gd name="connsiteY227" fmla="*/ 42478 h 894318"/>
              <a:gd name="connsiteX228" fmla="*/ 225018 w 1063152"/>
              <a:gd name="connsiteY228" fmla="*/ 42478 h 894318"/>
              <a:gd name="connsiteX229" fmla="*/ 225018 w 1063152"/>
              <a:gd name="connsiteY229" fmla="*/ 13872 h 894318"/>
              <a:gd name="connsiteX230" fmla="*/ 238679 w 1063152"/>
              <a:gd name="connsiteY230" fmla="*/ 190 h 894318"/>
              <a:gd name="connsiteX231" fmla="*/ 251097 w 1063152"/>
              <a:gd name="connsiteY231" fmla="*/ 13872 h 894318"/>
              <a:gd name="connsiteX232" fmla="*/ 251097 w 1063152"/>
              <a:gd name="connsiteY232" fmla="*/ 48697 h 894318"/>
              <a:gd name="connsiteX233" fmla="*/ 270967 w 1063152"/>
              <a:gd name="connsiteY233" fmla="*/ 83522 h 894318"/>
              <a:gd name="connsiteX234" fmla="*/ 270967 w 1063152"/>
              <a:gd name="connsiteY234" fmla="*/ 144466 h 894318"/>
              <a:gd name="connsiteX235" fmla="*/ 287111 w 1063152"/>
              <a:gd name="connsiteY235" fmla="*/ 117103 h 894318"/>
              <a:gd name="connsiteX236" fmla="*/ 300771 w 1063152"/>
              <a:gd name="connsiteY236" fmla="*/ 11384 h 894318"/>
              <a:gd name="connsiteX237" fmla="*/ 315673 w 1063152"/>
              <a:gd name="connsiteY237" fmla="*/ 190 h 894318"/>
              <a:gd name="connsiteX238" fmla="*/ 326850 w 1063152"/>
              <a:gd name="connsiteY238" fmla="*/ 15115 h 894318"/>
              <a:gd name="connsiteX239" fmla="*/ 313190 w 1063152"/>
              <a:gd name="connsiteY239" fmla="*/ 120835 h 894318"/>
              <a:gd name="connsiteX240" fmla="*/ 270967 w 1063152"/>
              <a:gd name="connsiteY240" fmla="*/ 174316 h 894318"/>
              <a:gd name="connsiteX241" fmla="*/ 270967 w 1063152"/>
              <a:gd name="connsiteY241" fmla="*/ 235260 h 894318"/>
              <a:gd name="connsiteX242" fmla="*/ 228744 w 1063152"/>
              <a:gd name="connsiteY242" fmla="*/ 276304 h 894318"/>
              <a:gd name="connsiteX243" fmla="*/ 227502 w 1063152"/>
              <a:gd name="connsiteY243" fmla="*/ 276304 h 894318"/>
              <a:gd name="connsiteX244" fmla="*/ 267241 w 1063152"/>
              <a:gd name="connsiteY244" fmla="*/ 354661 h 894318"/>
              <a:gd name="connsiteX245" fmla="*/ 269725 w 1063152"/>
              <a:gd name="connsiteY245" fmla="*/ 355904 h 894318"/>
              <a:gd name="connsiteX246" fmla="*/ 369073 w 1063152"/>
              <a:gd name="connsiteY246" fmla="*/ 373317 h 894318"/>
              <a:gd name="connsiteX247" fmla="*/ 391426 w 1063152"/>
              <a:gd name="connsiteY247" fmla="*/ 391973 h 894318"/>
              <a:gd name="connsiteX248" fmla="*/ 383975 w 1063152"/>
              <a:gd name="connsiteY248" fmla="*/ 421824 h 894318"/>
              <a:gd name="connsiteX249" fmla="*/ 314432 w 1063152"/>
              <a:gd name="connsiteY249" fmla="*/ 492718 h 894318"/>
              <a:gd name="connsiteX250" fmla="*/ 313190 w 1063152"/>
              <a:gd name="connsiteY250" fmla="*/ 495205 h 894318"/>
              <a:gd name="connsiteX251" fmla="*/ 328092 w 1063152"/>
              <a:gd name="connsiteY251" fmla="*/ 593462 h 894318"/>
              <a:gd name="connsiteX252" fmla="*/ 316915 w 1063152"/>
              <a:gd name="connsiteY252" fmla="*/ 622068 h 894318"/>
              <a:gd name="connsiteX253" fmla="*/ 299529 w 1063152"/>
              <a:gd name="connsiteY253" fmla="*/ 627043 h 894318"/>
              <a:gd name="connsiteX254" fmla="*/ 287111 w 1063152"/>
              <a:gd name="connsiteY254" fmla="*/ 623312 h 894318"/>
              <a:gd name="connsiteX255" fmla="*/ 197698 w 1063152"/>
              <a:gd name="connsiteY255" fmla="*/ 579780 h 894318"/>
              <a:gd name="connsiteX256" fmla="*/ 195214 w 1063152"/>
              <a:gd name="connsiteY256" fmla="*/ 579780 h 894318"/>
              <a:gd name="connsiteX257" fmla="*/ 105801 w 1063152"/>
              <a:gd name="connsiteY257" fmla="*/ 623312 h 894318"/>
              <a:gd name="connsiteX258" fmla="*/ 75997 w 1063152"/>
              <a:gd name="connsiteY258" fmla="*/ 622068 h 894318"/>
              <a:gd name="connsiteX259" fmla="*/ 64820 w 1063152"/>
              <a:gd name="connsiteY259" fmla="*/ 593462 h 894318"/>
              <a:gd name="connsiteX260" fmla="*/ 78480 w 1063152"/>
              <a:gd name="connsiteY260" fmla="*/ 495205 h 894318"/>
              <a:gd name="connsiteX261" fmla="*/ 78480 w 1063152"/>
              <a:gd name="connsiteY261" fmla="*/ 492718 h 894318"/>
              <a:gd name="connsiteX262" fmla="*/ 7695 w 1063152"/>
              <a:gd name="connsiteY262" fmla="*/ 421824 h 894318"/>
              <a:gd name="connsiteX263" fmla="*/ 1486 w 1063152"/>
              <a:gd name="connsiteY263" fmla="*/ 391973 h 894318"/>
              <a:gd name="connsiteX264" fmla="*/ 23839 w 1063152"/>
              <a:gd name="connsiteY264" fmla="*/ 373317 h 894318"/>
              <a:gd name="connsiteX265" fmla="*/ 123187 w 1063152"/>
              <a:gd name="connsiteY265" fmla="*/ 355904 h 894318"/>
              <a:gd name="connsiteX266" fmla="*/ 124429 w 1063152"/>
              <a:gd name="connsiteY266" fmla="*/ 354661 h 894318"/>
              <a:gd name="connsiteX267" fmla="*/ 165410 w 1063152"/>
              <a:gd name="connsiteY267" fmla="*/ 276304 h 894318"/>
              <a:gd name="connsiteX268" fmla="*/ 164168 w 1063152"/>
              <a:gd name="connsiteY268" fmla="*/ 276304 h 894318"/>
              <a:gd name="connsiteX269" fmla="*/ 121945 w 1063152"/>
              <a:gd name="connsiteY269" fmla="*/ 235260 h 894318"/>
              <a:gd name="connsiteX270" fmla="*/ 121945 w 1063152"/>
              <a:gd name="connsiteY270" fmla="*/ 174316 h 894318"/>
              <a:gd name="connsiteX271" fmla="*/ 79722 w 1063152"/>
              <a:gd name="connsiteY271" fmla="*/ 120835 h 894318"/>
              <a:gd name="connsiteX272" fmla="*/ 64820 w 1063152"/>
              <a:gd name="connsiteY272" fmla="*/ 15115 h 894318"/>
              <a:gd name="connsiteX273" fmla="*/ 75997 w 1063152"/>
              <a:gd name="connsiteY273" fmla="*/ 190 h 894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Lst>
            <a:rect l="l" t="t" r="r" b="b"/>
            <a:pathLst>
              <a:path w="1063152" h="894318">
                <a:moveTo>
                  <a:pt x="529093" y="545279"/>
                </a:moveTo>
                <a:lnTo>
                  <a:pt x="483145" y="633638"/>
                </a:lnTo>
                <a:cubicBezTo>
                  <a:pt x="478178" y="642349"/>
                  <a:pt x="470727" y="647327"/>
                  <a:pt x="463275" y="648572"/>
                </a:cubicBezTo>
                <a:lnTo>
                  <a:pt x="363928" y="665994"/>
                </a:lnTo>
                <a:cubicBezTo>
                  <a:pt x="362687" y="665994"/>
                  <a:pt x="362687" y="667239"/>
                  <a:pt x="362687" y="667239"/>
                </a:cubicBezTo>
                <a:cubicBezTo>
                  <a:pt x="361445" y="668483"/>
                  <a:pt x="362687" y="669728"/>
                  <a:pt x="362687" y="669728"/>
                </a:cubicBezTo>
                <a:lnTo>
                  <a:pt x="432230" y="741908"/>
                </a:lnTo>
                <a:cubicBezTo>
                  <a:pt x="438439" y="748131"/>
                  <a:pt x="440922" y="756842"/>
                  <a:pt x="439681" y="765554"/>
                </a:cubicBezTo>
                <a:lnTo>
                  <a:pt x="426020" y="865113"/>
                </a:lnTo>
                <a:cubicBezTo>
                  <a:pt x="426020" y="866357"/>
                  <a:pt x="426020" y="867602"/>
                  <a:pt x="427262" y="867602"/>
                </a:cubicBezTo>
                <a:cubicBezTo>
                  <a:pt x="427262" y="867602"/>
                  <a:pt x="428504" y="867602"/>
                  <a:pt x="429746" y="867602"/>
                </a:cubicBezTo>
                <a:lnTo>
                  <a:pt x="519158" y="824045"/>
                </a:lnTo>
                <a:cubicBezTo>
                  <a:pt x="527851" y="819067"/>
                  <a:pt x="536544" y="819067"/>
                  <a:pt x="543995" y="824045"/>
                </a:cubicBezTo>
                <a:lnTo>
                  <a:pt x="634649" y="867602"/>
                </a:lnTo>
                <a:cubicBezTo>
                  <a:pt x="634649" y="867602"/>
                  <a:pt x="635891" y="867602"/>
                  <a:pt x="637133" y="867602"/>
                </a:cubicBezTo>
                <a:cubicBezTo>
                  <a:pt x="637133" y="867602"/>
                  <a:pt x="637133" y="866357"/>
                  <a:pt x="637133" y="865113"/>
                </a:cubicBezTo>
                <a:lnTo>
                  <a:pt x="623473" y="765554"/>
                </a:lnTo>
                <a:cubicBezTo>
                  <a:pt x="622231" y="756842"/>
                  <a:pt x="624714" y="748131"/>
                  <a:pt x="630924" y="741908"/>
                </a:cubicBezTo>
                <a:lnTo>
                  <a:pt x="700467" y="669728"/>
                </a:lnTo>
                <a:cubicBezTo>
                  <a:pt x="701708" y="669728"/>
                  <a:pt x="701708" y="668483"/>
                  <a:pt x="700467" y="667239"/>
                </a:cubicBezTo>
                <a:cubicBezTo>
                  <a:pt x="700467" y="667239"/>
                  <a:pt x="700467" y="665994"/>
                  <a:pt x="699225" y="665994"/>
                </a:cubicBezTo>
                <a:lnTo>
                  <a:pt x="601120" y="648572"/>
                </a:lnTo>
                <a:cubicBezTo>
                  <a:pt x="592427" y="647327"/>
                  <a:pt x="584976" y="642349"/>
                  <a:pt x="580008" y="633638"/>
                </a:cubicBezTo>
                <a:lnTo>
                  <a:pt x="534060" y="545279"/>
                </a:lnTo>
                <a:cubicBezTo>
                  <a:pt x="532818" y="545279"/>
                  <a:pt x="532818" y="545279"/>
                  <a:pt x="531577" y="545279"/>
                </a:cubicBezTo>
                <a:cubicBezTo>
                  <a:pt x="530335" y="545279"/>
                  <a:pt x="530335" y="545279"/>
                  <a:pt x="529093" y="545279"/>
                </a:cubicBezTo>
                <a:close/>
                <a:moveTo>
                  <a:pt x="500531" y="334960"/>
                </a:moveTo>
                <a:cubicBezTo>
                  <a:pt x="490596" y="334960"/>
                  <a:pt x="483145" y="342427"/>
                  <a:pt x="483145" y="351138"/>
                </a:cubicBezTo>
                <a:lnTo>
                  <a:pt x="483145" y="501722"/>
                </a:lnTo>
                <a:cubicBezTo>
                  <a:pt x="483145" y="510433"/>
                  <a:pt x="490596" y="517900"/>
                  <a:pt x="500531" y="517900"/>
                </a:cubicBezTo>
                <a:lnTo>
                  <a:pt x="563864" y="517900"/>
                </a:lnTo>
                <a:cubicBezTo>
                  <a:pt x="572557" y="517900"/>
                  <a:pt x="580008" y="510433"/>
                  <a:pt x="580008" y="501722"/>
                </a:cubicBezTo>
                <a:lnTo>
                  <a:pt x="580008" y="351138"/>
                </a:lnTo>
                <a:cubicBezTo>
                  <a:pt x="580008" y="342427"/>
                  <a:pt x="572557" y="334960"/>
                  <a:pt x="563864" y="334960"/>
                </a:cubicBezTo>
                <a:close/>
                <a:moveTo>
                  <a:pt x="865454" y="278792"/>
                </a:moveTo>
                <a:lnTo>
                  <a:pt x="818264" y="367098"/>
                </a:lnTo>
                <a:cubicBezTo>
                  <a:pt x="814539" y="374561"/>
                  <a:pt x="807087" y="380780"/>
                  <a:pt x="798395" y="382023"/>
                </a:cubicBezTo>
                <a:lnTo>
                  <a:pt x="699047" y="399436"/>
                </a:lnTo>
                <a:cubicBezTo>
                  <a:pt x="697805" y="399436"/>
                  <a:pt x="697805" y="399436"/>
                  <a:pt x="697805" y="400680"/>
                </a:cubicBezTo>
                <a:cubicBezTo>
                  <a:pt x="697805" y="401923"/>
                  <a:pt x="697805" y="401923"/>
                  <a:pt x="697805" y="403167"/>
                </a:cubicBezTo>
                <a:lnTo>
                  <a:pt x="767348" y="474061"/>
                </a:lnTo>
                <a:cubicBezTo>
                  <a:pt x="773558" y="481524"/>
                  <a:pt x="776041" y="490230"/>
                  <a:pt x="776041" y="498936"/>
                </a:cubicBezTo>
                <a:lnTo>
                  <a:pt x="761139" y="597193"/>
                </a:lnTo>
                <a:cubicBezTo>
                  <a:pt x="761139" y="598437"/>
                  <a:pt x="761139" y="599681"/>
                  <a:pt x="762381" y="599681"/>
                </a:cubicBezTo>
                <a:cubicBezTo>
                  <a:pt x="762381" y="600924"/>
                  <a:pt x="763623" y="600924"/>
                  <a:pt x="764865" y="599681"/>
                </a:cubicBezTo>
                <a:lnTo>
                  <a:pt x="854278" y="556149"/>
                </a:lnTo>
                <a:cubicBezTo>
                  <a:pt x="858003" y="554905"/>
                  <a:pt x="862971" y="553662"/>
                  <a:pt x="866696" y="553662"/>
                </a:cubicBezTo>
                <a:cubicBezTo>
                  <a:pt x="871664" y="553662"/>
                  <a:pt x="875389" y="554905"/>
                  <a:pt x="880356" y="556149"/>
                </a:cubicBezTo>
                <a:lnTo>
                  <a:pt x="969770" y="599681"/>
                </a:lnTo>
                <a:cubicBezTo>
                  <a:pt x="969770" y="600924"/>
                  <a:pt x="971011" y="600924"/>
                  <a:pt x="972253" y="599681"/>
                </a:cubicBezTo>
                <a:cubicBezTo>
                  <a:pt x="972253" y="599681"/>
                  <a:pt x="973495" y="598437"/>
                  <a:pt x="973495" y="597193"/>
                </a:cubicBezTo>
                <a:lnTo>
                  <a:pt x="958593" y="498936"/>
                </a:lnTo>
                <a:cubicBezTo>
                  <a:pt x="957351" y="490230"/>
                  <a:pt x="959835" y="481524"/>
                  <a:pt x="966044" y="474061"/>
                </a:cubicBezTo>
                <a:lnTo>
                  <a:pt x="1036829" y="403167"/>
                </a:lnTo>
                <a:cubicBezTo>
                  <a:pt x="1036829" y="401923"/>
                  <a:pt x="1036829" y="401923"/>
                  <a:pt x="1036829" y="400680"/>
                </a:cubicBezTo>
                <a:cubicBezTo>
                  <a:pt x="1036829" y="399436"/>
                  <a:pt x="1035588" y="399436"/>
                  <a:pt x="1034346" y="399436"/>
                </a:cubicBezTo>
                <a:lnTo>
                  <a:pt x="936240" y="382023"/>
                </a:lnTo>
                <a:cubicBezTo>
                  <a:pt x="927547" y="380780"/>
                  <a:pt x="920096" y="374561"/>
                  <a:pt x="916370" y="367098"/>
                </a:cubicBezTo>
                <a:lnTo>
                  <a:pt x="869180" y="278792"/>
                </a:lnTo>
                <a:cubicBezTo>
                  <a:pt x="867938" y="276304"/>
                  <a:pt x="866696" y="276304"/>
                  <a:pt x="865454" y="278792"/>
                </a:cubicBezTo>
                <a:close/>
                <a:moveTo>
                  <a:pt x="196456" y="276304"/>
                </a:moveTo>
                <a:cubicBezTo>
                  <a:pt x="195214" y="276304"/>
                  <a:pt x="195214" y="277548"/>
                  <a:pt x="193972" y="278792"/>
                </a:cubicBezTo>
                <a:lnTo>
                  <a:pt x="146782" y="367098"/>
                </a:lnTo>
                <a:cubicBezTo>
                  <a:pt x="143057" y="374561"/>
                  <a:pt x="135605" y="380780"/>
                  <a:pt x="128154" y="382023"/>
                </a:cubicBezTo>
                <a:lnTo>
                  <a:pt x="28807" y="399436"/>
                </a:lnTo>
                <a:cubicBezTo>
                  <a:pt x="27565" y="399436"/>
                  <a:pt x="27565" y="399436"/>
                  <a:pt x="26323" y="400680"/>
                </a:cubicBezTo>
                <a:cubicBezTo>
                  <a:pt x="26323" y="401923"/>
                  <a:pt x="26323" y="401923"/>
                  <a:pt x="27565" y="403167"/>
                </a:cubicBezTo>
                <a:lnTo>
                  <a:pt x="97108" y="474061"/>
                </a:lnTo>
                <a:cubicBezTo>
                  <a:pt x="103317" y="481524"/>
                  <a:pt x="105801" y="490230"/>
                  <a:pt x="104559" y="498936"/>
                </a:cubicBezTo>
                <a:lnTo>
                  <a:pt x="89657" y="597193"/>
                </a:lnTo>
                <a:cubicBezTo>
                  <a:pt x="89657" y="598437"/>
                  <a:pt x="90899" y="599681"/>
                  <a:pt x="92141" y="599681"/>
                </a:cubicBezTo>
                <a:cubicBezTo>
                  <a:pt x="92141" y="600924"/>
                  <a:pt x="93383" y="600924"/>
                  <a:pt x="93383" y="599681"/>
                </a:cubicBezTo>
                <a:lnTo>
                  <a:pt x="184038" y="556149"/>
                </a:lnTo>
                <a:cubicBezTo>
                  <a:pt x="191489" y="552418"/>
                  <a:pt x="201423" y="552418"/>
                  <a:pt x="208874" y="556149"/>
                </a:cubicBezTo>
                <a:lnTo>
                  <a:pt x="299529" y="599681"/>
                </a:lnTo>
                <a:cubicBezTo>
                  <a:pt x="299529" y="600924"/>
                  <a:pt x="300771" y="600924"/>
                  <a:pt x="300771" y="599681"/>
                </a:cubicBezTo>
                <a:cubicBezTo>
                  <a:pt x="302013" y="599681"/>
                  <a:pt x="302013" y="598437"/>
                  <a:pt x="302013" y="597193"/>
                </a:cubicBezTo>
                <a:lnTo>
                  <a:pt x="287111" y="498936"/>
                </a:lnTo>
                <a:cubicBezTo>
                  <a:pt x="287111" y="490230"/>
                  <a:pt x="289595" y="481524"/>
                  <a:pt x="294562" y="474061"/>
                </a:cubicBezTo>
                <a:lnTo>
                  <a:pt x="365347" y="403167"/>
                </a:lnTo>
                <a:cubicBezTo>
                  <a:pt x="365347" y="401923"/>
                  <a:pt x="365347" y="401923"/>
                  <a:pt x="365347" y="400680"/>
                </a:cubicBezTo>
                <a:cubicBezTo>
                  <a:pt x="365347" y="399436"/>
                  <a:pt x="365347" y="399436"/>
                  <a:pt x="364106" y="399436"/>
                </a:cubicBezTo>
                <a:lnTo>
                  <a:pt x="266000" y="382023"/>
                </a:lnTo>
                <a:cubicBezTo>
                  <a:pt x="256065" y="380780"/>
                  <a:pt x="248614" y="374561"/>
                  <a:pt x="244888" y="367098"/>
                </a:cubicBezTo>
                <a:lnTo>
                  <a:pt x="197698" y="278792"/>
                </a:lnTo>
                <a:cubicBezTo>
                  <a:pt x="197698" y="277548"/>
                  <a:pt x="197698" y="276304"/>
                  <a:pt x="196456" y="276304"/>
                </a:cubicBezTo>
                <a:close/>
                <a:moveTo>
                  <a:pt x="835650" y="67353"/>
                </a:moveTo>
                <a:cubicBezTo>
                  <a:pt x="825715" y="67353"/>
                  <a:pt x="819506" y="74816"/>
                  <a:pt x="819506" y="83522"/>
                </a:cubicBezTo>
                <a:lnTo>
                  <a:pt x="819506" y="235260"/>
                </a:lnTo>
                <a:cubicBezTo>
                  <a:pt x="819506" y="243966"/>
                  <a:pt x="825715" y="251429"/>
                  <a:pt x="835650" y="251429"/>
                </a:cubicBezTo>
                <a:lnTo>
                  <a:pt x="900226" y="251429"/>
                </a:lnTo>
                <a:cubicBezTo>
                  <a:pt x="907677" y="251429"/>
                  <a:pt x="915128" y="243966"/>
                  <a:pt x="915128" y="235260"/>
                </a:cubicBezTo>
                <a:lnTo>
                  <a:pt x="915128" y="83522"/>
                </a:lnTo>
                <a:cubicBezTo>
                  <a:pt x="915128" y="74816"/>
                  <a:pt x="907677" y="67353"/>
                  <a:pt x="900226" y="67353"/>
                </a:cubicBezTo>
                <a:close/>
                <a:moveTo>
                  <a:pt x="164168" y="67353"/>
                </a:moveTo>
                <a:cubicBezTo>
                  <a:pt x="155475" y="67353"/>
                  <a:pt x="148024" y="74816"/>
                  <a:pt x="148024" y="83522"/>
                </a:cubicBezTo>
                <a:lnTo>
                  <a:pt x="148024" y="235260"/>
                </a:lnTo>
                <a:cubicBezTo>
                  <a:pt x="148024" y="243966"/>
                  <a:pt x="155475" y="251429"/>
                  <a:pt x="164168" y="251429"/>
                </a:cubicBezTo>
                <a:lnTo>
                  <a:pt x="196456" y="251429"/>
                </a:lnTo>
                <a:lnTo>
                  <a:pt x="228744" y="251429"/>
                </a:lnTo>
                <a:cubicBezTo>
                  <a:pt x="237437" y="251429"/>
                  <a:pt x="243646" y="243966"/>
                  <a:pt x="243646" y="235260"/>
                </a:cubicBezTo>
                <a:lnTo>
                  <a:pt x="243646" y="83522"/>
                </a:lnTo>
                <a:cubicBezTo>
                  <a:pt x="243646" y="74816"/>
                  <a:pt x="237437" y="67353"/>
                  <a:pt x="228744" y="67353"/>
                </a:cubicBezTo>
                <a:close/>
                <a:moveTo>
                  <a:pt x="586217" y="27571"/>
                </a:moveTo>
                <a:lnTo>
                  <a:pt x="586217" y="315048"/>
                </a:lnTo>
                <a:cubicBezTo>
                  <a:pt x="598636" y="323759"/>
                  <a:pt x="606087" y="336204"/>
                  <a:pt x="606087" y="351138"/>
                </a:cubicBezTo>
                <a:lnTo>
                  <a:pt x="606087" y="412118"/>
                </a:lnTo>
                <a:cubicBezTo>
                  <a:pt x="614780" y="405896"/>
                  <a:pt x="620989" y="395940"/>
                  <a:pt x="622231" y="383495"/>
                </a:cubicBezTo>
                <a:lnTo>
                  <a:pt x="666937" y="44993"/>
                </a:lnTo>
                <a:cubicBezTo>
                  <a:pt x="668179" y="40015"/>
                  <a:pt x="666937" y="37526"/>
                  <a:pt x="664453" y="32549"/>
                </a:cubicBezTo>
                <a:cubicBezTo>
                  <a:pt x="660728" y="30060"/>
                  <a:pt x="657002" y="27571"/>
                  <a:pt x="652035" y="27571"/>
                </a:cubicBezTo>
                <a:close/>
                <a:moveTo>
                  <a:pt x="503014" y="27571"/>
                </a:moveTo>
                <a:lnTo>
                  <a:pt x="503014" y="308825"/>
                </a:lnTo>
                <a:lnTo>
                  <a:pt x="560139" y="308825"/>
                </a:lnTo>
                <a:lnTo>
                  <a:pt x="560139" y="27571"/>
                </a:lnTo>
                <a:close/>
                <a:moveTo>
                  <a:pt x="411118" y="27571"/>
                </a:moveTo>
                <a:cubicBezTo>
                  <a:pt x="407393" y="27571"/>
                  <a:pt x="402425" y="30060"/>
                  <a:pt x="399942" y="32549"/>
                </a:cubicBezTo>
                <a:cubicBezTo>
                  <a:pt x="396216" y="37526"/>
                  <a:pt x="394974" y="40015"/>
                  <a:pt x="396216" y="44993"/>
                </a:cubicBezTo>
                <a:lnTo>
                  <a:pt x="440922" y="384739"/>
                </a:lnTo>
                <a:cubicBezTo>
                  <a:pt x="442164" y="395940"/>
                  <a:pt x="448373" y="405896"/>
                  <a:pt x="457066" y="412118"/>
                </a:cubicBezTo>
                <a:lnTo>
                  <a:pt x="457066" y="351138"/>
                </a:lnTo>
                <a:cubicBezTo>
                  <a:pt x="457066" y="336204"/>
                  <a:pt x="464517" y="323759"/>
                  <a:pt x="476936" y="315048"/>
                </a:cubicBezTo>
                <a:lnTo>
                  <a:pt x="476936" y="27571"/>
                </a:lnTo>
                <a:close/>
                <a:moveTo>
                  <a:pt x="411118" y="1436"/>
                </a:moveTo>
                <a:lnTo>
                  <a:pt x="652035" y="1436"/>
                </a:lnTo>
                <a:cubicBezTo>
                  <a:pt x="664453" y="1436"/>
                  <a:pt x="675630" y="6414"/>
                  <a:pt x="683081" y="15126"/>
                </a:cubicBezTo>
                <a:cubicBezTo>
                  <a:pt x="691774" y="25082"/>
                  <a:pt x="695499" y="37526"/>
                  <a:pt x="693016" y="48727"/>
                </a:cubicBezTo>
                <a:lnTo>
                  <a:pt x="648309" y="387228"/>
                </a:lnTo>
                <a:cubicBezTo>
                  <a:pt x="644584" y="412118"/>
                  <a:pt x="628440" y="432030"/>
                  <a:pt x="606087" y="441986"/>
                </a:cubicBezTo>
                <a:lnTo>
                  <a:pt x="606087" y="501722"/>
                </a:lnTo>
                <a:cubicBezTo>
                  <a:pt x="606087" y="525367"/>
                  <a:pt x="587459" y="545279"/>
                  <a:pt x="563864" y="545279"/>
                </a:cubicBezTo>
                <a:lnTo>
                  <a:pt x="562623" y="545279"/>
                </a:lnTo>
                <a:lnTo>
                  <a:pt x="603603" y="622437"/>
                </a:lnTo>
                <a:lnTo>
                  <a:pt x="604845" y="623682"/>
                </a:lnTo>
                <a:lnTo>
                  <a:pt x="704192" y="639860"/>
                </a:lnTo>
                <a:cubicBezTo>
                  <a:pt x="715369" y="642349"/>
                  <a:pt x="722820" y="649816"/>
                  <a:pt x="726545" y="659772"/>
                </a:cubicBezTo>
                <a:cubicBezTo>
                  <a:pt x="729029" y="669728"/>
                  <a:pt x="726545" y="680928"/>
                  <a:pt x="719094" y="688395"/>
                </a:cubicBezTo>
                <a:lnTo>
                  <a:pt x="650793" y="760576"/>
                </a:lnTo>
                <a:cubicBezTo>
                  <a:pt x="649551" y="760576"/>
                  <a:pt x="649551" y="761820"/>
                  <a:pt x="649551" y="761820"/>
                </a:cubicBezTo>
                <a:lnTo>
                  <a:pt x="663211" y="861379"/>
                </a:lnTo>
                <a:cubicBezTo>
                  <a:pt x="664453" y="871335"/>
                  <a:pt x="660728" y="882536"/>
                  <a:pt x="652035" y="888758"/>
                </a:cubicBezTo>
                <a:cubicBezTo>
                  <a:pt x="643342" y="894981"/>
                  <a:pt x="632165" y="896225"/>
                  <a:pt x="622231" y="891247"/>
                </a:cubicBezTo>
                <a:lnTo>
                  <a:pt x="532818" y="846446"/>
                </a:lnTo>
                <a:cubicBezTo>
                  <a:pt x="532818" y="846446"/>
                  <a:pt x="531577" y="846446"/>
                  <a:pt x="530335" y="846446"/>
                </a:cubicBezTo>
                <a:lnTo>
                  <a:pt x="440922" y="891247"/>
                </a:lnTo>
                <a:cubicBezTo>
                  <a:pt x="437197" y="893736"/>
                  <a:pt x="432230" y="893736"/>
                  <a:pt x="428504" y="893736"/>
                </a:cubicBezTo>
                <a:cubicBezTo>
                  <a:pt x="422295" y="893736"/>
                  <a:pt x="416086" y="892492"/>
                  <a:pt x="411118" y="888758"/>
                </a:cubicBezTo>
                <a:cubicBezTo>
                  <a:pt x="402425" y="882536"/>
                  <a:pt x="398700" y="871335"/>
                  <a:pt x="399942" y="861379"/>
                </a:cubicBezTo>
                <a:lnTo>
                  <a:pt x="413602" y="761820"/>
                </a:lnTo>
                <a:lnTo>
                  <a:pt x="413602" y="760576"/>
                </a:lnTo>
                <a:lnTo>
                  <a:pt x="344059" y="688395"/>
                </a:lnTo>
                <a:cubicBezTo>
                  <a:pt x="336608" y="680928"/>
                  <a:pt x="334124" y="669728"/>
                  <a:pt x="337850" y="659772"/>
                </a:cubicBezTo>
                <a:cubicBezTo>
                  <a:pt x="340334" y="649816"/>
                  <a:pt x="349026" y="642349"/>
                  <a:pt x="358961" y="639860"/>
                </a:cubicBezTo>
                <a:lnTo>
                  <a:pt x="458308" y="623682"/>
                </a:lnTo>
                <a:lnTo>
                  <a:pt x="459550" y="622437"/>
                </a:lnTo>
                <a:lnTo>
                  <a:pt x="500531" y="545279"/>
                </a:lnTo>
                <a:cubicBezTo>
                  <a:pt x="475694" y="545279"/>
                  <a:pt x="457066" y="525367"/>
                  <a:pt x="457066" y="501722"/>
                </a:cubicBezTo>
                <a:lnTo>
                  <a:pt x="457066" y="441986"/>
                </a:lnTo>
                <a:cubicBezTo>
                  <a:pt x="435955" y="432030"/>
                  <a:pt x="418569" y="413363"/>
                  <a:pt x="414844" y="387228"/>
                </a:cubicBezTo>
                <a:lnTo>
                  <a:pt x="370138" y="48727"/>
                </a:lnTo>
                <a:cubicBezTo>
                  <a:pt x="368896" y="37526"/>
                  <a:pt x="372621" y="25082"/>
                  <a:pt x="380072" y="15126"/>
                </a:cubicBezTo>
                <a:cubicBezTo>
                  <a:pt x="387523" y="6414"/>
                  <a:pt x="399942" y="1436"/>
                  <a:pt x="411118" y="1436"/>
                </a:cubicBezTo>
                <a:close/>
                <a:moveTo>
                  <a:pt x="747479" y="190"/>
                </a:moveTo>
                <a:cubicBezTo>
                  <a:pt x="754930" y="-1054"/>
                  <a:pt x="761139" y="3922"/>
                  <a:pt x="762381" y="11384"/>
                </a:cubicBezTo>
                <a:lnTo>
                  <a:pt x="776041" y="117103"/>
                </a:lnTo>
                <a:cubicBezTo>
                  <a:pt x="778525" y="128297"/>
                  <a:pt x="784734" y="138247"/>
                  <a:pt x="792185" y="144466"/>
                </a:cubicBezTo>
                <a:lnTo>
                  <a:pt x="792185" y="83522"/>
                </a:lnTo>
                <a:cubicBezTo>
                  <a:pt x="792185" y="68597"/>
                  <a:pt x="800878" y="56159"/>
                  <a:pt x="812055" y="48697"/>
                </a:cubicBezTo>
                <a:lnTo>
                  <a:pt x="812055" y="13872"/>
                </a:lnTo>
                <a:cubicBezTo>
                  <a:pt x="812055" y="6409"/>
                  <a:pt x="818264" y="190"/>
                  <a:pt x="824473" y="190"/>
                </a:cubicBezTo>
                <a:cubicBezTo>
                  <a:pt x="833166" y="190"/>
                  <a:pt x="838134" y="6409"/>
                  <a:pt x="838134" y="13872"/>
                </a:cubicBezTo>
                <a:lnTo>
                  <a:pt x="838134" y="42478"/>
                </a:lnTo>
                <a:lnTo>
                  <a:pt x="895259" y="42478"/>
                </a:lnTo>
                <a:lnTo>
                  <a:pt x="895259" y="13872"/>
                </a:lnTo>
                <a:cubicBezTo>
                  <a:pt x="895259" y="6409"/>
                  <a:pt x="901468" y="190"/>
                  <a:pt x="908919" y="190"/>
                </a:cubicBezTo>
                <a:cubicBezTo>
                  <a:pt x="916370" y="190"/>
                  <a:pt x="922579" y="6409"/>
                  <a:pt x="922579" y="13872"/>
                </a:cubicBezTo>
                <a:lnTo>
                  <a:pt x="922579" y="48697"/>
                </a:lnTo>
                <a:cubicBezTo>
                  <a:pt x="933756" y="56159"/>
                  <a:pt x="941207" y="68597"/>
                  <a:pt x="941207" y="83522"/>
                </a:cubicBezTo>
                <a:lnTo>
                  <a:pt x="941207" y="144466"/>
                </a:lnTo>
                <a:cubicBezTo>
                  <a:pt x="951142" y="138247"/>
                  <a:pt x="957351" y="128297"/>
                  <a:pt x="958593" y="117103"/>
                </a:cubicBezTo>
                <a:lnTo>
                  <a:pt x="972253" y="11384"/>
                </a:lnTo>
                <a:cubicBezTo>
                  <a:pt x="973495" y="3922"/>
                  <a:pt x="979704" y="-1054"/>
                  <a:pt x="987155" y="190"/>
                </a:cubicBezTo>
                <a:cubicBezTo>
                  <a:pt x="993365" y="1434"/>
                  <a:pt x="999574" y="7653"/>
                  <a:pt x="998332" y="15115"/>
                </a:cubicBezTo>
                <a:lnTo>
                  <a:pt x="983430" y="120835"/>
                </a:lnTo>
                <a:cubicBezTo>
                  <a:pt x="980946" y="144466"/>
                  <a:pt x="964802" y="165610"/>
                  <a:pt x="941207" y="174316"/>
                </a:cubicBezTo>
                <a:lnTo>
                  <a:pt x="941207" y="235260"/>
                </a:lnTo>
                <a:cubicBezTo>
                  <a:pt x="941207" y="257648"/>
                  <a:pt x="922579" y="276304"/>
                  <a:pt x="900226" y="276304"/>
                </a:cubicBezTo>
                <a:lnTo>
                  <a:pt x="897742" y="276304"/>
                </a:lnTo>
                <a:lnTo>
                  <a:pt x="938723" y="354661"/>
                </a:lnTo>
                <a:cubicBezTo>
                  <a:pt x="938723" y="354661"/>
                  <a:pt x="939965" y="355904"/>
                  <a:pt x="941207" y="355904"/>
                </a:cubicBezTo>
                <a:lnTo>
                  <a:pt x="1039313" y="373317"/>
                </a:lnTo>
                <a:cubicBezTo>
                  <a:pt x="1050490" y="374561"/>
                  <a:pt x="1057941" y="382023"/>
                  <a:pt x="1061666" y="391973"/>
                </a:cubicBezTo>
                <a:cubicBezTo>
                  <a:pt x="1065392" y="401923"/>
                  <a:pt x="1061666" y="414361"/>
                  <a:pt x="1055457" y="421824"/>
                </a:cubicBezTo>
                <a:lnTo>
                  <a:pt x="985914" y="492718"/>
                </a:lnTo>
                <a:cubicBezTo>
                  <a:pt x="984672" y="493961"/>
                  <a:pt x="984672" y="493961"/>
                  <a:pt x="984672" y="495205"/>
                </a:cubicBezTo>
                <a:lnTo>
                  <a:pt x="999574" y="593462"/>
                </a:lnTo>
                <a:cubicBezTo>
                  <a:pt x="1000816" y="604656"/>
                  <a:pt x="995848" y="615849"/>
                  <a:pt x="987155" y="622068"/>
                </a:cubicBezTo>
                <a:cubicBezTo>
                  <a:pt x="982188" y="624556"/>
                  <a:pt x="975979" y="627043"/>
                  <a:pt x="971011" y="627043"/>
                </a:cubicBezTo>
                <a:cubicBezTo>
                  <a:pt x="966044" y="627043"/>
                  <a:pt x="962318" y="625799"/>
                  <a:pt x="958593" y="623312"/>
                </a:cubicBezTo>
                <a:lnTo>
                  <a:pt x="867938" y="579780"/>
                </a:lnTo>
                <a:lnTo>
                  <a:pt x="866696" y="579780"/>
                </a:lnTo>
                <a:lnTo>
                  <a:pt x="776041" y="623312"/>
                </a:lnTo>
                <a:cubicBezTo>
                  <a:pt x="766106" y="628287"/>
                  <a:pt x="754930" y="627043"/>
                  <a:pt x="746237" y="622068"/>
                </a:cubicBezTo>
                <a:cubicBezTo>
                  <a:pt x="738786" y="615849"/>
                  <a:pt x="733818" y="604656"/>
                  <a:pt x="736302" y="593462"/>
                </a:cubicBezTo>
                <a:lnTo>
                  <a:pt x="749962" y="495205"/>
                </a:lnTo>
                <a:cubicBezTo>
                  <a:pt x="749962" y="493961"/>
                  <a:pt x="748721" y="493961"/>
                  <a:pt x="748721" y="492718"/>
                </a:cubicBezTo>
                <a:lnTo>
                  <a:pt x="679177" y="421824"/>
                </a:lnTo>
                <a:cubicBezTo>
                  <a:pt x="671726" y="414361"/>
                  <a:pt x="669242" y="401923"/>
                  <a:pt x="672968" y="391973"/>
                </a:cubicBezTo>
                <a:cubicBezTo>
                  <a:pt x="676693" y="382023"/>
                  <a:pt x="684144" y="374561"/>
                  <a:pt x="694079" y="373317"/>
                </a:cubicBezTo>
                <a:lnTo>
                  <a:pt x="793427" y="355904"/>
                </a:lnTo>
                <a:cubicBezTo>
                  <a:pt x="794669" y="355904"/>
                  <a:pt x="794669" y="354661"/>
                  <a:pt x="795911" y="354661"/>
                </a:cubicBezTo>
                <a:lnTo>
                  <a:pt x="836892" y="276304"/>
                </a:lnTo>
                <a:lnTo>
                  <a:pt x="835650" y="276304"/>
                </a:lnTo>
                <a:cubicBezTo>
                  <a:pt x="810813" y="276304"/>
                  <a:pt x="792185" y="257648"/>
                  <a:pt x="792185" y="235260"/>
                </a:cubicBezTo>
                <a:lnTo>
                  <a:pt x="792185" y="174316"/>
                </a:lnTo>
                <a:cubicBezTo>
                  <a:pt x="769832" y="165610"/>
                  <a:pt x="753688" y="144466"/>
                  <a:pt x="751204" y="120835"/>
                </a:cubicBezTo>
                <a:lnTo>
                  <a:pt x="736302" y="15115"/>
                </a:lnTo>
                <a:cubicBezTo>
                  <a:pt x="736302" y="7653"/>
                  <a:pt x="740028" y="1434"/>
                  <a:pt x="747479" y="190"/>
                </a:cubicBezTo>
                <a:close/>
                <a:moveTo>
                  <a:pt x="75997" y="190"/>
                </a:moveTo>
                <a:cubicBezTo>
                  <a:pt x="84690" y="-1054"/>
                  <a:pt x="89657" y="3922"/>
                  <a:pt x="90899" y="11384"/>
                </a:cubicBezTo>
                <a:lnTo>
                  <a:pt x="105801" y="117103"/>
                </a:lnTo>
                <a:cubicBezTo>
                  <a:pt x="107043" y="128297"/>
                  <a:pt x="113252" y="138247"/>
                  <a:pt x="121945" y="144466"/>
                </a:cubicBezTo>
                <a:lnTo>
                  <a:pt x="121945" y="83522"/>
                </a:lnTo>
                <a:cubicBezTo>
                  <a:pt x="121945" y="68597"/>
                  <a:pt x="129396" y="56159"/>
                  <a:pt x="140573" y="48697"/>
                </a:cubicBezTo>
                <a:lnTo>
                  <a:pt x="140573" y="13872"/>
                </a:lnTo>
                <a:cubicBezTo>
                  <a:pt x="140573" y="6409"/>
                  <a:pt x="146782" y="190"/>
                  <a:pt x="154233" y="190"/>
                </a:cubicBezTo>
                <a:cubicBezTo>
                  <a:pt x="161684" y="190"/>
                  <a:pt x="167894" y="6409"/>
                  <a:pt x="167894" y="13872"/>
                </a:cubicBezTo>
                <a:lnTo>
                  <a:pt x="167894" y="42478"/>
                </a:lnTo>
                <a:lnTo>
                  <a:pt x="225018" y="42478"/>
                </a:lnTo>
                <a:lnTo>
                  <a:pt x="225018" y="13872"/>
                </a:lnTo>
                <a:cubicBezTo>
                  <a:pt x="225018" y="6409"/>
                  <a:pt x="229986" y="190"/>
                  <a:pt x="238679" y="190"/>
                </a:cubicBezTo>
                <a:cubicBezTo>
                  <a:pt x="244888" y="190"/>
                  <a:pt x="251097" y="6409"/>
                  <a:pt x="251097" y="13872"/>
                </a:cubicBezTo>
                <a:lnTo>
                  <a:pt x="251097" y="48697"/>
                </a:lnTo>
                <a:cubicBezTo>
                  <a:pt x="262274" y="56159"/>
                  <a:pt x="270967" y="68597"/>
                  <a:pt x="270967" y="83522"/>
                </a:cubicBezTo>
                <a:lnTo>
                  <a:pt x="270967" y="144466"/>
                </a:lnTo>
                <a:cubicBezTo>
                  <a:pt x="279660" y="138247"/>
                  <a:pt x="285869" y="128297"/>
                  <a:pt x="287111" y="117103"/>
                </a:cubicBezTo>
                <a:lnTo>
                  <a:pt x="300771" y="11384"/>
                </a:lnTo>
                <a:cubicBezTo>
                  <a:pt x="302013" y="3922"/>
                  <a:pt x="308222" y="-1054"/>
                  <a:pt x="315673" y="190"/>
                </a:cubicBezTo>
                <a:cubicBezTo>
                  <a:pt x="323124" y="1434"/>
                  <a:pt x="328092" y="7653"/>
                  <a:pt x="326850" y="15115"/>
                </a:cubicBezTo>
                <a:lnTo>
                  <a:pt x="313190" y="120835"/>
                </a:lnTo>
                <a:cubicBezTo>
                  <a:pt x="309464" y="144466"/>
                  <a:pt x="293320" y="165610"/>
                  <a:pt x="270967" y="174316"/>
                </a:cubicBezTo>
                <a:lnTo>
                  <a:pt x="270967" y="235260"/>
                </a:lnTo>
                <a:cubicBezTo>
                  <a:pt x="270967" y="257648"/>
                  <a:pt x="252339" y="276304"/>
                  <a:pt x="228744" y="276304"/>
                </a:cubicBezTo>
                <a:lnTo>
                  <a:pt x="227502" y="276304"/>
                </a:lnTo>
                <a:lnTo>
                  <a:pt x="267241" y="354661"/>
                </a:lnTo>
                <a:cubicBezTo>
                  <a:pt x="268483" y="354661"/>
                  <a:pt x="269725" y="355904"/>
                  <a:pt x="269725" y="355904"/>
                </a:cubicBezTo>
                <a:lnTo>
                  <a:pt x="369073" y="373317"/>
                </a:lnTo>
                <a:cubicBezTo>
                  <a:pt x="379008" y="374561"/>
                  <a:pt x="386459" y="382023"/>
                  <a:pt x="391426" y="391973"/>
                </a:cubicBezTo>
                <a:cubicBezTo>
                  <a:pt x="393910" y="401923"/>
                  <a:pt x="391426" y="414361"/>
                  <a:pt x="383975" y="421824"/>
                </a:cubicBezTo>
                <a:lnTo>
                  <a:pt x="314432" y="492718"/>
                </a:lnTo>
                <a:cubicBezTo>
                  <a:pt x="314432" y="493961"/>
                  <a:pt x="313190" y="493961"/>
                  <a:pt x="313190" y="495205"/>
                </a:cubicBezTo>
                <a:lnTo>
                  <a:pt x="328092" y="593462"/>
                </a:lnTo>
                <a:cubicBezTo>
                  <a:pt x="329334" y="604656"/>
                  <a:pt x="324366" y="615849"/>
                  <a:pt x="316915" y="622068"/>
                </a:cubicBezTo>
                <a:cubicBezTo>
                  <a:pt x="310706" y="624556"/>
                  <a:pt x="305739" y="627043"/>
                  <a:pt x="299529" y="627043"/>
                </a:cubicBezTo>
                <a:cubicBezTo>
                  <a:pt x="294562" y="627043"/>
                  <a:pt x="292078" y="625799"/>
                  <a:pt x="287111" y="623312"/>
                </a:cubicBezTo>
                <a:lnTo>
                  <a:pt x="197698" y="579780"/>
                </a:lnTo>
                <a:cubicBezTo>
                  <a:pt x="196456" y="579780"/>
                  <a:pt x="195214" y="579780"/>
                  <a:pt x="195214" y="579780"/>
                </a:cubicBezTo>
                <a:lnTo>
                  <a:pt x="105801" y="623312"/>
                </a:lnTo>
                <a:cubicBezTo>
                  <a:pt x="95866" y="628287"/>
                  <a:pt x="84690" y="627043"/>
                  <a:pt x="75997" y="622068"/>
                </a:cubicBezTo>
                <a:cubicBezTo>
                  <a:pt x="67304" y="615849"/>
                  <a:pt x="62336" y="604656"/>
                  <a:pt x="64820" y="593462"/>
                </a:cubicBezTo>
                <a:lnTo>
                  <a:pt x="78480" y="495205"/>
                </a:lnTo>
                <a:cubicBezTo>
                  <a:pt x="78480" y="493961"/>
                  <a:pt x="78480" y="493961"/>
                  <a:pt x="78480" y="492718"/>
                </a:cubicBezTo>
                <a:lnTo>
                  <a:pt x="7695" y="421824"/>
                </a:lnTo>
                <a:cubicBezTo>
                  <a:pt x="1486" y="414361"/>
                  <a:pt x="-2240" y="401923"/>
                  <a:pt x="1486" y="391973"/>
                </a:cubicBezTo>
                <a:cubicBezTo>
                  <a:pt x="5211" y="382023"/>
                  <a:pt x="13904" y="374561"/>
                  <a:pt x="23839" y="373317"/>
                </a:cubicBezTo>
                <a:lnTo>
                  <a:pt x="123187" y="355904"/>
                </a:lnTo>
                <a:cubicBezTo>
                  <a:pt x="123187" y="355904"/>
                  <a:pt x="123187" y="354661"/>
                  <a:pt x="124429" y="354661"/>
                </a:cubicBezTo>
                <a:lnTo>
                  <a:pt x="165410" y="276304"/>
                </a:lnTo>
                <a:lnTo>
                  <a:pt x="164168" y="276304"/>
                </a:lnTo>
                <a:cubicBezTo>
                  <a:pt x="140573" y="276304"/>
                  <a:pt x="121945" y="257648"/>
                  <a:pt x="121945" y="235260"/>
                </a:cubicBezTo>
                <a:lnTo>
                  <a:pt x="121945" y="174316"/>
                </a:lnTo>
                <a:cubicBezTo>
                  <a:pt x="99592" y="165610"/>
                  <a:pt x="82206" y="144466"/>
                  <a:pt x="79722" y="120835"/>
                </a:cubicBezTo>
                <a:lnTo>
                  <a:pt x="64820" y="15115"/>
                </a:lnTo>
                <a:cubicBezTo>
                  <a:pt x="64820" y="7653"/>
                  <a:pt x="69787" y="1434"/>
                  <a:pt x="75997" y="190"/>
                </a:cubicBezTo>
                <a:close/>
              </a:path>
            </a:pathLst>
          </a:custGeom>
          <a:solidFill>
            <a:schemeClr val="bg2"/>
          </a:solidFill>
          <a:ln cap="flat">
            <a:noFill/>
            <a:prstDash val="solid"/>
          </a:ln>
        </p:spPr>
        <p:txBody>
          <a:bodyPr vert="horz" wrap="square" lIns="33750" tIns="16875" rIns="33750" bIns="16875" anchor="ctr" anchorCtr="1" compatLnSpc="0">
            <a:noAutofit/>
          </a:bodyPr>
          <a:lstStyle/>
          <a:p>
            <a:pPr marL="0" marR="0" lvl="0" indent="0" algn="l" defTabSz="685663" rtl="0" eaLnBrk="1" fontAlgn="auto" latinLnBrk="0" hangingPunct="0">
              <a:lnSpc>
                <a:spcPct val="100000"/>
              </a:lnSpc>
              <a:spcBef>
                <a:spcPts val="0"/>
              </a:spcBef>
              <a:spcAft>
                <a:spcPts val="0"/>
              </a:spcAft>
              <a:buClrTx/>
              <a:buSzTx/>
              <a:buFont typeface="Arial"/>
              <a:buNone/>
              <a:tabLst/>
              <a:defRPr/>
            </a:pPr>
            <a:endParaRPr kumimoji="0" lang="en-none" sz="675" b="0" i="0" u="none" strike="noStrike" kern="1200" cap="none" spc="0" normalizeH="0" baseline="0" noProof="0">
              <a:ln>
                <a:noFill/>
              </a:ln>
              <a:solidFill>
                <a:srgbClr val="747A94"/>
              </a:solidFill>
              <a:effectLst/>
              <a:uLnTx/>
              <a:uFillTx/>
              <a:latin typeface="Arial" pitchFamily="18"/>
              <a:ea typeface="Arial Unicode MS" pitchFamily="2"/>
              <a:cs typeface="Arial Unicode MS" pitchFamily="2"/>
              <a:sym typeface="Arial"/>
            </a:endParaRPr>
          </a:p>
        </p:txBody>
      </p:sp>
      <p:sp>
        <p:nvSpPr>
          <p:cNvPr id="18" name="TextBox 17">
            <a:extLst>
              <a:ext uri="{FF2B5EF4-FFF2-40B4-BE49-F238E27FC236}">
                <a16:creationId xmlns:a16="http://schemas.microsoft.com/office/drawing/2014/main" id="{5A720BF5-643A-5AF1-9EA4-3BBE5DC55010}"/>
              </a:ext>
            </a:extLst>
          </p:cNvPr>
          <p:cNvSpPr txBox="1"/>
          <p:nvPr/>
        </p:nvSpPr>
        <p:spPr>
          <a:xfrm>
            <a:off x="5173736" y="3722185"/>
            <a:ext cx="1313896" cy="288541"/>
          </a:xfrm>
          <a:prstGeom prst="rect">
            <a:avLst/>
          </a:prstGeom>
          <a:noFill/>
        </p:spPr>
        <p:txBody>
          <a:bodyPr wrap="square" rtlCol="0" anchor="b">
            <a:spAutoFit/>
          </a:bodyPr>
          <a:lstStyle/>
          <a:p>
            <a:pPr marL="0" marR="0" lvl="0" indent="0" algn="ctr" defTabSz="685663" rtl="0" eaLnBrk="1" fontAlgn="auto" latinLnBrk="0" hangingPunct="1">
              <a:lnSpc>
                <a:spcPct val="100000"/>
              </a:lnSpc>
              <a:spcBef>
                <a:spcPts val="0"/>
              </a:spcBef>
              <a:spcAft>
                <a:spcPts val="0"/>
              </a:spcAft>
              <a:buClrTx/>
              <a:buSzTx/>
              <a:buFont typeface="Arial"/>
              <a:buNone/>
              <a:tabLst/>
              <a:defRPr/>
            </a:pPr>
            <a:r>
              <a:rPr kumimoji="0" lang="en-US" sz="1275" b="1" i="0" u="none" strike="noStrike" kern="1200" cap="none" spc="-11" normalizeH="0" baseline="0" noProof="0" dirty="0">
                <a:ln>
                  <a:noFill/>
                </a:ln>
                <a:solidFill>
                  <a:srgbClr val="111340"/>
                </a:solidFill>
                <a:effectLst/>
                <a:uLnTx/>
                <a:uFillTx/>
                <a:latin typeface="Poppins" pitchFamily="2" charset="77"/>
                <a:ea typeface="+mn-ea"/>
                <a:cs typeface="Poppins" panose="00000500000000000000" pitchFamily="2" charset="0"/>
                <a:sym typeface="Arial"/>
              </a:rPr>
              <a:t>Feb 2023</a:t>
            </a:r>
          </a:p>
        </p:txBody>
      </p:sp>
      <p:sp>
        <p:nvSpPr>
          <p:cNvPr id="19" name="TextBox 18">
            <a:extLst>
              <a:ext uri="{FF2B5EF4-FFF2-40B4-BE49-F238E27FC236}">
                <a16:creationId xmlns:a16="http://schemas.microsoft.com/office/drawing/2014/main" id="{181C2719-73F3-4304-BDE3-F47255FBE639}"/>
              </a:ext>
            </a:extLst>
          </p:cNvPr>
          <p:cNvSpPr txBox="1"/>
          <p:nvPr/>
        </p:nvSpPr>
        <p:spPr>
          <a:xfrm>
            <a:off x="6557930" y="3340999"/>
            <a:ext cx="1313896" cy="288541"/>
          </a:xfrm>
          <a:prstGeom prst="rect">
            <a:avLst/>
          </a:prstGeom>
          <a:noFill/>
        </p:spPr>
        <p:txBody>
          <a:bodyPr wrap="square" rtlCol="0" anchor="b">
            <a:spAutoFit/>
          </a:bodyPr>
          <a:lstStyle/>
          <a:p>
            <a:pPr marL="0" marR="0" lvl="0" indent="0" algn="ctr" defTabSz="685663" rtl="0" eaLnBrk="1" fontAlgn="auto" latinLnBrk="0" hangingPunct="1">
              <a:lnSpc>
                <a:spcPct val="100000"/>
              </a:lnSpc>
              <a:spcBef>
                <a:spcPts val="0"/>
              </a:spcBef>
              <a:spcAft>
                <a:spcPts val="0"/>
              </a:spcAft>
              <a:buClrTx/>
              <a:buSzTx/>
              <a:buFont typeface="Arial"/>
              <a:buNone/>
              <a:tabLst/>
              <a:defRPr/>
            </a:pPr>
            <a:r>
              <a:rPr kumimoji="0" lang="en-US" sz="1275" b="1" i="0" u="none" strike="noStrike" kern="1200" cap="none" spc="-11" normalizeH="0" baseline="0" noProof="0" dirty="0">
                <a:ln>
                  <a:noFill/>
                </a:ln>
                <a:solidFill>
                  <a:srgbClr val="111340"/>
                </a:solidFill>
                <a:effectLst/>
                <a:uLnTx/>
                <a:uFillTx/>
                <a:latin typeface="Poppins" pitchFamily="2" charset="77"/>
                <a:ea typeface="+mn-ea"/>
                <a:cs typeface="Poppins" panose="00000500000000000000" pitchFamily="2" charset="0"/>
                <a:sym typeface="Arial"/>
              </a:rPr>
              <a:t>Nov 2023</a:t>
            </a:r>
          </a:p>
        </p:txBody>
      </p:sp>
      <p:sp>
        <p:nvSpPr>
          <p:cNvPr id="20" name="TextBox 19">
            <a:extLst>
              <a:ext uri="{FF2B5EF4-FFF2-40B4-BE49-F238E27FC236}">
                <a16:creationId xmlns:a16="http://schemas.microsoft.com/office/drawing/2014/main" id="{0363CA07-170F-5EB3-B7E7-906A451B9E99}"/>
              </a:ext>
            </a:extLst>
          </p:cNvPr>
          <p:cNvSpPr txBox="1"/>
          <p:nvPr/>
        </p:nvSpPr>
        <p:spPr>
          <a:xfrm>
            <a:off x="8019731" y="2948335"/>
            <a:ext cx="1313896" cy="288541"/>
          </a:xfrm>
          <a:prstGeom prst="rect">
            <a:avLst/>
          </a:prstGeom>
          <a:noFill/>
        </p:spPr>
        <p:txBody>
          <a:bodyPr wrap="square" rtlCol="0" anchor="b">
            <a:spAutoFit/>
          </a:bodyPr>
          <a:lstStyle/>
          <a:p>
            <a:pPr marL="0" marR="0" lvl="0" indent="0" algn="ctr" defTabSz="685663" rtl="0" eaLnBrk="1" fontAlgn="auto" latinLnBrk="0" hangingPunct="1">
              <a:lnSpc>
                <a:spcPct val="100000"/>
              </a:lnSpc>
              <a:spcBef>
                <a:spcPts val="0"/>
              </a:spcBef>
              <a:spcAft>
                <a:spcPts val="0"/>
              </a:spcAft>
              <a:buClrTx/>
              <a:buSzTx/>
              <a:buFont typeface="Arial"/>
              <a:buNone/>
              <a:tabLst/>
              <a:defRPr/>
            </a:pPr>
            <a:r>
              <a:rPr lang="en-US" sz="1275" b="1" kern="1200" spc="-11" dirty="0">
                <a:solidFill>
                  <a:srgbClr val="111340"/>
                </a:solidFill>
                <a:latin typeface="Poppins" pitchFamily="2" charset="77"/>
                <a:ea typeface="+mn-ea"/>
                <a:cs typeface="Poppins" panose="00000500000000000000" pitchFamily="2" charset="0"/>
              </a:rPr>
              <a:t>Feb</a:t>
            </a:r>
            <a:r>
              <a:rPr kumimoji="0" lang="en-US" sz="1275" b="1" i="0" u="none" strike="noStrike" kern="1200" cap="none" spc="-11" normalizeH="0" baseline="0" noProof="0" dirty="0">
                <a:ln>
                  <a:noFill/>
                </a:ln>
                <a:solidFill>
                  <a:srgbClr val="111340"/>
                </a:solidFill>
                <a:effectLst/>
                <a:uLnTx/>
                <a:uFillTx/>
                <a:latin typeface="Poppins" pitchFamily="2" charset="77"/>
                <a:ea typeface="+mn-ea"/>
                <a:cs typeface="Poppins" panose="00000500000000000000" pitchFamily="2" charset="0"/>
                <a:sym typeface="Arial"/>
              </a:rPr>
              <a:t> 2024</a:t>
            </a:r>
          </a:p>
        </p:txBody>
      </p:sp>
      <p:sp>
        <p:nvSpPr>
          <p:cNvPr id="21" name="TextBox 20">
            <a:extLst>
              <a:ext uri="{FF2B5EF4-FFF2-40B4-BE49-F238E27FC236}">
                <a16:creationId xmlns:a16="http://schemas.microsoft.com/office/drawing/2014/main" id="{64A57CCC-095C-75CF-124A-BB177C87627E}"/>
              </a:ext>
            </a:extLst>
          </p:cNvPr>
          <p:cNvSpPr txBox="1"/>
          <p:nvPr/>
        </p:nvSpPr>
        <p:spPr>
          <a:xfrm>
            <a:off x="897686" y="4776663"/>
            <a:ext cx="1313896" cy="288541"/>
          </a:xfrm>
          <a:prstGeom prst="rect">
            <a:avLst/>
          </a:prstGeom>
          <a:noFill/>
        </p:spPr>
        <p:txBody>
          <a:bodyPr wrap="square" rtlCol="0" anchor="b">
            <a:spAutoFit/>
          </a:bodyPr>
          <a:lstStyle/>
          <a:p>
            <a:pPr marL="0" marR="0" lvl="0" indent="0" algn="ctr" defTabSz="685663" rtl="0" eaLnBrk="1" fontAlgn="auto" latinLnBrk="0" hangingPunct="1">
              <a:lnSpc>
                <a:spcPct val="100000"/>
              </a:lnSpc>
              <a:spcBef>
                <a:spcPts val="0"/>
              </a:spcBef>
              <a:spcAft>
                <a:spcPts val="0"/>
              </a:spcAft>
              <a:buClrTx/>
              <a:buSzTx/>
              <a:buFont typeface="Arial"/>
              <a:buNone/>
              <a:tabLst/>
              <a:defRPr/>
            </a:pPr>
            <a:r>
              <a:rPr kumimoji="0" lang="en-US" sz="1275" b="1" i="0" u="none" strike="noStrike" kern="1200" cap="none" spc="-11" normalizeH="0" baseline="0" noProof="0" dirty="0">
                <a:ln>
                  <a:noFill/>
                </a:ln>
                <a:solidFill>
                  <a:srgbClr val="111340"/>
                </a:solidFill>
                <a:effectLst/>
                <a:uLnTx/>
                <a:uFillTx/>
                <a:latin typeface="Poppins" pitchFamily="2" charset="77"/>
                <a:ea typeface="+mn-ea"/>
                <a:cs typeface="Poppins" panose="00000500000000000000" pitchFamily="2" charset="0"/>
                <a:sym typeface="Arial"/>
              </a:rPr>
              <a:t>July 2020</a:t>
            </a:r>
          </a:p>
        </p:txBody>
      </p:sp>
      <p:sp>
        <p:nvSpPr>
          <p:cNvPr id="22" name="TextBox 21">
            <a:extLst>
              <a:ext uri="{FF2B5EF4-FFF2-40B4-BE49-F238E27FC236}">
                <a16:creationId xmlns:a16="http://schemas.microsoft.com/office/drawing/2014/main" id="{A38DDD33-1D34-5B78-013A-BCD9613676F9}"/>
              </a:ext>
            </a:extLst>
          </p:cNvPr>
          <p:cNvSpPr txBox="1"/>
          <p:nvPr/>
        </p:nvSpPr>
        <p:spPr>
          <a:xfrm>
            <a:off x="2240032" y="4452640"/>
            <a:ext cx="1313896" cy="288541"/>
          </a:xfrm>
          <a:prstGeom prst="rect">
            <a:avLst/>
          </a:prstGeom>
          <a:noFill/>
        </p:spPr>
        <p:txBody>
          <a:bodyPr wrap="square" rtlCol="0" anchor="b">
            <a:spAutoFit/>
          </a:bodyPr>
          <a:lstStyle/>
          <a:p>
            <a:pPr marL="0" marR="0" lvl="0" indent="0" algn="ctr" defTabSz="685663" rtl="0" eaLnBrk="1" fontAlgn="auto" latinLnBrk="0" hangingPunct="1">
              <a:lnSpc>
                <a:spcPct val="100000"/>
              </a:lnSpc>
              <a:spcBef>
                <a:spcPts val="0"/>
              </a:spcBef>
              <a:spcAft>
                <a:spcPts val="0"/>
              </a:spcAft>
              <a:buClrTx/>
              <a:buSzTx/>
              <a:buFont typeface="Arial"/>
              <a:buNone/>
              <a:tabLst/>
              <a:defRPr/>
            </a:pPr>
            <a:r>
              <a:rPr kumimoji="0" lang="en-US" sz="1275" b="1" i="0" u="none" strike="noStrike" kern="1200" cap="none" spc="-11" normalizeH="0" baseline="0" noProof="0" dirty="0">
                <a:ln>
                  <a:noFill/>
                </a:ln>
                <a:solidFill>
                  <a:srgbClr val="111340"/>
                </a:solidFill>
                <a:effectLst/>
                <a:uLnTx/>
                <a:uFillTx/>
                <a:latin typeface="Poppins" pitchFamily="2" charset="77"/>
                <a:ea typeface="+mn-ea"/>
                <a:cs typeface="Poppins" panose="00000500000000000000" pitchFamily="2" charset="0"/>
                <a:sym typeface="Arial"/>
              </a:rPr>
              <a:t>Jan 2021</a:t>
            </a:r>
          </a:p>
        </p:txBody>
      </p:sp>
      <p:sp>
        <p:nvSpPr>
          <p:cNvPr id="23" name="TextBox 22">
            <a:extLst>
              <a:ext uri="{FF2B5EF4-FFF2-40B4-BE49-F238E27FC236}">
                <a16:creationId xmlns:a16="http://schemas.microsoft.com/office/drawing/2014/main" id="{BA15482E-A1ED-3BDB-4489-E1AEF10DEAF2}"/>
              </a:ext>
            </a:extLst>
          </p:cNvPr>
          <p:cNvSpPr txBox="1"/>
          <p:nvPr/>
        </p:nvSpPr>
        <p:spPr>
          <a:xfrm>
            <a:off x="3754450" y="4039097"/>
            <a:ext cx="1313896" cy="288541"/>
          </a:xfrm>
          <a:prstGeom prst="rect">
            <a:avLst/>
          </a:prstGeom>
          <a:noFill/>
        </p:spPr>
        <p:txBody>
          <a:bodyPr wrap="square" rtlCol="0" anchor="b">
            <a:spAutoFit/>
          </a:bodyPr>
          <a:lstStyle/>
          <a:p>
            <a:pPr marL="0" marR="0" lvl="0" indent="0" algn="ctr" defTabSz="685663" rtl="0" eaLnBrk="1" fontAlgn="auto" latinLnBrk="0" hangingPunct="1">
              <a:lnSpc>
                <a:spcPct val="100000"/>
              </a:lnSpc>
              <a:spcBef>
                <a:spcPts val="0"/>
              </a:spcBef>
              <a:spcAft>
                <a:spcPts val="0"/>
              </a:spcAft>
              <a:buClrTx/>
              <a:buSzTx/>
              <a:buFont typeface="Arial"/>
              <a:buNone/>
              <a:tabLst/>
              <a:defRPr/>
            </a:pPr>
            <a:r>
              <a:rPr kumimoji="0" lang="en-US" sz="1275" b="1" i="0" u="none" strike="noStrike" kern="1200" cap="none" spc="-11" normalizeH="0" baseline="0" noProof="0" dirty="0">
                <a:ln>
                  <a:noFill/>
                </a:ln>
                <a:solidFill>
                  <a:srgbClr val="111340"/>
                </a:solidFill>
                <a:effectLst/>
                <a:uLnTx/>
                <a:uFillTx/>
                <a:latin typeface="Poppins" pitchFamily="2" charset="77"/>
                <a:ea typeface="+mn-ea"/>
                <a:cs typeface="Poppins" panose="00000500000000000000" pitchFamily="2" charset="0"/>
                <a:sym typeface="Arial"/>
              </a:rPr>
              <a:t>Jun 2022</a:t>
            </a:r>
          </a:p>
        </p:txBody>
      </p:sp>
      <p:sp>
        <p:nvSpPr>
          <p:cNvPr id="25" name="Freeform 452">
            <a:extLst>
              <a:ext uri="{FF2B5EF4-FFF2-40B4-BE49-F238E27FC236}">
                <a16:creationId xmlns:a16="http://schemas.microsoft.com/office/drawing/2014/main" id="{9E035B51-CF66-F493-813B-BC9E0AA143E0}"/>
              </a:ext>
            </a:extLst>
          </p:cNvPr>
          <p:cNvSpPr/>
          <p:nvPr/>
        </p:nvSpPr>
        <p:spPr>
          <a:xfrm>
            <a:off x="2257888" y="3025178"/>
            <a:ext cx="265400" cy="376206"/>
          </a:xfrm>
          <a:custGeom>
            <a:avLst/>
            <a:gdLst>
              <a:gd name="connsiteX0" fmla="*/ 220561 w 707733"/>
              <a:gd name="connsiteY0" fmla="*/ 918471 h 1003215"/>
              <a:gd name="connsiteX1" fmla="*/ 266409 w 707733"/>
              <a:gd name="connsiteY1" fmla="*/ 918471 h 1003215"/>
              <a:gd name="connsiteX2" fmla="*/ 381647 w 707733"/>
              <a:gd name="connsiteY2" fmla="*/ 918471 h 1003215"/>
              <a:gd name="connsiteX3" fmla="*/ 427495 w 707733"/>
              <a:gd name="connsiteY3" fmla="*/ 918471 h 1003215"/>
              <a:gd name="connsiteX4" fmla="*/ 439887 w 707733"/>
              <a:gd name="connsiteY4" fmla="*/ 931981 h 1003215"/>
              <a:gd name="connsiteX5" fmla="*/ 427495 w 707733"/>
              <a:gd name="connsiteY5" fmla="*/ 945491 h 1003215"/>
              <a:gd name="connsiteX6" fmla="*/ 381647 w 707733"/>
              <a:gd name="connsiteY6" fmla="*/ 945491 h 1003215"/>
              <a:gd name="connsiteX7" fmla="*/ 381647 w 707733"/>
              <a:gd name="connsiteY7" fmla="*/ 946719 h 1003215"/>
              <a:gd name="connsiteX8" fmla="*/ 324649 w 707733"/>
              <a:gd name="connsiteY8" fmla="*/ 1003215 h 1003215"/>
              <a:gd name="connsiteX9" fmla="*/ 266409 w 707733"/>
              <a:gd name="connsiteY9" fmla="*/ 946719 h 1003215"/>
              <a:gd name="connsiteX10" fmla="*/ 266409 w 707733"/>
              <a:gd name="connsiteY10" fmla="*/ 945491 h 1003215"/>
              <a:gd name="connsiteX11" fmla="*/ 220561 w 707733"/>
              <a:gd name="connsiteY11" fmla="*/ 945491 h 1003215"/>
              <a:gd name="connsiteX12" fmla="*/ 208169 w 707733"/>
              <a:gd name="connsiteY12" fmla="*/ 931981 h 1003215"/>
              <a:gd name="connsiteX13" fmla="*/ 220561 w 707733"/>
              <a:gd name="connsiteY13" fmla="*/ 918471 h 1003215"/>
              <a:gd name="connsiteX14" fmla="*/ 191917 w 707733"/>
              <a:gd name="connsiteY14" fmla="*/ 859898 h 1003215"/>
              <a:gd name="connsiteX15" fmla="*/ 457381 w 707733"/>
              <a:gd name="connsiteY15" fmla="*/ 859898 h 1003215"/>
              <a:gd name="connsiteX16" fmla="*/ 469785 w 707733"/>
              <a:gd name="connsiteY16" fmla="*/ 871767 h 1003215"/>
              <a:gd name="connsiteX17" fmla="*/ 457381 w 707733"/>
              <a:gd name="connsiteY17" fmla="*/ 884823 h 1003215"/>
              <a:gd name="connsiteX18" fmla="*/ 191917 w 707733"/>
              <a:gd name="connsiteY18" fmla="*/ 884823 h 1003215"/>
              <a:gd name="connsiteX19" fmla="*/ 178271 w 707733"/>
              <a:gd name="connsiteY19" fmla="*/ 871767 h 1003215"/>
              <a:gd name="connsiteX20" fmla="*/ 191917 w 707733"/>
              <a:gd name="connsiteY20" fmla="*/ 859898 h 1003215"/>
              <a:gd name="connsiteX21" fmla="*/ 17511 w 707733"/>
              <a:gd name="connsiteY21" fmla="*/ 817474 h 1003215"/>
              <a:gd name="connsiteX22" fmla="*/ 35935 w 707733"/>
              <a:gd name="connsiteY22" fmla="*/ 817474 h 1003215"/>
              <a:gd name="connsiteX23" fmla="*/ 58043 w 707733"/>
              <a:gd name="connsiteY23" fmla="*/ 839590 h 1003215"/>
              <a:gd name="connsiteX24" fmla="*/ 78923 w 707733"/>
              <a:gd name="connsiteY24" fmla="*/ 817474 h 1003215"/>
              <a:gd name="connsiteX25" fmla="*/ 97347 w 707733"/>
              <a:gd name="connsiteY25" fmla="*/ 817474 h 1003215"/>
              <a:gd name="connsiteX26" fmla="*/ 97347 w 707733"/>
              <a:gd name="connsiteY26" fmla="*/ 835904 h 1003215"/>
              <a:gd name="connsiteX27" fmla="*/ 75239 w 707733"/>
              <a:gd name="connsiteY27" fmla="*/ 856791 h 1003215"/>
              <a:gd name="connsiteX28" fmla="*/ 97347 w 707733"/>
              <a:gd name="connsiteY28" fmla="*/ 878908 h 1003215"/>
              <a:gd name="connsiteX29" fmla="*/ 97347 w 707733"/>
              <a:gd name="connsiteY29" fmla="*/ 897338 h 1003215"/>
              <a:gd name="connsiteX30" fmla="*/ 88749 w 707733"/>
              <a:gd name="connsiteY30" fmla="*/ 901024 h 1003215"/>
              <a:gd name="connsiteX31" fmla="*/ 78923 w 707733"/>
              <a:gd name="connsiteY31" fmla="*/ 897338 h 1003215"/>
              <a:gd name="connsiteX32" fmla="*/ 58043 w 707733"/>
              <a:gd name="connsiteY32" fmla="*/ 876450 h 1003215"/>
              <a:gd name="connsiteX33" fmla="*/ 35935 w 707733"/>
              <a:gd name="connsiteY33" fmla="*/ 897338 h 1003215"/>
              <a:gd name="connsiteX34" fmla="*/ 26109 w 707733"/>
              <a:gd name="connsiteY34" fmla="*/ 901024 h 1003215"/>
              <a:gd name="connsiteX35" fmla="*/ 17511 w 707733"/>
              <a:gd name="connsiteY35" fmla="*/ 897338 h 1003215"/>
              <a:gd name="connsiteX36" fmla="*/ 17511 w 707733"/>
              <a:gd name="connsiteY36" fmla="*/ 878908 h 1003215"/>
              <a:gd name="connsiteX37" fmla="*/ 38391 w 707733"/>
              <a:gd name="connsiteY37" fmla="*/ 856791 h 1003215"/>
              <a:gd name="connsiteX38" fmla="*/ 17511 w 707733"/>
              <a:gd name="connsiteY38" fmla="*/ 835904 h 1003215"/>
              <a:gd name="connsiteX39" fmla="*/ 17511 w 707733"/>
              <a:gd name="connsiteY39" fmla="*/ 817474 h 1003215"/>
              <a:gd name="connsiteX40" fmla="*/ 324651 w 707733"/>
              <a:gd name="connsiteY40" fmla="*/ 665767 h 1003215"/>
              <a:gd name="connsiteX41" fmla="*/ 202797 w 707733"/>
              <a:gd name="connsiteY41" fmla="*/ 737921 h 1003215"/>
              <a:gd name="connsiteX42" fmla="*/ 202797 w 707733"/>
              <a:gd name="connsiteY42" fmla="*/ 739165 h 1003215"/>
              <a:gd name="connsiteX43" fmla="*/ 204041 w 707733"/>
              <a:gd name="connsiteY43" fmla="*/ 751606 h 1003215"/>
              <a:gd name="connsiteX44" fmla="*/ 204041 w 707733"/>
              <a:gd name="connsiteY44" fmla="*/ 780219 h 1003215"/>
              <a:gd name="connsiteX45" fmla="*/ 222691 w 707733"/>
              <a:gd name="connsiteY45" fmla="*/ 798879 h 1003215"/>
              <a:gd name="connsiteX46" fmla="*/ 425367 w 707733"/>
              <a:gd name="connsiteY46" fmla="*/ 798879 h 1003215"/>
              <a:gd name="connsiteX47" fmla="*/ 444017 w 707733"/>
              <a:gd name="connsiteY47" fmla="*/ 780219 h 1003215"/>
              <a:gd name="connsiteX48" fmla="*/ 444017 w 707733"/>
              <a:gd name="connsiteY48" fmla="*/ 751606 h 1003215"/>
              <a:gd name="connsiteX49" fmla="*/ 445261 w 707733"/>
              <a:gd name="connsiteY49" fmla="*/ 737921 h 1003215"/>
              <a:gd name="connsiteX50" fmla="*/ 324651 w 707733"/>
              <a:gd name="connsiteY50" fmla="*/ 665767 h 1003215"/>
              <a:gd name="connsiteX51" fmla="*/ 601929 w 707733"/>
              <a:gd name="connsiteY51" fmla="*/ 591125 h 1003215"/>
              <a:gd name="connsiteX52" fmla="*/ 488779 w 707733"/>
              <a:gd name="connsiteY52" fmla="*/ 719261 h 1003215"/>
              <a:gd name="connsiteX53" fmla="*/ 481319 w 707733"/>
              <a:gd name="connsiteY53" fmla="*/ 724237 h 1003215"/>
              <a:gd name="connsiteX54" fmla="*/ 604415 w 707733"/>
              <a:gd name="connsiteY54" fmla="*/ 722993 h 1003215"/>
              <a:gd name="connsiteX55" fmla="*/ 601929 w 707733"/>
              <a:gd name="connsiteY55" fmla="*/ 591125 h 1003215"/>
              <a:gd name="connsiteX56" fmla="*/ 46129 w 707733"/>
              <a:gd name="connsiteY56" fmla="*/ 591125 h 1003215"/>
              <a:gd name="connsiteX57" fmla="*/ 43643 w 707733"/>
              <a:gd name="connsiteY57" fmla="*/ 722993 h 1003215"/>
              <a:gd name="connsiteX58" fmla="*/ 166739 w 707733"/>
              <a:gd name="connsiteY58" fmla="*/ 725481 h 1003215"/>
              <a:gd name="connsiteX59" fmla="*/ 159279 w 707733"/>
              <a:gd name="connsiteY59" fmla="*/ 719261 h 1003215"/>
              <a:gd name="connsiteX60" fmla="*/ 46129 w 707733"/>
              <a:gd name="connsiteY60" fmla="*/ 591125 h 1003215"/>
              <a:gd name="connsiteX61" fmla="*/ 197823 w 707733"/>
              <a:gd name="connsiteY61" fmla="*/ 518971 h 1003215"/>
              <a:gd name="connsiteX62" fmla="*/ 222691 w 707733"/>
              <a:gd name="connsiteY62" fmla="*/ 543852 h 1003215"/>
              <a:gd name="connsiteX63" fmla="*/ 324651 w 707733"/>
              <a:gd name="connsiteY63" fmla="*/ 633422 h 1003215"/>
              <a:gd name="connsiteX64" fmla="*/ 425367 w 707733"/>
              <a:gd name="connsiteY64" fmla="*/ 543852 h 1003215"/>
              <a:gd name="connsiteX65" fmla="*/ 451477 w 707733"/>
              <a:gd name="connsiteY65" fmla="*/ 518971 h 1003215"/>
              <a:gd name="connsiteX66" fmla="*/ 201553 w 707733"/>
              <a:gd name="connsiteY66" fmla="*/ 518971 h 1003215"/>
              <a:gd name="connsiteX67" fmla="*/ 197823 w 707733"/>
              <a:gd name="connsiteY67" fmla="*/ 518971 h 1003215"/>
              <a:gd name="connsiteX68" fmla="*/ 324651 w 707733"/>
              <a:gd name="connsiteY68" fmla="*/ 395812 h 1003215"/>
              <a:gd name="connsiteX69" fmla="*/ 277401 w 707733"/>
              <a:gd name="connsiteY69" fmla="*/ 443085 h 1003215"/>
              <a:gd name="connsiteX70" fmla="*/ 324651 w 707733"/>
              <a:gd name="connsiteY70" fmla="*/ 487870 h 1003215"/>
              <a:gd name="connsiteX71" fmla="*/ 370657 w 707733"/>
              <a:gd name="connsiteY71" fmla="*/ 443085 h 1003215"/>
              <a:gd name="connsiteX72" fmla="*/ 324651 w 707733"/>
              <a:gd name="connsiteY72" fmla="*/ 395812 h 1003215"/>
              <a:gd name="connsiteX73" fmla="*/ 593225 w 707733"/>
              <a:gd name="connsiteY73" fmla="*/ 372175 h 1003215"/>
              <a:gd name="connsiteX74" fmla="*/ 496241 w 707733"/>
              <a:gd name="connsiteY74" fmla="*/ 506531 h 1003215"/>
              <a:gd name="connsiteX75" fmla="*/ 502457 w 707733"/>
              <a:gd name="connsiteY75" fmla="*/ 512751 h 1003215"/>
              <a:gd name="connsiteX76" fmla="*/ 514891 w 707733"/>
              <a:gd name="connsiteY76" fmla="*/ 548828 h 1003215"/>
              <a:gd name="connsiteX77" fmla="*/ 538515 w 707733"/>
              <a:gd name="connsiteY77" fmla="*/ 560024 h 1003215"/>
              <a:gd name="connsiteX78" fmla="*/ 542245 w 707733"/>
              <a:gd name="connsiteY78" fmla="*/ 577441 h 1003215"/>
              <a:gd name="connsiteX79" fmla="*/ 523595 w 707733"/>
              <a:gd name="connsiteY79" fmla="*/ 582417 h 1003215"/>
              <a:gd name="connsiteX80" fmla="*/ 497483 w 707733"/>
              <a:gd name="connsiteY80" fmla="*/ 569977 h 1003215"/>
              <a:gd name="connsiteX81" fmla="*/ 485049 w 707733"/>
              <a:gd name="connsiteY81" fmla="*/ 566244 h 1003215"/>
              <a:gd name="connsiteX82" fmla="*/ 487537 w 707733"/>
              <a:gd name="connsiteY82" fmla="*/ 555048 h 1003215"/>
              <a:gd name="connsiteX83" fmla="*/ 481319 w 707733"/>
              <a:gd name="connsiteY83" fmla="*/ 528923 h 1003215"/>
              <a:gd name="connsiteX84" fmla="*/ 478833 w 707733"/>
              <a:gd name="connsiteY84" fmla="*/ 526435 h 1003215"/>
              <a:gd name="connsiteX85" fmla="*/ 444017 w 707733"/>
              <a:gd name="connsiteY85" fmla="*/ 562512 h 1003215"/>
              <a:gd name="connsiteX86" fmla="*/ 345789 w 707733"/>
              <a:gd name="connsiteY86" fmla="*/ 649595 h 1003215"/>
              <a:gd name="connsiteX87" fmla="*/ 456451 w 707733"/>
              <a:gd name="connsiteY87" fmla="*/ 714285 h 1003215"/>
              <a:gd name="connsiteX88" fmla="*/ 473859 w 707733"/>
              <a:gd name="connsiteY88" fmla="*/ 696868 h 1003215"/>
              <a:gd name="connsiteX89" fmla="*/ 606903 w 707733"/>
              <a:gd name="connsiteY89" fmla="*/ 456769 h 1003215"/>
              <a:gd name="connsiteX90" fmla="*/ 593225 w 707733"/>
              <a:gd name="connsiteY90" fmla="*/ 372175 h 1003215"/>
              <a:gd name="connsiteX91" fmla="*/ 53589 w 707733"/>
              <a:gd name="connsiteY91" fmla="*/ 372175 h 1003215"/>
              <a:gd name="connsiteX92" fmla="*/ 42399 w 707733"/>
              <a:gd name="connsiteY92" fmla="*/ 430645 h 1003215"/>
              <a:gd name="connsiteX93" fmla="*/ 174199 w 707733"/>
              <a:gd name="connsiteY93" fmla="*/ 696868 h 1003215"/>
              <a:gd name="connsiteX94" fmla="*/ 191607 w 707733"/>
              <a:gd name="connsiteY94" fmla="*/ 714285 h 1003215"/>
              <a:gd name="connsiteX95" fmla="*/ 192851 w 707733"/>
              <a:gd name="connsiteY95" fmla="*/ 714285 h 1003215"/>
              <a:gd name="connsiteX96" fmla="*/ 302269 w 707733"/>
              <a:gd name="connsiteY96" fmla="*/ 649595 h 1003215"/>
              <a:gd name="connsiteX97" fmla="*/ 204041 w 707733"/>
              <a:gd name="connsiteY97" fmla="*/ 562512 h 1003215"/>
              <a:gd name="connsiteX98" fmla="*/ 175443 w 707733"/>
              <a:gd name="connsiteY98" fmla="*/ 533900 h 1003215"/>
              <a:gd name="connsiteX99" fmla="*/ 171713 w 707733"/>
              <a:gd name="connsiteY99" fmla="*/ 552560 h 1003215"/>
              <a:gd name="connsiteX100" fmla="*/ 174199 w 707733"/>
              <a:gd name="connsiteY100" fmla="*/ 566244 h 1003215"/>
              <a:gd name="connsiteX101" fmla="*/ 159279 w 707733"/>
              <a:gd name="connsiteY101" fmla="*/ 568733 h 1003215"/>
              <a:gd name="connsiteX102" fmla="*/ 115759 w 707733"/>
              <a:gd name="connsiteY102" fmla="*/ 584905 h 1003215"/>
              <a:gd name="connsiteX103" fmla="*/ 108299 w 707733"/>
              <a:gd name="connsiteY103" fmla="*/ 587393 h 1003215"/>
              <a:gd name="connsiteX104" fmla="*/ 97109 w 707733"/>
              <a:gd name="connsiteY104" fmla="*/ 581173 h 1003215"/>
              <a:gd name="connsiteX105" fmla="*/ 100839 w 707733"/>
              <a:gd name="connsiteY105" fmla="*/ 562512 h 1003215"/>
              <a:gd name="connsiteX106" fmla="*/ 144357 w 707733"/>
              <a:gd name="connsiteY106" fmla="*/ 543852 h 1003215"/>
              <a:gd name="connsiteX107" fmla="*/ 156791 w 707733"/>
              <a:gd name="connsiteY107" fmla="*/ 512751 h 1003215"/>
              <a:gd name="connsiteX108" fmla="*/ 53589 w 707733"/>
              <a:gd name="connsiteY108" fmla="*/ 372175 h 1003215"/>
              <a:gd name="connsiteX109" fmla="*/ 304757 w 707733"/>
              <a:gd name="connsiteY109" fmla="*/ 174373 h 1003215"/>
              <a:gd name="connsiteX110" fmla="*/ 67267 w 707733"/>
              <a:gd name="connsiteY110" fmla="*/ 339830 h 1003215"/>
              <a:gd name="connsiteX111" fmla="*/ 177929 w 707733"/>
              <a:gd name="connsiteY111" fmla="*/ 496578 h 1003215"/>
              <a:gd name="connsiteX112" fmla="*/ 201553 w 707733"/>
              <a:gd name="connsiteY112" fmla="*/ 491602 h 1003215"/>
              <a:gd name="connsiteX113" fmla="*/ 272427 w 707733"/>
              <a:gd name="connsiteY113" fmla="*/ 491602 h 1003215"/>
              <a:gd name="connsiteX114" fmla="*/ 252533 w 707733"/>
              <a:gd name="connsiteY114" fmla="*/ 443085 h 1003215"/>
              <a:gd name="connsiteX115" fmla="*/ 324651 w 707733"/>
              <a:gd name="connsiteY115" fmla="*/ 370931 h 1003215"/>
              <a:gd name="connsiteX116" fmla="*/ 396767 w 707733"/>
              <a:gd name="connsiteY116" fmla="*/ 443085 h 1003215"/>
              <a:gd name="connsiteX117" fmla="*/ 376873 w 707733"/>
              <a:gd name="connsiteY117" fmla="*/ 491602 h 1003215"/>
              <a:gd name="connsiteX118" fmla="*/ 458939 w 707733"/>
              <a:gd name="connsiteY118" fmla="*/ 491602 h 1003215"/>
              <a:gd name="connsiteX119" fmla="*/ 472615 w 707733"/>
              <a:gd name="connsiteY119" fmla="*/ 494090 h 1003215"/>
              <a:gd name="connsiteX120" fmla="*/ 580791 w 707733"/>
              <a:gd name="connsiteY120" fmla="*/ 339830 h 1003215"/>
              <a:gd name="connsiteX121" fmla="*/ 517377 w 707733"/>
              <a:gd name="connsiteY121" fmla="*/ 250259 h 1003215"/>
              <a:gd name="connsiteX122" fmla="*/ 324651 w 707733"/>
              <a:gd name="connsiteY122" fmla="*/ 174373 h 1003215"/>
              <a:gd name="connsiteX123" fmla="*/ 304757 w 707733"/>
              <a:gd name="connsiteY123" fmla="*/ 174373 h 1003215"/>
              <a:gd name="connsiteX124" fmla="*/ 544421 w 707733"/>
              <a:gd name="connsiteY124" fmla="*/ 145138 h 1003215"/>
              <a:gd name="connsiteX125" fmla="*/ 448991 w 707733"/>
              <a:gd name="connsiteY125" fmla="*/ 174373 h 1003215"/>
              <a:gd name="connsiteX126" fmla="*/ 534785 w 707733"/>
              <a:gd name="connsiteY126" fmla="*/ 231599 h 1003215"/>
              <a:gd name="connsiteX127" fmla="*/ 595713 w 707733"/>
              <a:gd name="connsiteY127" fmla="*/ 309973 h 1003215"/>
              <a:gd name="connsiteX128" fmla="*/ 604415 w 707733"/>
              <a:gd name="connsiteY128" fmla="*/ 160689 h 1003215"/>
              <a:gd name="connsiteX129" fmla="*/ 544421 w 707733"/>
              <a:gd name="connsiteY129" fmla="*/ 145138 h 1003215"/>
              <a:gd name="connsiteX130" fmla="*/ 104257 w 707733"/>
              <a:gd name="connsiteY130" fmla="*/ 145138 h 1003215"/>
              <a:gd name="connsiteX131" fmla="*/ 43643 w 707733"/>
              <a:gd name="connsiteY131" fmla="*/ 160689 h 1003215"/>
              <a:gd name="connsiteX132" fmla="*/ 52345 w 707733"/>
              <a:gd name="connsiteY132" fmla="*/ 309973 h 1003215"/>
              <a:gd name="connsiteX133" fmla="*/ 200311 w 707733"/>
              <a:gd name="connsiteY133" fmla="*/ 174373 h 1003215"/>
              <a:gd name="connsiteX134" fmla="*/ 184231 w 707733"/>
              <a:gd name="connsiteY134" fmla="*/ 168057 h 1003215"/>
              <a:gd name="connsiteX135" fmla="*/ 148553 w 707733"/>
              <a:gd name="connsiteY135" fmla="*/ 154041 h 1003215"/>
              <a:gd name="connsiteX136" fmla="*/ 104257 w 707733"/>
              <a:gd name="connsiteY136" fmla="*/ 145138 h 1003215"/>
              <a:gd name="connsiteX137" fmla="*/ 540691 w 707733"/>
              <a:gd name="connsiteY137" fmla="*/ 119325 h 1003215"/>
              <a:gd name="connsiteX138" fmla="*/ 624311 w 707733"/>
              <a:gd name="connsiteY138" fmla="*/ 143272 h 1003215"/>
              <a:gd name="connsiteX139" fmla="*/ 609389 w 707733"/>
              <a:gd name="connsiteY139" fmla="*/ 341074 h 1003215"/>
              <a:gd name="connsiteX140" fmla="*/ 633015 w 707733"/>
              <a:gd name="connsiteY140" fmla="*/ 456769 h 1003215"/>
              <a:gd name="connsiteX141" fmla="*/ 616849 w 707733"/>
              <a:gd name="connsiteY141" fmla="*/ 556292 h 1003215"/>
              <a:gd name="connsiteX142" fmla="*/ 624311 w 707733"/>
              <a:gd name="connsiteY142" fmla="*/ 741653 h 1003215"/>
              <a:gd name="connsiteX143" fmla="*/ 554679 w 707733"/>
              <a:gd name="connsiteY143" fmla="*/ 765290 h 1003215"/>
              <a:gd name="connsiteX144" fmla="*/ 471373 w 707733"/>
              <a:gd name="connsiteY144" fmla="*/ 749118 h 1003215"/>
              <a:gd name="connsiteX145" fmla="*/ 470129 w 707733"/>
              <a:gd name="connsiteY145" fmla="*/ 751606 h 1003215"/>
              <a:gd name="connsiteX146" fmla="*/ 470129 w 707733"/>
              <a:gd name="connsiteY146" fmla="*/ 780219 h 1003215"/>
              <a:gd name="connsiteX147" fmla="*/ 425367 w 707733"/>
              <a:gd name="connsiteY147" fmla="*/ 825004 h 1003215"/>
              <a:gd name="connsiteX148" fmla="*/ 222691 w 707733"/>
              <a:gd name="connsiteY148" fmla="*/ 825004 h 1003215"/>
              <a:gd name="connsiteX149" fmla="*/ 177929 w 707733"/>
              <a:gd name="connsiteY149" fmla="*/ 780219 h 1003215"/>
              <a:gd name="connsiteX150" fmla="*/ 177929 w 707733"/>
              <a:gd name="connsiteY150" fmla="*/ 751606 h 1003215"/>
              <a:gd name="connsiteX151" fmla="*/ 177929 w 707733"/>
              <a:gd name="connsiteY151" fmla="*/ 749118 h 1003215"/>
              <a:gd name="connsiteX152" fmla="*/ 93379 w 707733"/>
              <a:gd name="connsiteY152" fmla="*/ 765290 h 1003215"/>
              <a:gd name="connsiteX153" fmla="*/ 24991 w 707733"/>
              <a:gd name="connsiteY153" fmla="*/ 741653 h 1003215"/>
              <a:gd name="connsiteX154" fmla="*/ 31209 w 707733"/>
              <a:gd name="connsiteY154" fmla="*/ 556292 h 1003215"/>
              <a:gd name="connsiteX155" fmla="*/ 16287 w 707733"/>
              <a:gd name="connsiteY155" fmla="*/ 426912 h 1003215"/>
              <a:gd name="connsiteX156" fmla="*/ 38669 w 707733"/>
              <a:gd name="connsiteY156" fmla="*/ 341074 h 1003215"/>
              <a:gd name="connsiteX157" fmla="*/ 24991 w 707733"/>
              <a:gd name="connsiteY157" fmla="*/ 143272 h 1003215"/>
              <a:gd name="connsiteX158" fmla="*/ 233883 w 707733"/>
              <a:gd name="connsiteY158" fmla="*/ 161933 h 1003215"/>
              <a:gd name="connsiteX159" fmla="*/ 302269 w 707733"/>
              <a:gd name="connsiteY159" fmla="*/ 149493 h 1003215"/>
              <a:gd name="connsiteX160" fmla="*/ 414175 w 707733"/>
              <a:gd name="connsiteY160" fmla="*/ 160689 h 1003215"/>
              <a:gd name="connsiteX161" fmla="*/ 540691 w 707733"/>
              <a:gd name="connsiteY161" fmla="*/ 119325 h 1003215"/>
              <a:gd name="connsiteX162" fmla="*/ 649811 w 707733"/>
              <a:gd name="connsiteY162" fmla="*/ 0 h 1003215"/>
              <a:gd name="connsiteX163" fmla="*/ 663367 w 707733"/>
              <a:gd name="connsiteY163" fmla="*/ 12327 h 1003215"/>
              <a:gd name="connsiteX164" fmla="*/ 663367 w 707733"/>
              <a:gd name="connsiteY164" fmla="*/ 44376 h 1003215"/>
              <a:gd name="connsiteX165" fmla="*/ 694177 w 707733"/>
              <a:gd name="connsiteY165" fmla="*/ 44376 h 1003215"/>
              <a:gd name="connsiteX166" fmla="*/ 707733 w 707733"/>
              <a:gd name="connsiteY166" fmla="*/ 56703 h 1003215"/>
              <a:gd name="connsiteX167" fmla="*/ 694177 w 707733"/>
              <a:gd name="connsiteY167" fmla="*/ 70263 h 1003215"/>
              <a:gd name="connsiteX168" fmla="*/ 663367 w 707733"/>
              <a:gd name="connsiteY168" fmla="*/ 70263 h 1003215"/>
              <a:gd name="connsiteX169" fmla="*/ 663367 w 707733"/>
              <a:gd name="connsiteY169" fmla="*/ 101080 h 1003215"/>
              <a:gd name="connsiteX170" fmla="*/ 649811 w 707733"/>
              <a:gd name="connsiteY170" fmla="*/ 113407 h 1003215"/>
              <a:gd name="connsiteX171" fmla="*/ 637487 w 707733"/>
              <a:gd name="connsiteY171" fmla="*/ 101080 h 1003215"/>
              <a:gd name="connsiteX172" fmla="*/ 637487 w 707733"/>
              <a:gd name="connsiteY172" fmla="*/ 70263 h 1003215"/>
              <a:gd name="connsiteX173" fmla="*/ 606677 w 707733"/>
              <a:gd name="connsiteY173" fmla="*/ 70263 h 1003215"/>
              <a:gd name="connsiteX174" fmla="*/ 593121 w 707733"/>
              <a:gd name="connsiteY174" fmla="*/ 56703 h 1003215"/>
              <a:gd name="connsiteX175" fmla="*/ 606677 w 707733"/>
              <a:gd name="connsiteY175" fmla="*/ 44376 h 1003215"/>
              <a:gd name="connsiteX176" fmla="*/ 637487 w 707733"/>
              <a:gd name="connsiteY176" fmla="*/ 44376 h 1003215"/>
              <a:gd name="connsiteX177" fmla="*/ 637487 w 707733"/>
              <a:gd name="connsiteY177" fmla="*/ 12327 h 1003215"/>
              <a:gd name="connsiteX178" fmla="*/ 649811 w 707733"/>
              <a:gd name="connsiteY178" fmla="*/ 0 h 1003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707733" h="1003215">
                <a:moveTo>
                  <a:pt x="220561" y="918471"/>
                </a:moveTo>
                <a:lnTo>
                  <a:pt x="266409" y="918471"/>
                </a:lnTo>
                <a:lnTo>
                  <a:pt x="381647" y="918471"/>
                </a:lnTo>
                <a:lnTo>
                  <a:pt x="427495" y="918471"/>
                </a:lnTo>
                <a:cubicBezTo>
                  <a:pt x="434931" y="918471"/>
                  <a:pt x="439887" y="924612"/>
                  <a:pt x="439887" y="931981"/>
                </a:cubicBezTo>
                <a:cubicBezTo>
                  <a:pt x="439887" y="939350"/>
                  <a:pt x="434931" y="945491"/>
                  <a:pt x="427495" y="945491"/>
                </a:cubicBezTo>
                <a:lnTo>
                  <a:pt x="381647" y="945491"/>
                </a:lnTo>
                <a:lnTo>
                  <a:pt x="381647" y="946719"/>
                </a:lnTo>
                <a:cubicBezTo>
                  <a:pt x="381647" y="978652"/>
                  <a:pt x="355627" y="1003215"/>
                  <a:pt x="324649" y="1003215"/>
                </a:cubicBezTo>
                <a:cubicBezTo>
                  <a:pt x="292431" y="1003215"/>
                  <a:pt x="266409" y="978652"/>
                  <a:pt x="266409" y="946719"/>
                </a:cubicBezTo>
                <a:lnTo>
                  <a:pt x="266409" y="945491"/>
                </a:lnTo>
                <a:lnTo>
                  <a:pt x="220561" y="945491"/>
                </a:lnTo>
                <a:cubicBezTo>
                  <a:pt x="213127" y="945491"/>
                  <a:pt x="208169" y="939350"/>
                  <a:pt x="208169" y="931981"/>
                </a:cubicBezTo>
                <a:cubicBezTo>
                  <a:pt x="208169" y="924612"/>
                  <a:pt x="213127" y="918471"/>
                  <a:pt x="220561" y="918471"/>
                </a:cubicBezTo>
                <a:close/>
                <a:moveTo>
                  <a:pt x="191917" y="859898"/>
                </a:moveTo>
                <a:lnTo>
                  <a:pt x="457381" y="859898"/>
                </a:lnTo>
                <a:cubicBezTo>
                  <a:pt x="464825" y="859898"/>
                  <a:pt x="469785" y="864645"/>
                  <a:pt x="469785" y="871767"/>
                </a:cubicBezTo>
                <a:cubicBezTo>
                  <a:pt x="469785" y="878888"/>
                  <a:pt x="464825" y="884823"/>
                  <a:pt x="457381" y="884823"/>
                </a:cubicBezTo>
                <a:lnTo>
                  <a:pt x="191917" y="884823"/>
                </a:lnTo>
                <a:cubicBezTo>
                  <a:pt x="183233" y="884823"/>
                  <a:pt x="178271" y="878888"/>
                  <a:pt x="178271" y="871767"/>
                </a:cubicBezTo>
                <a:cubicBezTo>
                  <a:pt x="178271" y="864645"/>
                  <a:pt x="183233" y="859898"/>
                  <a:pt x="191917" y="859898"/>
                </a:cubicBezTo>
                <a:close/>
                <a:moveTo>
                  <a:pt x="17511" y="817474"/>
                </a:moveTo>
                <a:cubicBezTo>
                  <a:pt x="22425" y="812559"/>
                  <a:pt x="31023" y="812559"/>
                  <a:pt x="35935" y="817474"/>
                </a:cubicBezTo>
                <a:lnTo>
                  <a:pt x="58043" y="839590"/>
                </a:lnTo>
                <a:lnTo>
                  <a:pt x="78923" y="817474"/>
                </a:lnTo>
                <a:cubicBezTo>
                  <a:pt x="85065" y="812559"/>
                  <a:pt x="92435" y="812559"/>
                  <a:pt x="97347" y="817474"/>
                </a:cubicBezTo>
                <a:cubicBezTo>
                  <a:pt x="102261" y="822388"/>
                  <a:pt x="102261" y="830989"/>
                  <a:pt x="97347" y="835904"/>
                </a:cubicBezTo>
                <a:lnTo>
                  <a:pt x="75239" y="856791"/>
                </a:lnTo>
                <a:lnTo>
                  <a:pt x="97347" y="878908"/>
                </a:lnTo>
                <a:cubicBezTo>
                  <a:pt x="102261" y="883822"/>
                  <a:pt x="102261" y="892423"/>
                  <a:pt x="97347" y="897338"/>
                </a:cubicBezTo>
                <a:cubicBezTo>
                  <a:pt x="94891" y="899795"/>
                  <a:pt x="91207" y="901024"/>
                  <a:pt x="88749" y="901024"/>
                </a:cubicBezTo>
                <a:cubicBezTo>
                  <a:pt x="85065" y="901024"/>
                  <a:pt x="81381" y="899795"/>
                  <a:pt x="78923" y="897338"/>
                </a:cubicBezTo>
                <a:lnTo>
                  <a:pt x="58043" y="876450"/>
                </a:lnTo>
                <a:lnTo>
                  <a:pt x="35935" y="897338"/>
                </a:lnTo>
                <a:cubicBezTo>
                  <a:pt x="32251" y="899795"/>
                  <a:pt x="29795" y="901024"/>
                  <a:pt x="26109" y="901024"/>
                </a:cubicBezTo>
                <a:cubicBezTo>
                  <a:pt x="22425" y="901024"/>
                  <a:pt x="19969" y="899795"/>
                  <a:pt x="17511" y="897338"/>
                </a:cubicBezTo>
                <a:cubicBezTo>
                  <a:pt x="12599" y="892423"/>
                  <a:pt x="12599" y="883822"/>
                  <a:pt x="17511" y="878908"/>
                </a:cubicBezTo>
                <a:lnTo>
                  <a:pt x="38391" y="856791"/>
                </a:lnTo>
                <a:lnTo>
                  <a:pt x="17511" y="835904"/>
                </a:lnTo>
                <a:cubicBezTo>
                  <a:pt x="12599" y="830989"/>
                  <a:pt x="12599" y="822388"/>
                  <a:pt x="17511" y="817474"/>
                </a:cubicBezTo>
                <a:close/>
                <a:moveTo>
                  <a:pt x="324651" y="665767"/>
                </a:moveTo>
                <a:cubicBezTo>
                  <a:pt x="282375" y="695624"/>
                  <a:pt x="242587" y="720505"/>
                  <a:pt x="202797" y="737921"/>
                </a:cubicBezTo>
                <a:cubicBezTo>
                  <a:pt x="202797" y="737921"/>
                  <a:pt x="202797" y="737921"/>
                  <a:pt x="202797" y="739165"/>
                </a:cubicBezTo>
                <a:cubicBezTo>
                  <a:pt x="202797" y="742897"/>
                  <a:pt x="204041" y="747874"/>
                  <a:pt x="204041" y="751606"/>
                </a:cubicBezTo>
                <a:lnTo>
                  <a:pt x="204041" y="780219"/>
                </a:lnTo>
                <a:cubicBezTo>
                  <a:pt x="204041" y="791415"/>
                  <a:pt x="212745" y="798879"/>
                  <a:pt x="222691" y="798879"/>
                </a:cubicBezTo>
                <a:lnTo>
                  <a:pt x="425367" y="798879"/>
                </a:lnTo>
                <a:cubicBezTo>
                  <a:pt x="436557" y="798879"/>
                  <a:pt x="444017" y="791415"/>
                  <a:pt x="444017" y="780219"/>
                </a:cubicBezTo>
                <a:lnTo>
                  <a:pt x="444017" y="751606"/>
                </a:lnTo>
                <a:cubicBezTo>
                  <a:pt x="444017" y="747874"/>
                  <a:pt x="445261" y="742897"/>
                  <a:pt x="445261" y="737921"/>
                </a:cubicBezTo>
                <a:cubicBezTo>
                  <a:pt x="406715" y="720505"/>
                  <a:pt x="365683" y="696868"/>
                  <a:pt x="324651" y="665767"/>
                </a:cubicBezTo>
                <a:close/>
                <a:moveTo>
                  <a:pt x="601929" y="591125"/>
                </a:moveTo>
                <a:cubicBezTo>
                  <a:pt x="578305" y="642131"/>
                  <a:pt x="538515" y="686916"/>
                  <a:pt x="488779" y="719261"/>
                </a:cubicBezTo>
                <a:cubicBezTo>
                  <a:pt x="485049" y="720505"/>
                  <a:pt x="482563" y="722993"/>
                  <a:pt x="481319" y="724237"/>
                </a:cubicBezTo>
                <a:cubicBezTo>
                  <a:pt x="538515" y="745386"/>
                  <a:pt x="582035" y="745386"/>
                  <a:pt x="604415" y="722993"/>
                </a:cubicBezTo>
                <a:cubicBezTo>
                  <a:pt x="628041" y="699356"/>
                  <a:pt x="628041" y="652083"/>
                  <a:pt x="601929" y="591125"/>
                </a:cubicBezTo>
                <a:close/>
                <a:moveTo>
                  <a:pt x="46129" y="591125"/>
                </a:moveTo>
                <a:cubicBezTo>
                  <a:pt x="21261" y="652083"/>
                  <a:pt x="20017" y="699356"/>
                  <a:pt x="43643" y="722993"/>
                </a:cubicBezTo>
                <a:cubicBezTo>
                  <a:pt x="66023" y="745386"/>
                  <a:pt x="109543" y="745386"/>
                  <a:pt x="166739" y="725481"/>
                </a:cubicBezTo>
                <a:cubicBezTo>
                  <a:pt x="164251" y="722993"/>
                  <a:pt x="161765" y="720505"/>
                  <a:pt x="159279" y="719261"/>
                </a:cubicBezTo>
                <a:cubicBezTo>
                  <a:pt x="109543" y="686916"/>
                  <a:pt x="69753" y="642131"/>
                  <a:pt x="46129" y="591125"/>
                </a:cubicBezTo>
                <a:close/>
                <a:moveTo>
                  <a:pt x="197823" y="518971"/>
                </a:moveTo>
                <a:cubicBezTo>
                  <a:pt x="205285" y="527679"/>
                  <a:pt x="213989" y="535144"/>
                  <a:pt x="222691" y="543852"/>
                </a:cubicBezTo>
                <a:cubicBezTo>
                  <a:pt x="255021" y="577441"/>
                  <a:pt x="289835" y="607298"/>
                  <a:pt x="324651" y="633422"/>
                </a:cubicBezTo>
                <a:cubicBezTo>
                  <a:pt x="358223" y="607298"/>
                  <a:pt x="393037" y="577441"/>
                  <a:pt x="425367" y="543852"/>
                </a:cubicBezTo>
                <a:cubicBezTo>
                  <a:pt x="434069" y="535144"/>
                  <a:pt x="442773" y="527679"/>
                  <a:pt x="451477" y="518971"/>
                </a:cubicBezTo>
                <a:lnTo>
                  <a:pt x="201553" y="518971"/>
                </a:lnTo>
                <a:cubicBezTo>
                  <a:pt x="199067" y="518971"/>
                  <a:pt x="199067" y="518971"/>
                  <a:pt x="197823" y="518971"/>
                </a:cubicBezTo>
                <a:close/>
                <a:moveTo>
                  <a:pt x="324651" y="395812"/>
                </a:moveTo>
                <a:cubicBezTo>
                  <a:pt x="298539" y="395812"/>
                  <a:pt x="277401" y="416960"/>
                  <a:pt x="277401" y="443085"/>
                </a:cubicBezTo>
                <a:cubicBezTo>
                  <a:pt x="277401" y="467966"/>
                  <a:pt x="298539" y="487870"/>
                  <a:pt x="324651" y="487870"/>
                </a:cubicBezTo>
                <a:cubicBezTo>
                  <a:pt x="349519" y="487870"/>
                  <a:pt x="370657" y="467966"/>
                  <a:pt x="370657" y="443085"/>
                </a:cubicBezTo>
                <a:cubicBezTo>
                  <a:pt x="370657" y="416960"/>
                  <a:pt x="349519" y="395812"/>
                  <a:pt x="324651" y="395812"/>
                </a:cubicBezTo>
                <a:close/>
                <a:moveTo>
                  <a:pt x="593225" y="372175"/>
                </a:moveTo>
                <a:cubicBezTo>
                  <a:pt x="568357" y="414472"/>
                  <a:pt x="536029" y="460501"/>
                  <a:pt x="496241" y="506531"/>
                </a:cubicBezTo>
                <a:cubicBezTo>
                  <a:pt x="498727" y="509019"/>
                  <a:pt x="501213" y="510263"/>
                  <a:pt x="502457" y="512751"/>
                </a:cubicBezTo>
                <a:cubicBezTo>
                  <a:pt x="509917" y="522703"/>
                  <a:pt x="514891" y="535144"/>
                  <a:pt x="514891" y="548828"/>
                </a:cubicBezTo>
                <a:cubicBezTo>
                  <a:pt x="521109" y="550072"/>
                  <a:pt x="529811" y="555048"/>
                  <a:pt x="538515" y="560024"/>
                </a:cubicBezTo>
                <a:cubicBezTo>
                  <a:pt x="544733" y="563756"/>
                  <a:pt x="545977" y="571221"/>
                  <a:pt x="542245" y="577441"/>
                </a:cubicBezTo>
                <a:cubicBezTo>
                  <a:pt x="538515" y="583661"/>
                  <a:pt x="529811" y="586149"/>
                  <a:pt x="523595" y="582417"/>
                </a:cubicBezTo>
                <a:cubicBezTo>
                  <a:pt x="509917" y="573709"/>
                  <a:pt x="497483" y="569977"/>
                  <a:pt x="497483" y="569977"/>
                </a:cubicBezTo>
                <a:lnTo>
                  <a:pt x="485049" y="566244"/>
                </a:lnTo>
                <a:lnTo>
                  <a:pt x="487537" y="555048"/>
                </a:lnTo>
                <a:cubicBezTo>
                  <a:pt x="490023" y="545096"/>
                  <a:pt x="487537" y="536388"/>
                  <a:pt x="481319" y="528923"/>
                </a:cubicBezTo>
                <a:cubicBezTo>
                  <a:pt x="481319" y="528923"/>
                  <a:pt x="480075" y="527679"/>
                  <a:pt x="478833" y="526435"/>
                </a:cubicBezTo>
                <a:cubicBezTo>
                  <a:pt x="467641" y="538876"/>
                  <a:pt x="456451" y="550072"/>
                  <a:pt x="444017" y="562512"/>
                </a:cubicBezTo>
                <a:cubicBezTo>
                  <a:pt x="411689" y="594857"/>
                  <a:pt x="379361" y="623470"/>
                  <a:pt x="345789" y="649595"/>
                </a:cubicBezTo>
                <a:cubicBezTo>
                  <a:pt x="384333" y="676964"/>
                  <a:pt x="421637" y="698112"/>
                  <a:pt x="456451" y="714285"/>
                </a:cubicBezTo>
                <a:cubicBezTo>
                  <a:pt x="461425" y="706820"/>
                  <a:pt x="467641" y="700600"/>
                  <a:pt x="473859" y="696868"/>
                </a:cubicBezTo>
                <a:cubicBezTo>
                  <a:pt x="557167" y="644619"/>
                  <a:pt x="606903" y="555048"/>
                  <a:pt x="606903" y="456769"/>
                </a:cubicBezTo>
                <a:cubicBezTo>
                  <a:pt x="606903" y="428157"/>
                  <a:pt x="601929" y="399544"/>
                  <a:pt x="593225" y="372175"/>
                </a:cubicBezTo>
                <a:close/>
                <a:moveTo>
                  <a:pt x="53589" y="372175"/>
                </a:moveTo>
                <a:cubicBezTo>
                  <a:pt x="48615" y="390835"/>
                  <a:pt x="44885" y="409496"/>
                  <a:pt x="42399" y="430645"/>
                </a:cubicBezTo>
                <a:cubicBezTo>
                  <a:pt x="32451" y="537632"/>
                  <a:pt x="83431" y="639643"/>
                  <a:pt x="174199" y="696868"/>
                </a:cubicBezTo>
                <a:cubicBezTo>
                  <a:pt x="181659" y="700600"/>
                  <a:pt x="187877" y="706820"/>
                  <a:pt x="191607" y="714285"/>
                </a:cubicBezTo>
                <a:cubicBezTo>
                  <a:pt x="191607" y="714285"/>
                  <a:pt x="191607" y="714285"/>
                  <a:pt x="192851" y="714285"/>
                </a:cubicBezTo>
                <a:cubicBezTo>
                  <a:pt x="227665" y="698112"/>
                  <a:pt x="264967" y="675720"/>
                  <a:pt x="302269" y="649595"/>
                </a:cubicBezTo>
                <a:cubicBezTo>
                  <a:pt x="268697" y="623470"/>
                  <a:pt x="236369" y="594857"/>
                  <a:pt x="204041" y="562512"/>
                </a:cubicBezTo>
                <a:cubicBezTo>
                  <a:pt x="194093" y="552560"/>
                  <a:pt x="184147" y="542608"/>
                  <a:pt x="175443" y="533900"/>
                </a:cubicBezTo>
                <a:cubicBezTo>
                  <a:pt x="171713" y="538876"/>
                  <a:pt x="169225" y="546340"/>
                  <a:pt x="171713" y="552560"/>
                </a:cubicBezTo>
                <a:lnTo>
                  <a:pt x="174199" y="566244"/>
                </a:lnTo>
                <a:lnTo>
                  <a:pt x="159279" y="568733"/>
                </a:lnTo>
                <a:cubicBezTo>
                  <a:pt x="159279" y="568733"/>
                  <a:pt x="134411" y="571221"/>
                  <a:pt x="115759" y="584905"/>
                </a:cubicBezTo>
                <a:cubicBezTo>
                  <a:pt x="113273" y="586149"/>
                  <a:pt x="110785" y="587393"/>
                  <a:pt x="108299" y="587393"/>
                </a:cubicBezTo>
                <a:cubicBezTo>
                  <a:pt x="103325" y="587393"/>
                  <a:pt x="99595" y="584905"/>
                  <a:pt x="97109" y="581173"/>
                </a:cubicBezTo>
                <a:cubicBezTo>
                  <a:pt x="93379" y="574953"/>
                  <a:pt x="94621" y="567488"/>
                  <a:pt x="100839" y="562512"/>
                </a:cubicBezTo>
                <a:cubicBezTo>
                  <a:pt x="117003" y="552560"/>
                  <a:pt x="133167" y="547584"/>
                  <a:pt x="144357" y="543852"/>
                </a:cubicBezTo>
                <a:cubicBezTo>
                  <a:pt x="145601" y="533900"/>
                  <a:pt x="150575" y="521459"/>
                  <a:pt x="156791" y="512751"/>
                </a:cubicBezTo>
                <a:cubicBezTo>
                  <a:pt x="117003" y="466722"/>
                  <a:pt x="80945" y="418204"/>
                  <a:pt x="53589" y="372175"/>
                </a:cubicBezTo>
                <a:close/>
                <a:moveTo>
                  <a:pt x="304757" y="174373"/>
                </a:moveTo>
                <a:cubicBezTo>
                  <a:pt x="199067" y="183082"/>
                  <a:pt x="109543" y="247771"/>
                  <a:pt x="67267" y="339830"/>
                </a:cubicBezTo>
                <a:cubicBezTo>
                  <a:pt x="93379" y="390835"/>
                  <a:pt x="131923" y="444329"/>
                  <a:pt x="177929" y="496578"/>
                </a:cubicBezTo>
                <a:cubicBezTo>
                  <a:pt x="185389" y="492846"/>
                  <a:pt x="192851" y="491602"/>
                  <a:pt x="201553" y="491602"/>
                </a:cubicBezTo>
                <a:lnTo>
                  <a:pt x="272427" y="491602"/>
                </a:lnTo>
                <a:cubicBezTo>
                  <a:pt x="259993" y="479162"/>
                  <a:pt x="252533" y="461745"/>
                  <a:pt x="252533" y="443085"/>
                </a:cubicBezTo>
                <a:cubicBezTo>
                  <a:pt x="252533" y="402032"/>
                  <a:pt x="284861" y="370931"/>
                  <a:pt x="324651" y="370931"/>
                </a:cubicBezTo>
                <a:cubicBezTo>
                  <a:pt x="363197" y="370931"/>
                  <a:pt x="396767" y="402032"/>
                  <a:pt x="396767" y="443085"/>
                </a:cubicBezTo>
                <a:cubicBezTo>
                  <a:pt x="396767" y="461745"/>
                  <a:pt x="389307" y="479162"/>
                  <a:pt x="376873" y="491602"/>
                </a:cubicBezTo>
                <a:lnTo>
                  <a:pt x="458939" y="491602"/>
                </a:lnTo>
                <a:cubicBezTo>
                  <a:pt x="463911" y="491602"/>
                  <a:pt x="468885" y="492846"/>
                  <a:pt x="472615" y="494090"/>
                </a:cubicBezTo>
                <a:cubicBezTo>
                  <a:pt x="519865" y="440597"/>
                  <a:pt x="557167" y="387103"/>
                  <a:pt x="580791" y="339830"/>
                </a:cubicBezTo>
                <a:cubicBezTo>
                  <a:pt x="565871" y="306241"/>
                  <a:pt x="544733" y="276384"/>
                  <a:pt x="517377" y="250259"/>
                </a:cubicBezTo>
                <a:cubicBezTo>
                  <a:pt x="463911" y="200498"/>
                  <a:pt x="396767" y="174373"/>
                  <a:pt x="324651" y="174373"/>
                </a:cubicBezTo>
                <a:cubicBezTo>
                  <a:pt x="317191" y="174373"/>
                  <a:pt x="310973" y="174373"/>
                  <a:pt x="304757" y="174373"/>
                </a:cubicBezTo>
                <a:close/>
                <a:moveTo>
                  <a:pt x="544421" y="145138"/>
                </a:moveTo>
                <a:cubicBezTo>
                  <a:pt x="517689" y="147316"/>
                  <a:pt x="485049" y="156957"/>
                  <a:pt x="448991" y="174373"/>
                </a:cubicBezTo>
                <a:cubicBezTo>
                  <a:pt x="480075" y="188058"/>
                  <a:pt x="508675" y="206718"/>
                  <a:pt x="534785" y="231599"/>
                </a:cubicBezTo>
                <a:cubicBezTo>
                  <a:pt x="559653" y="253992"/>
                  <a:pt x="580791" y="281360"/>
                  <a:pt x="595713" y="309973"/>
                </a:cubicBezTo>
                <a:cubicBezTo>
                  <a:pt x="626797" y="241551"/>
                  <a:pt x="629285" y="185570"/>
                  <a:pt x="604415" y="160689"/>
                </a:cubicBezTo>
                <a:cubicBezTo>
                  <a:pt x="591981" y="148249"/>
                  <a:pt x="571155" y="142961"/>
                  <a:pt x="544421" y="145138"/>
                </a:cubicBezTo>
                <a:close/>
                <a:moveTo>
                  <a:pt x="104257" y="145138"/>
                </a:moveTo>
                <a:cubicBezTo>
                  <a:pt x="77525" y="142961"/>
                  <a:pt x="56699" y="148249"/>
                  <a:pt x="43643" y="160689"/>
                </a:cubicBezTo>
                <a:cubicBezTo>
                  <a:pt x="17531" y="185570"/>
                  <a:pt x="21261" y="241551"/>
                  <a:pt x="52345" y="309973"/>
                </a:cubicBezTo>
                <a:cubicBezTo>
                  <a:pt x="85917" y="250259"/>
                  <a:pt x="138141" y="201742"/>
                  <a:pt x="200311" y="174373"/>
                </a:cubicBezTo>
                <a:lnTo>
                  <a:pt x="184231" y="168057"/>
                </a:lnTo>
                <a:lnTo>
                  <a:pt x="148553" y="154041"/>
                </a:lnTo>
                <a:cubicBezTo>
                  <a:pt x="132467" y="149182"/>
                  <a:pt x="117625" y="146227"/>
                  <a:pt x="104257" y="145138"/>
                </a:cubicBezTo>
                <a:close/>
                <a:moveTo>
                  <a:pt x="540691" y="119325"/>
                </a:moveTo>
                <a:cubicBezTo>
                  <a:pt x="576439" y="116215"/>
                  <a:pt x="605037" y="123990"/>
                  <a:pt x="624311" y="143272"/>
                </a:cubicBezTo>
                <a:cubicBezTo>
                  <a:pt x="660369" y="180594"/>
                  <a:pt x="652909" y="253992"/>
                  <a:pt x="609389" y="341074"/>
                </a:cubicBezTo>
                <a:cubicBezTo>
                  <a:pt x="625553" y="377151"/>
                  <a:pt x="633015" y="416960"/>
                  <a:pt x="633015" y="456769"/>
                </a:cubicBezTo>
                <a:cubicBezTo>
                  <a:pt x="633015" y="491602"/>
                  <a:pt x="628041" y="525191"/>
                  <a:pt x="616849" y="556292"/>
                </a:cubicBezTo>
                <a:cubicBezTo>
                  <a:pt x="655395" y="640887"/>
                  <a:pt x="657883" y="706820"/>
                  <a:pt x="624311" y="741653"/>
                </a:cubicBezTo>
                <a:cubicBezTo>
                  <a:pt x="606903" y="757826"/>
                  <a:pt x="584521" y="765290"/>
                  <a:pt x="554679" y="765290"/>
                </a:cubicBezTo>
                <a:cubicBezTo>
                  <a:pt x="531055" y="765290"/>
                  <a:pt x="502457" y="760314"/>
                  <a:pt x="471373" y="749118"/>
                </a:cubicBezTo>
                <a:cubicBezTo>
                  <a:pt x="470129" y="750362"/>
                  <a:pt x="470129" y="750362"/>
                  <a:pt x="470129" y="751606"/>
                </a:cubicBezTo>
                <a:lnTo>
                  <a:pt x="470129" y="780219"/>
                </a:lnTo>
                <a:cubicBezTo>
                  <a:pt x="470129" y="805099"/>
                  <a:pt x="450235" y="825004"/>
                  <a:pt x="425367" y="825004"/>
                </a:cubicBezTo>
                <a:lnTo>
                  <a:pt x="222691" y="825004"/>
                </a:lnTo>
                <a:cubicBezTo>
                  <a:pt x="197823" y="825004"/>
                  <a:pt x="177929" y="805099"/>
                  <a:pt x="177929" y="780219"/>
                </a:cubicBezTo>
                <a:lnTo>
                  <a:pt x="177929" y="751606"/>
                </a:lnTo>
                <a:cubicBezTo>
                  <a:pt x="177929" y="750362"/>
                  <a:pt x="177929" y="749118"/>
                  <a:pt x="177929" y="749118"/>
                </a:cubicBezTo>
                <a:cubicBezTo>
                  <a:pt x="145601" y="760314"/>
                  <a:pt x="117003" y="765290"/>
                  <a:pt x="93379" y="765290"/>
                </a:cubicBezTo>
                <a:cubicBezTo>
                  <a:pt x="64779" y="765290"/>
                  <a:pt x="41155" y="757826"/>
                  <a:pt x="24991" y="741653"/>
                </a:cubicBezTo>
                <a:cubicBezTo>
                  <a:pt x="-11067" y="706820"/>
                  <a:pt x="-7337" y="640887"/>
                  <a:pt x="31209" y="556292"/>
                </a:cubicBezTo>
                <a:cubicBezTo>
                  <a:pt x="17531" y="516483"/>
                  <a:pt x="12557" y="471698"/>
                  <a:pt x="16287" y="426912"/>
                </a:cubicBezTo>
                <a:cubicBezTo>
                  <a:pt x="18775" y="397056"/>
                  <a:pt x="26235" y="368443"/>
                  <a:pt x="38669" y="341074"/>
                </a:cubicBezTo>
                <a:cubicBezTo>
                  <a:pt x="-7337" y="250259"/>
                  <a:pt x="-12311" y="179349"/>
                  <a:pt x="24991" y="143272"/>
                </a:cubicBezTo>
                <a:cubicBezTo>
                  <a:pt x="62293" y="104707"/>
                  <a:pt x="138141" y="112172"/>
                  <a:pt x="233883" y="161933"/>
                </a:cubicBezTo>
                <a:cubicBezTo>
                  <a:pt x="256263" y="155713"/>
                  <a:pt x="278645" y="150737"/>
                  <a:pt x="302269" y="149493"/>
                </a:cubicBezTo>
                <a:cubicBezTo>
                  <a:pt x="340815" y="145761"/>
                  <a:pt x="379361" y="150737"/>
                  <a:pt x="414175" y="160689"/>
                </a:cubicBezTo>
                <a:cubicBezTo>
                  <a:pt x="462045" y="136430"/>
                  <a:pt x="504943" y="122435"/>
                  <a:pt x="540691" y="119325"/>
                </a:cubicBezTo>
                <a:close/>
                <a:moveTo>
                  <a:pt x="649811" y="0"/>
                </a:moveTo>
                <a:cubicBezTo>
                  <a:pt x="657205" y="0"/>
                  <a:pt x="663367" y="6163"/>
                  <a:pt x="663367" y="12327"/>
                </a:cubicBezTo>
                <a:lnTo>
                  <a:pt x="663367" y="44376"/>
                </a:lnTo>
                <a:lnTo>
                  <a:pt x="694177" y="44376"/>
                </a:lnTo>
                <a:cubicBezTo>
                  <a:pt x="701571" y="44376"/>
                  <a:pt x="707733" y="49307"/>
                  <a:pt x="707733" y="56703"/>
                </a:cubicBezTo>
                <a:cubicBezTo>
                  <a:pt x="707733" y="64099"/>
                  <a:pt x="701571" y="70263"/>
                  <a:pt x="694177" y="70263"/>
                </a:cubicBezTo>
                <a:lnTo>
                  <a:pt x="663367" y="70263"/>
                </a:lnTo>
                <a:lnTo>
                  <a:pt x="663367" y="101080"/>
                </a:lnTo>
                <a:cubicBezTo>
                  <a:pt x="663367" y="108476"/>
                  <a:pt x="657205" y="113407"/>
                  <a:pt x="649811" y="113407"/>
                </a:cubicBezTo>
                <a:cubicBezTo>
                  <a:pt x="642415" y="113407"/>
                  <a:pt x="637487" y="108476"/>
                  <a:pt x="637487" y="101080"/>
                </a:cubicBezTo>
                <a:lnTo>
                  <a:pt x="637487" y="70263"/>
                </a:lnTo>
                <a:lnTo>
                  <a:pt x="606677" y="70263"/>
                </a:lnTo>
                <a:cubicBezTo>
                  <a:pt x="599281" y="70263"/>
                  <a:pt x="593121" y="64099"/>
                  <a:pt x="593121" y="56703"/>
                </a:cubicBezTo>
                <a:cubicBezTo>
                  <a:pt x="593121" y="49307"/>
                  <a:pt x="599281" y="44376"/>
                  <a:pt x="606677" y="44376"/>
                </a:cubicBezTo>
                <a:lnTo>
                  <a:pt x="637487" y="44376"/>
                </a:lnTo>
                <a:lnTo>
                  <a:pt x="637487" y="12327"/>
                </a:lnTo>
                <a:cubicBezTo>
                  <a:pt x="637487" y="6163"/>
                  <a:pt x="642415" y="0"/>
                  <a:pt x="649811" y="0"/>
                </a:cubicBezTo>
                <a:close/>
              </a:path>
            </a:pathLst>
          </a:custGeom>
          <a:solidFill>
            <a:schemeClr val="bg1"/>
          </a:solidFill>
          <a:ln cap="flat">
            <a:noFill/>
            <a:prstDash val="solid"/>
          </a:ln>
        </p:spPr>
        <p:txBody>
          <a:bodyPr vert="horz" wrap="square" lIns="33750" tIns="16875" rIns="33750" bIns="16875" anchor="ctr" anchorCtr="1" compatLnSpc="0">
            <a:noAutofit/>
          </a:bodyPr>
          <a:lstStyle/>
          <a:p>
            <a:pPr marL="0" marR="0" lvl="0" indent="0" algn="l" defTabSz="685663" rtl="0" eaLnBrk="1" fontAlgn="auto" latinLnBrk="0" hangingPunct="0">
              <a:lnSpc>
                <a:spcPct val="100000"/>
              </a:lnSpc>
              <a:spcBef>
                <a:spcPts val="0"/>
              </a:spcBef>
              <a:spcAft>
                <a:spcPts val="0"/>
              </a:spcAft>
              <a:buClrTx/>
              <a:buSzTx/>
              <a:buFont typeface="Arial"/>
              <a:buNone/>
              <a:tabLst/>
              <a:defRPr/>
            </a:pPr>
            <a:endParaRPr kumimoji="0" lang="en-none" sz="900" b="0" i="0" u="none" strike="noStrike" kern="1200" cap="none" spc="0" normalizeH="0" baseline="0" noProof="0">
              <a:ln>
                <a:noFill/>
              </a:ln>
              <a:solidFill>
                <a:srgbClr val="747A94"/>
              </a:solidFill>
              <a:effectLst/>
              <a:uLnTx/>
              <a:uFillTx/>
              <a:latin typeface="Poppins" panose="00000500000000000000" pitchFamily="2" charset="0"/>
              <a:ea typeface="Arial Unicode MS" pitchFamily="2"/>
              <a:cs typeface="Poppins" panose="00000500000000000000" pitchFamily="2" charset="0"/>
              <a:sym typeface="Arial"/>
            </a:endParaRPr>
          </a:p>
        </p:txBody>
      </p:sp>
      <p:sp>
        <p:nvSpPr>
          <p:cNvPr id="26" name="Freeform 449">
            <a:extLst>
              <a:ext uri="{FF2B5EF4-FFF2-40B4-BE49-F238E27FC236}">
                <a16:creationId xmlns:a16="http://schemas.microsoft.com/office/drawing/2014/main" id="{B82A119F-0014-D6F9-0F7F-6AD575BB2D21}"/>
              </a:ext>
            </a:extLst>
          </p:cNvPr>
          <p:cNvSpPr/>
          <p:nvPr/>
        </p:nvSpPr>
        <p:spPr>
          <a:xfrm>
            <a:off x="747172" y="3385343"/>
            <a:ext cx="385695" cy="365924"/>
          </a:xfrm>
          <a:custGeom>
            <a:avLst/>
            <a:gdLst>
              <a:gd name="connsiteX0" fmla="*/ 541945 w 1028519"/>
              <a:gd name="connsiteY0" fmla="*/ 848845 h 975798"/>
              <a:gd name="connsiteX1" fmla="*/ 541945 w 1028519"/>
              <a:gd name="connsiteY1" fmla="*/ 853823 h 975798"/>
              <a:gd name="connsiteX2" fmla="*/ 513326 w 1028519"/>
              <a:gd name="connsiteY2" fmla="*/ 878716 h 975798"/>
              <a:gd name="connsiteX3" fmla="*/ 487196 w 1028519"/>
              <a:gd name="connsiteY3" fmla="*/ 861291 h 975798"/>
              <a:gd name="connsiteX4" fmla="*/ 471020 w 1028519"/>
              <a:gd name="connsiteY4" fmla="*/ 909832 h 975798"/>
              <a:gd name="connsiteX5" fmla="*/ 494662 w 1028519"/>
              <a:gd name="connsiteY5" fmla="*/ 940948 h 975798"/>
              <a:gd name="connsiteX6" fmla="*/ 531990 w 1028519"/>
              <a:gd name="connsiteY6" fmla="*/ 940948 h 975798"/>
              <a:gd name="connsiteX7" fmla="*/ 558120 w 1028519"/>
              <a:gd name="connsiteY7" fmla="*/ 904854 h 975798"/>
              <a:gd name="connsiteX8" fmla="*/ 541945 w 1028519"/>
              <a:gd name="connsiteY8" fmla="*/ 848845 h 975798"/>
              <a:gd name="connsiteX9" fmla="*/ 717389 w 1028519"/>
              <a:gd name="connsiteY9" fmla="*/ 804038 h 975798"/>
              <a:gd name="connsiteX10" fmla="*/ 680060 w 1028519"/>
              <a:gd name="connsiteY10" fmla="*/ 817729 h 975798"/>
              <a:gd name="connsiteX11" fmla="*/ 680060 w 1028519"/>
              <a:gd name="connsiteY11" fmla="*/ 848845 h 975798"/>
              <a:gd name="connsiteX12" fmla="*/ 717389 w 1028519"/>
              <a:gd name="connsiteY12" fmla="*/ 804038 h 975798"/>
              <a:gd name="connsiteX13" fmla="*/ 308019 w 1028519"/>
              <a:gd name="connsiteY13" fmla="*/ 804038 h 975798"/>
              <a:gd name="connsiteX14" fmla="*/ 346592 w 1028519"/>
              <a:gd name="connsiteY14" fmla="*/ 848845 h 975798"/>
              <a:gd name="connsiteX15" fmla="*/ 346592 w 1028519"/>
              <a:gd name="connsiteY15" fmla="*/ 817729 h 975798"/>
              <a:gd name="connsiteX16" fmla="*/ 308019 w 1028519"/>
              <a:gd name="connsiteY16" fmla="*/ 804038 h 975798"/>
              <a:gd name="connsiteX17" fmla="*/ 646465 w 1028519"/>
              <a:gd name="connsiteY17" fmla="*/ 725625 h 975798"/>
              <a:gd name="connsiteX18" fmla="*/ 597937 w 1028519"/>
              <a:gd name="connsiteY18" fmla="*/ 738072 h 975798"/>
              <a:gd name="connsiteX19" fmla="*/ 585495 w 1028519"/>
              <a:gd name="connsiteY19" fmla="*/ 766698 h 975798"/>
              <a:gd name="connsiteX20" fmla="*/ 561853 w 1028519"/>
              <a:gd name="connsiteY20" fmla="*/ 795325 h 975798"/>
              <a:gd name="connsiteX21" fmla="*/ 576785 w 1028519"/>
              <a:gd name="connsiteY21" fmla="*/ 879961 h 975798"/>
              <a:gd name="connsiteX22" fmla="*/ 605403 w 1028519"/>
              <a:gd name="connsiteY22" fmla="*/ 840132 h 975798"/>
              <a:gd name="connsiteX23" fmla="*/ 606647 w 1028519"/>
              <a:gd name="connsiteY23" fmla="*/ 838888 h 975798"/>
              <a:gd name="connsiteX24" fmla="*/ 653930 w 1028519"/>
              <a:gd name="connsiteY24" fmla="*/ 801548 h 975798"/>
              <a:gd name="connsiteX25" fmla="*/ 653930 w 1028519"/>
              <a:gd name="connsiteY25" fmla="*/ 730604 h 975798"/>
              <a:gd name="connsiteX26" fmla="*/ 651442 w 1028519"/>
              <a:gd name="connsiteY26" fmla="*/ 726870 h 975798"/>
              <a:gd name="connsiteX27" fmla="*/ 646465 w 1028519"/>
              <a:gd name="connsiteY27" fmla="*/ 725625 h 975798"/>
              <a:gd name="connsiteX28" fmla="*/ 380188 w 1028519"/>
              <a:gd name="connsiteY28" fmla="*/ 725625 h 975798"/>
              <a:gd name="connsiteX29" fmla="*/ 375210 w 1028519"/>
              <a:gd name="connsiteY29" fmla="*/ 726870 h 975798"/>
              <a:gd name="connsiteX30" fmla="*/ 372722 w 1028519"/>
              <a:gd name="connsiteY30" fmla="*/ 730604 h 975798"/>
              <a:gd name="connsiteX31" fmla="*/ 372722 w 1028519"/>
              <a:gd name="connsiteY31" fmla="*/ 801548 h 975798"/>
              <a:gd name="connsiteX32" fmla="*/ 418760 w 1028519"/>
              <a:gd name="connsiteY32" fmla="*/ 838888 h 975798"/>
              <a:gd name="connsiteX33" fmla="*/ 420005 w 1028519"/>
              <a:gd name="connsiteY33" fmla="*/ 840132 h 975798"/>
              <a:gd name="connsiteX34" fmla="*/ 452356 w 1028519"/>
              <a:gd name="connsiteY34" fmla="*/ 884939 h 975798"/>
              <a:gd name="connsiteX35" fmla="*/ 464799 w 1028519"/>
              <a:gd name="connsiteY35" fmla="*/ 795325 h 975798"/>
              <a:gd name="connsiteX36" fmla="*/ 439913 w 1028519"/>
              <a:gd name="connsiteY36" fmla="*/ 766698 h 975798"/>
              <a:gd name="connsiteX37" fmla="*/ 427470 w 1028519"/>
              <a:gd name="connsiteY37" fmla="*/ 738072 h 975798"/>
              <a:gd name="connsiteX38" fmla="*/ 635266 w 1028519"/>
              <a:gd name="connsiteY38" fmla="*/ 627299 h 975798"/>
              <a:gd name="connsiteX39" fmla="*/ 610380 w 1028519"/>
              <a:gd name="connsiteY39" fmla="*/ 706956 h 975798"/>
              <a:gd name="connsiteX40" fmla="*/ 640243 w 1028519"/>
              <a:gd name="connsiteY40" fmla="*/ 700732 h 975798"/>
              <a:gd name="connsiteX41" fmla="*/ 647709 w 1028519"/>
              <a:gd name="connsiteY41" fmla="*/ 699488 h 975798"/>
              <a:gd name="connsiteX42" fmla="*/ 667617 w 1028519"/>
              <a:gd name="connsiteY42" fmla="*/ 705711 h 975798"/>
              <a:gd name="connsiteX43" fmla="*/ 680060 w 1028519"/>
              <a:gd name="connsiteY43" fmla="*/ 730604 h 975798"/>
              <a:gd name="connsiteX44" fmla="*/ 680060 w 1028519"/>
              <a:gd name="connsiteY44" fmla="*/ 789102 h 975798"/>
              <a:gd name="connsiteX45" fmla="*/ 729832 w 1028519"/>
              <a:gd name="connsiteY45" fmla="*/ 775411 h 975798"/>
              <a:gd name="connsiteX46" fmla="*/ 737297 w 1028519"/>
              <a:gd name="connsiteY46" fmla="*/ 726870 h 975798"/>
              <a:gd name="connsiteX47" fmla="*/ 638999 w 1028519"/>
              <a:gd name="connsiteY47" fmla="*/ 627299 h 975798"/>
              <a:gd name="connsiteX48" fmla="*/ 565586 w 1028519"/>
              <a:gd name="connsiteY48" fmla="*/ 627299 h 975798"/>
              <a:gd name="connsiteX49" fmla="*/ 549410 w 1028519"/>
              <a:gd name="connsiteY49" fmla="*/ 769188 h 975798"/>
              <a:gd name="connsiteX50" fmla="*/ 551899 w 1028519"/>
              <a:gd name="connsiteY50" fmla="*/ 769188 h 975798"/>
              <a:gd name="connsiteX51" fmla="*/ 561853 w 1028519"/>
              <a:gd name="connsiteY51" fmla="*/ 754252 h 975798"/>
              <a:gd name="connsiteX52" fmla="*/ 576785 w 1028519"/>
              <a:gd name="connsiteY52" fmla="*/ 720647 h 975798"/>
              <a:gd name="connsiteX53" fmla="*/ 586739 w 1028519"/>
              <a:gd name="connsiteY53" fmla="*/ 695754 h 975798"/>
              <a:gd name="connsiteX54" fmla="*/ 587983 w 1028519"/>
              <a:gd name="connsiteY54" fmla="*/ 693265 h 975798"/>
              <a:gd name="connsiteX55" fmla="*/ 596693 w 1028519"/>
              <a:gd name="connsiteY55" fmla="*/ 669617 h 975798"/>
              <a:gd name="connsiteX56" fmla="*/ 596693 w 1028519"/>
              <a:gd name="connsiteY56" fmla="*/ 667127 h 975798"/>
              <a:gd name="connsiteX57" fmla="*/ 607892 w 1028519"/>
              <a:gd name="connsiteY57" fmla="*/ 627299 h 975798"/>
              <a:gd name="connsiteX58" fmla="*/ 418760 w 1028519"/>
              <a:gd name="connsiteY58" fmla="*/ 627299 h 975798"/>
              <a:gd name="connsiteX59" fmla="*/ 429959 w 1028519"/>
              <a:gd name="connsiteY59" fmla="*/ 667127 h 975798"/>
              <a:gd name="connsiteX60" fmla="*/ 429959 w 1028519"/>
              <a:gd name="connsiteY60" fmla="*/ 669617 h 975798"/>
              <a:gd name="connsiteX61" fmla="*/ 438669 w 1028519"/>
              <a:gd name="connsiteY61" fmla="*/ 693265 h 975798"/>
              <a:gd name="connsiteX62" fmla="*/ 439913 w 1028519"/>
              <a:gd name="connsiteY62" fmla="*/ 695754 h 975798"/>
              <a:gd name="connsiteX63" fmla="*/ 448623 w 1028519"/>
              <a:gd name="connsiteY63" fmla="*/ 720647 h 975798"/>
              <a:gd name="connsiteX64" fmla="*/ 463555 w 1028519"/>
              <a:gd name="connsiteY64" fmla="*/ 754252 h 975798"/>
              <a:gd name="connsiteX65" fmla="*/ 475998 w 1028519"/>
              <a:gd name="connsiteY65" fmla="*/ 770432 h 975798"/>
              <a:gd name="connsiteX66" fmla="*/ 461066 w 1028519"/>
              <a:gd name="connsiteY66" fmla="*/ 627299 h 975798"/>
              <a:gd name="connsiteX67" fmla="*/ 386409 w 1028519"/>
              <a:gd name="connsiteY67" fmla="*/ 627299 h 975798"/>
              <a:gd name="connsiteX68" fmla="*/ 289355 w 1028519"/>
              <a:gd name="connsiteY68" fmla="*/ 726870 h 975798"/>
              <a:gd name="connsiteX69" fmla="*/ 296820 w 1028519"/>
              <a:gd name="connsiteY69" fmla="*/ 775411 h 975798"/>
              <a:gd name="connsiteX70" fmla="*/ 346592 w 1028519"/>
              <a:gd name="connsiteY70" fmla="*/ 789102 h 975798"/>
              <a:gd name="connsiteX71" fmla="*/ 346592 w 1028519"/>
              <a:gd name="connsiteY71" fmla="*/ 730604 h 975798"/>
              <a:gd name="connsiteX72" fmla="*/ 359035 w 1028519"/>
              <a:gd name="connsiteY72" fmla="*/ 705711 h 975798"/>
              <a:gd name="connsiteX73" fmla="*/ 386409 w 1028519"/>
              <a:gd name="connsiteY73" fmla="*/ 700732 h 975798"/>
              <a:gd name="connsiteX74" fmla="*/ 416272 w 1028519"/>
              <a:gd name="connsiteY74" fmla="*/ 706956 h 975798"/>
              <a:gd name="connsiteX75" fmla="*/ 390142 w 1028519"/>
              <a:gd name="connsiteY75" fmla="*/ 627299 h 975798"/>
              <a:gd name="connsiteX76" fmla="*/ 513326 w 1028519"/>
              <a:gd name="connsiteY76" fmla="*/ 572535 h 975798"/>
              <a:gd name="connsiteX77" fmla="*/ 484708 w 1028519"/>
              <a:gd name="connsiteY77" fmla="*/ 599917 h 975798"/>
              <a:gd name="connsiteX78" fmla="*/ 510838 w 1028519"/>
              <a:gd name="connsiteY78" fmla="*/ 850089 h 975798"/>
              <a:gd name="connsiteX79" fmla="*/ 515815 w 1028519"/>
              <a:gd name="connsiteY79" fmla="*/ 850089 h 975798"/>
              <a:gd name="connsiteX80" fmla="*/ 541945 w 1028519"/>
              <a:gd name="connsiteY80" fmla="*/ 599917 h 975798"/>
              <a:gd name="connsiteX81" fmla="*/ 513326 w 1028519"/>
              <a:gd name="connsiteY81" fmla="*/ 572535 h 975798"/>
              <a:gd name="connsiteX82" fmla="*/ 513320 w 1028519"/>
              <a:gd name="connsiteY82" fmla="*/ 268983 h 975798"/>
              <a:gd name="connsiteX83" fmla="*/ 460173 w 1028519"/>
              <a:gd name="connsiteY83" fmla="*/ 320913 h 975798"/>
              <a:gd name="connsiteX84" fmla="*/ 513320 w 1028519"/>
              <a:gd name="connsiteY84" fmla="*/ 374078 h 975798"/>
              <a:gd name="connsiteX85" fmla="*/ 565232 w 1028519"/>
              <a:gd name="connsiteY85" fmla="*/ 320913 h 975798"/>
              <a:gd name="connsiteX86" fmla="*/ 513320 w 1028519"/>
              <a:gd name="connsiteY86" fmla="*/ 268983 h 975798"/>
              <a:gd name="connsiteX87" fmla="*/ 513320 w 1028519"/>
              <a:gd name="connsiteY87" fmla="*/ 243018 h 975798"/>
              <a:gd name="connsiteX88" fmla="*/ 591187 w 1028519"/>
              <a:gd name="connsiteY88" fmla="*/ 320913 h 975798"/>
              <a:gd name="connsiteX89" fmla="*/ 513320 w 1028519"/>
              <a:gd name="connsiteY89" fmla="*/ 400043 h 975798"/>
              <a:gd name="connsiteX90" fmla="*/ 434217 w 1028519"/>
              <a:gd name="connsiteY90" fmla="*/ 320913 h 975798"/>
              <a:gd name="connsiteX91" fmla="*/ 513320 w 1028519"/>
              <a:gd name="connsiteY91" fmla="*/ 243018 h 975798"/>
              <a:gd name="connsiteX92" fmla="*/ 439913 w 1028519"/>
              <a:gd name="connsiteY92" fmla="*/ 166782 h 975798"/>
              <a:gd name="connsiteX93" fmla="*/ 393875 w 1028519"/>
              <a:gd name="connsiteY93" fmla="*/ 433135 h 975798"/>
              <a:gd name="connsiteX94" fmla="*/ 411295 w 1028519"/>
              <a:gd name="connsiteY94" fmla="*/ 601161 h 975798"/>
              <a:gd name="connsiteX95" fmla="*/ 457333 w 1028519"/>
              <a:gd name="connsiteY95" fmla="*/ 601161 h 975798"/>
              <a:gd name="connsiteX96" fmla="*/ 461066 w 1028519"/>
              <a:gd name="connsiteY96" fmla="*/ 583737 h 975798"/>
              <a:gd name="connsiteX97" fmla="*/ 513326 w 1028519"/>
              <a:gd name="connsiteY97" fmla="*/ 545153 h 975798"/>
              <a:gd name="connsiteX98" fmla="*/ 563097 w 1028519"/>
              <a:gd name="connsiteY98" fmla="*/ 580003 h 975798"/>
              <a:gd name="connsiteX99" fmla="*/ 568075 w 1028519"/>
              <a:gd name="connsiteY99" fmla="*/ 601161 h 975798"/>
              <a:gd name="connsiteX100" fmla="*/ 614113 w 1028519"/>
              <a:gd name="connsiteY100" fmla="*/ 601161 h 975798"/>
              <a:gd name="connsiteX101" fmla="*/ 632777 w 1028519"/>
              <a:gd name="connsiteY101" fmla="*/ 433135 h 975798"/>
              <a:gd name="connsiteX102" fmla="*/ 586739 w 1028519"/>
              <a:gd name="connsiteY102" fmla="*/ 166782 h 975798"/>
              <a:gd name="connsiteX103" fmla="*/ 513326 w 1028519"/>
              <a:gd name="connsiteY103" fmla="*/ 27382 h 975798"/>
              <a:gd name="connsiteX104" fmla="*/ 509593 w 1028519"/>
              <a:gd name="connsiteY104" fmla="*/ 28627 h 975798"/>
              <a:gd name="connsiteX105" fmla="*/ 448623 w 1028519"/>
              <a:gd name="connsiteY105" fmla="*/ 140645 h 975798"/>
              <a:gd name="connsiteX106" fmla="*/ 576785 w 1028519"/>
              <a:gd name="connsiteY106" fmla="*/ 140645 h 975798"/>
              <a:gd name="connsiteX107" fmla="*/ 515815 w 1028519"/>
              <a:gd name="connsiteY107" fmla="*/ 28627 h 975798"/>
              <a:gd name="connsiteX108" fmla="*/ 513326 w 1028519"/>
              <a:gd name="connsiteY108" fmla="*/ 27382 h 975798"/>
              <a:gd name="connsiteX109" fmla="*/ 513326 w 1028519"/>
              <a:gd name="connsiteY109" fmla="*/ 0 h 975798"/>
              <a:gd name="connsiteX110" fmla="*/ 538212 w 1028519"/>
              <a:gd name="connsiteY110" fmla="*/ 13691 h 975798"/>
              <a:gd name="connsiteX111" fmla="*/ 658907 w 1028519"/>
              <a:gd name="connsiteY111" fmla="*/ 433135 h 975798"/>
              <a:gd name="connsiteX112" fmla="*/ 641487 w 1028519"/>
              <a:gd name="connsiteY112" fmla="*/ 601161 h 975798"/>
              <a:gd name="connsiteX113" fmla="*/ 763427 w 1028519"/>
              <a:gd name="connsiteY113" fmla="*/ 726870 h 975798"/>
              <a:gd name="connsiteX114" fmla="*/ 757206 w 1028519"/>
              <a:gd name="connsiteY114" fmla="*/ 772922 h 975798"/>
              <a:gd name="connsiteX115" fmla="*/ 772137 w 1028519"/>
              <a:gd name="connsiteY115" fmla="*/ 772922 h 975798"/>
              <a:gd name="connsiteX116" fmla="*/ 917719 w 1028519"/>
              <a:gd name="connsiteY116" fmla="*/ 845111 h 975798"/>
              <a:gd name="connsiteX117" fmla="*/ 1007307 w 1028519"/>
              <a:gd name="connsiteY117" fmla="*/ 743050 h 975798"/>
              <a:gd name="connsiteX118" fmla="*/ 1025972 w 1028519"/>
              <a:gd name="connsiteY118" fmla="*/ 744295 h 975798"/>
              <a:gd name="connsiteX119" fmla="*/ 1023483 w 1028519"/>
              <a:gd name="connsiteY119" fmla="*/ 762964 h 975798"/>
              <a:gd name="connsiteX120" fmla="*/ 927673 w 1028519"/>
              <a:gd name="connsiteY120" fmla="*/ 873738 h 975798"/>
              <a:gd name="connsiteX121" fmla="*/ 917719 w 1028519"/>
              <a:gd name="connsiteY121" fmla="*/ 878716 h 975798"/>
              <a:gd name="connsiteX122" fmla="*/ 907765 w 1028519"/>
              <a:gd name="connsiteY122" fmla="*/ 873738 h 975798"/>
              <a:gd name="connsiteX123" fmla="*/ 770893 w 1028519"/>
              <a:gd name="connsiteY123" fmla="*/ 799059 h 975798"/>
              <a:gd name="connsiteX124" fmla="*/ 748496 w 1028519"/>
              <a:gd name="connsiteY124" fmla="*/ 799059 h 975798"/>
              <a:gd name="connsiteX125" fmla="*/ 687526 w 1028519"/>
              <a:gd name="connsiteY125" fmla="*/ 874982 h 975798"/>
              <a:gd name="connsiteX126" fmla="*/ 675083 w 1028519"/>
              <a:gd name="connsiteY126" fmla="*/ 878716 h 975798"/>
              <a:gd name="connsiteX127" fmla="*/ 665129 w 1028519"/>
              <a:gd name="connsiteY127" fmla="*/ 876227 h 975798"/>
              <a:gd name="connsiteX128" fmla="*/ 653930 w 1028519"/>
              <a:gd name="connsiteY128" fmla="*/ 856312 h 975798"/>
              <a:gd name="connsiteX129" fmla="*/ 653930 w 1028519"/>
              <a:gd name="connsiteY129" fmla="*/ 832664 h 975798"/>
              <a:gd name="connsiteX130" fmla="*/ 626556 w 1028519"/>
              <a:gd name="connsiteY130" fmla="*/ 856312 h 975798"/>
              <a:gd name="connsiteX131" fmla="*/ 553143 w 1028519"/>
              <a:gd name="connsiteY131" fmla="*/ 957128 h 975798"/>
              <a:gd name="connsiteX132" fmla="*/ 551899 w 1028519"/>
              <a:gd name="connsiteY132" fmla="*/ 958373 h 975798"/>
              <a:gd name="connsiteX133" fmla="*/ 513326 w 1028519"/>
              <a:gd name="connsiteY133" fmla="*/ 975798 h 975798"/>
              <a:gd name="connsiteX134" fmla="*/ 474753 w 1028519"/>
              <a:gd name="connsiteY134" fmla="*/ 958373 h 975798"/>
              <a:gd name="connsiteX135" fmla="*/ 473509 w 1028519"/>
              <a:gd name="connsiteY135" fmla="*/ 957128 h 975798"/>
              <a:gd name="connsiteX136" fmla="*/ 398852 w 1028519"/>
              <a:gd name="connsiteY136" fmla="*/ 856312 h 975798"/>
              <a:gd name="connsiteX137" fmla="*/ 372722 w 1028519"/>
              <a:gd name="connsiteY137" fmla="*/ 832664 h 975798"/>
              <a:gd name="connsiteX138" fmla="*/ 372722 w 1028519"/>
              <a:gd name="connsiteY138" fmla="*/ 856312 h 975798"/>
              <a:gd name="connsiteX139" fmla="*/ 361523 w 1028519"/>
              <a:gd name="connsiteY139" fmla="*/ 876227 h 975798"/>
              <a:gd name="connsiteX140" fmla="*/ 350325 w 1028519"/>
              <a:gd name="connsiteY140" fmla="*/ 878716 h 975798"/>
              <a:gd name="connsiteX141" fmla="*/ 337882 w 1028519"/>
              <a:gd name="connsiteY141" fmla="*/ 874982 h 975798"/>
              <a:gd name="connsiteX142" fmla="*/ 276912 w 1028519"/>
              <a:gd name="connsiteY142" fmla="*/ 799059 h 975798"/>
              <a:gd name="connsiteX143" fmla="*/ 255759 w 1028519"/>
              <a:gd name="connsiteY143" fmla="*/ 799059 h 975798"/>
              <a:gd name="connsiteX144" fmla="*/ 118888 w 1028519"/>
              <a:gd name="connsiteY144" fmla="*/ 873738 h 975798"/>
              <a:gd name="connsiteX145" fmla="*/ 107689 w 1028519"/>
              <a:gd name="connsiteY145" fmla="*/ 878716 h 975798"/>
              <a:gd name="connsiteX146" fmla="*/ 96491 w 1028519"/>
              <a:gd name="connsiteY146" fmla="*/ 873738 h 975798"/>
              <a:gd name="connsiteX147" fmla="*/ 4413 w 1028519"/>
              <a:gd name="connsiteY147" fmla="*/ 755497 h 975798"/>
              <a:gd name="connsiteX148" fmla="*/ 3169 w 1028519"/>
              <a:gd name="connsiteY148" fmla="*/ 736827 h 975798"/>
              <a:gd name="connsiteX149" fmla="*/ 21833 w 1028519"/>
              <a:gd name="connsiteY149" fmla="*/ 736827 h 975798"/>
              <a:gd name="connsiteX150" fmla="*/ 108933 w 1028519"/>
              <a:gd name="connsiteY150" fmla="*/ 843866 h 975798"/>
              <a:gd name="connsiteX151" fmla="*/ 253270 w 1028519"/>
              <a:gd name="connsiteY151" fmla="*/ 772922 h 975798"/>
              <a:gd name="connsiteX152" fmla="*/ 269446 w 1028519"/>
              <a:gd name="connsiteY152" fmla="*/ 772922 h 975798"/>
              <a:gd name="connsiteX153" fmla="*/ 263225 w 1028519"/>
              <a:gd name="connsiteY153" fmla="*/ 726870 h 975798"/>
              <a:gd name="connsiteX154" fmla="*/ 383920 w 1028519"/>
              <a:gd name="connsiteY154" fmla="*/ 601161 h 975798"/>
              <a:gd name="connsiteX155" fmla="*/ 367745 w 1028519"/>
              <a:gd name="connsiteY155" fmla="*/ 433135 h 975798"/>
              <a:gd name="connsiteX156" fmla="*/ 488440 w 1028519"/>
              <a:gd name="connsiteY156" fmla="*/ 13691 h 975798"/>
              <a:gd name="connsiteX157" fmla="*/ 513326 w 1028519"/>
              <a:gd name="connsiteY157" fmla="*/ 0 h 975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028519" h="975798">
                <a:moveTo>
                  <a:pt x="541945" y="848845"/>
                </a:moveTo>
                <a:lnTo>
                  <a:pt x="541945" y="853823"/>
                </a:lnTo>
                <a:cubicBezTo>
                  <a:pt x="539456" y="867514"/>
                  <a:pt x="527013" y="878716"/>
                  <a:pt x="513326" y="878716"/>
                </a:cubicBezTo>
                <a:cubicBezTo>
                  <a:pt x="500883" y="878716"/>
                  <a:pt x="490929" y="871248"/>
                  <a:pt x="487196" y="861291"/>
                </a:cubicBezTo>
                <a:cubicBezTo>
                  <a:pt x="482219" y="878716"/>
                  <a:pt x="477242" y="896141"/>
                  <a:pt x="471020" y="909832"/>
                </a:cubicBezTo>
                <a:lnTo>
                  <a:pt x="494662" y="940948"/>
                </a:lnTo>
                <a:cubicBezTo>
                  <a:pt x="504616" y="952150"/>
                  <a:pt x="522036" y="952150"/>
                  <a:pt x="531990" y="940948"/>
                </a:cubicBezTo>
                <a:lnTo>
                  <a:pt x="558120" y="904854"/>
                </a:lnTo>
                <a:cubicBezTo>
                  <a:pt x="553143" y="888673"/>
                  <a:pt x="545677" y="867514"/>
                  <a:pt x="541945" y="848845"/>
                </a:cubicBezTo>
                <a:close/>
                <a:moveTo>
                  <a:pt x="717389" y="804038"/>
                </a:moveTo>
                <a:cubicBezTo>
                  <a:pt x="703702" y="806527"/>
                  <a:pt x="691259" y="811506"/>
                  <a:pt x="680060" y="817729"/>
                </a:cubicBezTo>
                <a:lnTo>
                  <a:pt x="680060" y="848845"/>
                </a:lnTo>
                <a:cubicBezTo>
                  <a:pt x="694992" y="837643"/>
                  <a:pt x="707435" y="821463"/>
                  <a:pt x="717389" y="804038"/>
                </a:cubicBezTo>
                <a:close/>
                <a:moveTo>
                  <a:pt x="308019" y="804038"/>
                </a:moveTo>
                <a:cubicBezTo>
                  <a:pt x="317973" y="821463"/>
                  <a:pt x="331660" y="837643"/>
                  <a:pt x="346592" y="848845"/>
                </a:cubicBezTo>
                <a:lnTo>
                  <a:pt x="346592" y="817729"/>
                </a:lnTo>
                <a:cubicBezTo>
                  <a:pt x="334149" y="811506"/>
                  <a:pt x="321706" y="806527"/>
                  <a:pt x="308019" y="804038"/>
                </a:cubicBezTo>
                <a:close/>
                <a:moveTo>
                  <a:pt x="646465" y="725625"/>
                </a:moveTo>
                <a:lnTo>
                  <a:pt x="597937" y="738072"/>
                </a:lnTo>
                <a:cubicBezTo>
                  <a:pt x="594205" y="746784"/>
                  <a:pt x="590472" y="756741"/>
                  <a:pt x="585495" y="766698"/>
                </a:cubicBezTo>
                <a:cubicBezTo>
                  <a:pt x="579273" y="777900"/>
                  <a:pt x="571807" y="787857"/>
                  <a:pt x="561853" y="795325"/>
                </a:cubicBezTo>
                <a:cubicBezTo>
                  <a:pt x="559365" y="806527"/>
                  <a:pt x="565586" y="840132"/>
                  <a:pt x="576785" y="879961"/>
                </a:cubicBezTo>
                <a:lnTo>
                  <a:pt x="605403" y="840132"/>
                </a:lnTo>
                <a:cubicBezTo>
                  <a:pt x="605403" y="838888"/>
                  <a:pt x="606647" y="838888"/>
                  <a:pt x="606647" y="838888"/>
                </a:cubicBezTo>
                <a:cubicBezTo>
                  <a:pt x="620335" y="823952"/>
                  <a:pt x="636510" y="811506"/>
                  <a:pt x="653930" y="801548"/>
                </a:cubicBezTo>
                <a:lnTo>
                  <a:pt x="653930" y="730604"/>
                </a:lnTo>
                <a:cubicBezTo>
                  <a:pt x="653930" y="728115"/>
                  <a:pt x="651442" y="726870"/>
                  <a:pt x="651442" y="726870"/>
                </a:cubicBezTo>
                <a:cubicBezTo>
                  <a:pt x="650197" y="725625"/>
                  <a:pt x="648953" y="725625"/>
                  <a:pt x="646465" y="725625"/>
                </a:cubicBezTo>
                <a:close/>
                <a:moveTo>
                  <a:pt x="380188" y="725625"/>
                </a:moveTo>
                <a:cubicBezTo>
                  <a:pt x="376455" y="725625"/>
                  <a:pt x="375210" y="725625"/>
                  <a:pt x="375210" y="726870"/>
                </a:cubicBezTo>
                <a:cubicBezTo>
                  <a:pt x="373966" y="726870"/>
                  <a:pt x="372722" y="728115"/>
                  <a:pt x="372722" y="730604"/>
                </a:cubicBezTo>
                <a:lnTo>
                  <a:pt x="372722" y="801548"/>
                </a:lnTo>
                <a:cubicBezTo>
                  <a:pt x="388898" y="811506"/>
                  <a:pt x="405073" y="823952"/>
                  <a:pt x="418760" y="838888"/>
                </a:cubicBezTo>
                <a:cubicBezTo>
                  <a:pt x="418760" y="838888"/>
                  <a:pt x="420005" y="838888"/>
                  <a:pt x="420005" y="840132"/>
                </a:cubicBezTo>
                <a:lnTo>
                  <a:pt x="452356" y="884939"/>
                </a:lnTo>
                <a:cubicBezTo>
                  <a:pt x="467288" y="842622"/>
                  <a:pt x="469776" y="805282"/>
                  <a:pt x="464799" y="795325"/>
                </a:cubicBezTo>
                <a:cubicBezTo>
                  <a:pt x="454845" y="787857"/>
                  <a:pt x="446135" y="777900"/>
                  <a:pt x="439913" y="766698"/>
                </a:cubicBezTo>
                <a:cubicBezTo>
                  <a:pt x="434936" y="756741"/>
                  <a:pt x="432448" y="746784"/>
                  <a:pt x="427470" y="738072"/>
                </a:cubicBezTo>
                <a:close/>
                <a:moveTo>
                  <a:pt x="635266" y="627299"/>
                </a:moveTo>
                <a:cubicBezTo>
                  <a:pt x="627800" y="654681"/>
                  <a:pt x="620335" y="682063"/>
                  <a:pt x="610380" y="706956"/>
                </a:cubicBezTo>
                <a:lnTo>
                  <a:pt x="640243" y="700732"/>
                </a:lnTo>
                <a:cubicBezTo>
                  <a:pt x="642732" y="699488"/>
                  <a:pt x="645220" y="699488"/>
                  <a:pt x="647709" y="699488"/>
                </a:cubicBezTo>
                <a:cubicBezTo>
                  <a:pt x="655175" y="699488"/>
                  <a:pt x="661396" y="701977"/>
                  <a:pt x="667617" y="705711"/>
                </a:cubicBezTo>
                <a:cubicBezTo>
                  <a:pt x="675083" y="711934"/>
                  <a:pt x="680060" y="720647"/>
                  <a:pt x="680060" y="730604"/>
                </a:cubicBezTo>
                <a:lnTo>
                  <a:pt x="680060" y="789102"/>
                </a:lnTo>
                <a:cubicBezTo>
                  <a:pt x="694992" y="781634"/>
                  <a:pt x="712412" y="777900"/>
                  <a:pt x="729832" y="775411"/>
                </a:cubicBezTo>
                <a:cubicBezTo>
                  <a:pt x="734809" y="759231"/>
                  <a:pt x="737297" y="741806"/>
                  <a:pt x="737297" y="726870"/>
                </a:cubicBezTo>
                <a:cubicBezTo>
                  <a:pt x="737297" y="672106"/>
                  <a:pt x="692503" y="627299"/>
                  <a:pt x="638999" y="627299"/>
                </a:cubicBezTo>
                <a:close/>
                <a:moveTo>
                  <a:pt x="565586" y="627299"/>
                </a:moveTo>
                <a:lnTo>
                  <a:pt x="549410" y="769188"/>
                </a:lnTo>
                <a:cubicBezTo>
                  <a:pt x="550655" y="769188"/>
                  <a:pt x="550655" y="769188"/>
                  <a:pt x="551899" y="769188"/>
                </a:cubicBezTo>
                <a:cubicBezTo>
                  <a:pt x="555632" y="766698"/>
                  <a:pt x="559365" y="760475"/>
                  <a:pt x="561853" y="754252"/>
                </a:cubicBezTo>
                <a:cubicBezTo>
                  <a:pt x="566830" y="743050"/>
                  <a:pt x="571807" y="733093"/>
                  <a:pt x="576785" y="720647"/>
                </a:cubicBezTo>
                <a:cubicBezTo>
                  <a:pt x="580517" y="713179"/>
                  <a:pt x="583006" y="704466"/>
                  <a:pt x="586739" y="695754"/>
                </a:cubicBezTo>
                <a:cubicBezTo>
                  <a:pt x="586739" y="695754"/>
                  <a:pt x="586739" y="694510"/>
                  <a:pt x="587983" y="693265"/>
                </a:cubicBezTo>
                <a:cubicBezTo>
                  <a:pt x="590472" y="685797"/>
                  <a:pt x="592960" y="677085"/>
                  <a:pt x="596693" y="669617"/>
                </a:cubicBezTo>
                <a:cubicBezTo>
                  <a:pt x="596693" y="668372"/>
                  <a:pt x="596693" y="668372"/>
                  <a:pt x="596693" y="667127"/>
                </a:cubicBezTo>
                <a:cubicBezTo>
                  <a:pt x="600426" y="654681"/>
                  <a:pt x="604159" y="640990"/>
                  <a:pt x="607892" y="627299"/>
                </a:cubicBezTo>
                <a:close/>
                <a:moveTo>
                  <a:pt x="418760" y="627299"/>
                </a:moveTo>
                <a:cubicBezTo>
                  <a:pt x="421249" y="640990"/>
                  <a:pt x="424982" y="654681"/>
                  <a:pt x="429959" y="667127"/>
                </a:cubicBezTo>
                <a:cubicBezTo>
                  <a:pt x="429959" y="668372"/>
                  <a:pt x="429959" y="668372"/>
                  <a:pt x="429959" y="669617"/>
                </a:cubicBezTo>
                <a:cubicBezTo>
                  <a:pt x="432448" y="677085"/>
                  <a:pt x="434936" y="685797"/>
                  <a:pt x="438669" y="693265"/>
                </a:cubicBezTo>
                <a:cubicBezTo>
                  <a:pt x="438669" y="694510"/>
                  <a:pt x="438669" y="695754"/>
                  <a:pt x="439913" y="695754"/>
                </a:cubicBezTo>
                <a:cubicBezTo>
                  <a:pt x="442402" y="704466"/>
                  <a:pt x="446135" y="713179"/>
                  <a:pt x="448623" y="720647"/>
                </a:cubicBezTo>
                <a:cubicBezTo>
                  <a:pt x="453600" y="733093"/>
                  <a:pt x="458578" y="743050"/>
                  <a:pt x="463555" y="754252"/>
                </a:cubicBezTo>
                <a:cubicBezTo>
                  <a:pt x="467288" y="761720"/>
                  <a:pt x="471020" y="766698"/>
                  <a:pt x="475998" y="770432"/>
                </a:cubicBezTo>
                <a:lnTo>
                  <a:pt x="461066" y="627299"/>
                </a:lnTo>
                <a:close/>
                <a:moveTo>
                  <a:pt x="386409" y="627299"/>
                </a:moveTo>
                <a:cubicBezTo>
                  <a:pt x="332905" y="627299"/>
                  <a:pt x="289355" y="672106"/>
                  <a:pt x="289355" y="726870"/>
                </a:cubicBezTo>
                <a:cubicBezTo>
                  <a:pt x="289355" y="741806"/>
                  <a:pt x="291843" y="759231"/>
                  <a:pt x="296820" y="775411"/>
                </a:cubicBezTo>
                <a:cubicBezTo>
                  <a:pt x="314240" y="777900"/>
                  <a:pt x="330416" y="781634"/>
                  <a:pt x="346592" y="789102"/>
                </a:cubicBezTo>
                <a:lnTo>
                  <a:pt x="346592" y="730604"/>
                </a:lnTo>
                <a:cubicBezTo>
                  <a:pt x="346592" y="720647"/>
                  <a:pt x="351569" y="711934"/>
                  <a:pt x="359035" y="705711"/>
                </a:cubicBezTo>
                <a:cubicBezTo>
                  <a:pt x="366500" y="699488"/>
                  <a:pt x="376455" y="696999"/>
                  <a:pt x="386409" y="700732"/>
                </a:cubicBezTo>
                <a:lnTo>
                  <a:pt x="416272" y="706956"/>
                </a:lnTo>
                <a:cubicBezTo>
                  <a:pt x="406318" y="682063"/>
                  <a:pt x="397608" y="654681"/>
                  <a:pt x="390142" y="627299"/>
                </a:cubicBezTo>
                <a:close/>
                <a:moveTo>
                  <a:pt x="513326" y="572535"/>
                </a:moveTo>
                <a:cubicBezTo>
                  <a:pt x="497150" y="572535"/>
                  <a:pt x="484708" y="583737"/>
                  <a:pt x="484708" y="599917"/>
                </a:cubicBezTo>
                <a:lnTo>
                  <a:pt x="510838" y="850089"/>
                </a:lnTo>
                <a:cubicBezTo>
                  <a:pt x="510838" y="852579"/>
                  <a:pt x="514570" y="852579"/>
                  <a:pt x="515815" y="850089"/>
                </a:cubicBezTo>
                <a:lnTo>
                  <a:pt x="541945" y="599917"/>
                </a:lnTo>
                <a:cubicBezTo>
                  <a:pt x="541945" y="583737"/>
                  <a:pt x="528258" y="572535"/>
                  <a:pt x="513326" y="572535"/>
                </a:cubicBezTo>
                <a:close/>
                <a:moveTo>
                  <a:pt x="513320" y="268983"/>
                </a:moveTo>
                <a:cubicBezTo>
                  <a:pt x="483657" y="268983"/>
                  <a:pt x="460173" y="291239"/>
                  <a:pt x="460173" y="320913"/>
                </a:cubicBezTo>
                <a:cubicBezTo>
                  <a:pt x="460173" y="350587"/>
                  <a:pt x="483657" y="374078"/>
                  <a:pt x="513320" y="374078"/>
                </a:cubicBezTo>
                <a:cubicBezTo>
                  <a:pt x="541748" y="374078"/>
                  <a:pt x="565232" y="350587"/>
                  <a:pt x="565232" y="320913"/>
                </a:cubicBezTo>
                <a:cubicBezTo>
                  <a:pt x="565232" y="291239"/>
                  <a:pt x="541748" y="268983"/>
                  <a:pt x="513320" y="268983"/>
                </a:cubicBezTo>
                <a:close/>
                <a:moveTo>
                  <a:pt x="513320" y="243018"/>
                </a:moveTo>
                <a:cubicBezTo>
                  <a:pt x="556580" y="243018"/>
                  <a:pt x="591187" y="277638"/>
                  <a:pt x="591187" y="320913"/>
                </a:cubicBezTo>
                <a:cubicBezTo>
                  <a:pt x="591187" y="364187"/>
                  <a:pt x="556580" y="400043"/>
                  <a:pt x="513320" y="400043"/>
                </a:cubicBezTo>
                <a:cubicBezTo>
                  <a:pt x="468825" y="400043"/>
                  <a:pt x="434217" y="364187"/>
                  <a:pt x="434217" y="320913"/>
                </a:cubicBezTo>
                <a:cubicBezTo>
                  <a:pt x="434217" y="277638"/>
                  <a:pt x="468825" y="243018"/>
                  <a:pt x="513320" y="243018"/>
                </a:cubicBezTo>
                <a:close/>
                <a:moveTo>
                  <a:pt x="439913" y="166782"/>
                </a:moveTo>
                <a:cubicBezTo>
                  <a:pt x="408806" y="247684"/>
                  <a:pt x="393875" y="339787"/>
                  <a:pt x="393875" y="433135"/>
                </a:cubicBezTo>
                <a:cubicBezTo>
                  <a:pt x="393875" y="490389"/>
                  <a:pt x="400096" y="546397"/>
                  <a:pt x="411295" y="601161"/>
                </a:cubicBezTo>
                <a:lnTo>
                  <a:pt x="457333" y="601161"/>
                </a:lnTo>
                <a:cubicBezTo>
                  <a:pt x="457333" y="594938"/>
                  <a:pt x="458578" y="589960"/>
                  <a:pt x="461066" y="583737"/>
                </a:cubicBezTo>
                <a:cubicBezTo>
                  <a:pt x="467288" y="562578"/>
                  <a:pt x="488440" y="545153"/>
                  <a:pt x="513326" y="545153"/>
                </a:cubicBezTo>
                <a:cubicBezTo>
                  <a:pt x="535723" y="545153"/>
                  <a:pt x="555632" y="560088"/>
                  <a:pt x="563097" y="580003"/>
                </a:cubicBezTo>
                <a:cubicBezTo>
                  <a:pt x="566830" y="584981"/>
                  <a:pt x="568075" y="593694"/>
                  <a:pt x="568075" y="601161"/>
                </a:cubicBezTo>
                <a:lnTo>
                  <a:pt x="614113" y="601161"/>
                </a:lnTo>
                <a:cubicBezTo>
                  <a:pt x="626556" y="546397"/>
                  <a:pt x="632777" y="490389"/>
                  <a:pt x="632777" y="433135"/>
                </a:cubicBezTo>
                <a:cubicBezTo>
                  <a:pt x="632777" y="339787"/>
                  <a:pt x="616602" y="247684"/>
                  <a:pt x="586739" y="166782"/>
                </a:cubicBezTo>
                <a:close/>
                <a:moveTo>
                  <a:pt x="513326" y="27382"/>
                </a:moveTo>
                <a:cubicBezTo>
                  <a:pt x="512082" y="27382"/>
                  <a:pt x="510838" y="27382"/>
                  <a:pt x="509593" y="28627"/>
                </a:cubicBezTo>
                <a:cubicBezTo>
                  <a:pt x="485952" y="62232"/>
                  <a:pt x="466043" y="100816"/>
                  <a:pt x="448623" y="140645"/>
                </a:cubicBezTo>
                <a:lnTo>
                  <a:pt x="576785" y="140645"/>
                </a:lnTo>
                <a:cubicBezTo>
                  <a:pt x="559365" y="100816"/>
                  <a:pt x="539456" y="62232"/>
                  <a:pt x="515815" y="28627"/>
                </a:cubicBezTo>
                <a:cubicBezTo>
                  <a:pt x="515815" y="27382"/>
                  <a:pt x="513326" y="27382"/>
                  <a:pt x="513326" y="27382"/>
                </a:cubicBezTo>
                <a:close/>
                <a:moveTo>
                  <a:pt x="513326" y="0"/>
                </a:moveTo>
                <a:cubicBezTo>
                  <a:pt x="523280" y="0"/>
                  <a:pt x="531990" y="4979"/>
                  <a:pt x="538212" y="13691"/>
                </a:cubicBezTo>
                <a:cubicBezTo>
                  <a:pt x="616602" y="128198"/>
                  <a:pt x="658907" y="276310"/>
                  <a:pt x="658907" y="433135"/>
                </a:cubicBezTo>
                <a:cubicBezTo>
                  <a:pt x="658907" y="490389"/>
                  <a:pt x="652686" y="546397"/>
                  <a:pt x="641487" y="601161"/>
                </a:cubicBezTo>
                <a:cubicBezTo>
                  <a:pt x="708679" y="603651"/>
                  <a:pt x="763427" y="658415"/>
                  <a:pt x="763427" y="726870"/>
                </a:cubicBezTo>
                <a:cubicBezTo>
                  <a:pt x="763427" y="741806"/>
                  <a:pt x="760939" y="757986"/>
                  <a:pt x="757206" y="772922"/>
                </a:cubicBezTo>
                <a:cubicBezTo>
                  <a:pt x="762183" y="772922"/>
                  <a:pt x="767160" y="772922"/>
                  <a:pt x="772137" y="772922"/>
                </a:cubicBezTo>
                <a:cubicBezTo>
                  <a:pt x="829375" y="776656"/>
                  <a:pt x="880390" y="802793"/>
                  <a:pt x="917719" y="845111"/>
                </a:cubicBezTo>
                <a:cubicBezTo>
                  <a:pt x="937627" y="818973"/>
                  <a:pt x="981177" y="764209"/>
                  <a:pt x="1007307" y="743050"/>
                </a:cubicBezTo>
                <a:cubicBezTo>
                  <a:pt x="1012285" y="739316"/>
                  <a:pt x="1020995" y="739316"/>
                  <a:pt x="1025972" y="744295"/>
                </a:cubicBezTo>
                <a:cubicBezTo>
                  <a:pt x="1029705" y="750518"/>
                  <a:pt x="1029705" y="757986"/>
                  <a:pt x="1023483" y="762964"/>
                </a:cubicBezTo>
                <a:cubicBezTo>
                  <a:pt x="992376" y="789102"/>
                  <a:pt x="928917" y="872493"/>
                  <a:pt x="927673" y="873738"/>
                </a:cubicBezTo>
                <a:cubicBezTo>
                  <a:pt x="925185" y="877471"/>
                  <a:pt x="921452" y="879961"/>
                  <a:pt x="917719" y="878716"/>
                </a:cubicBezTo>
                <a:cubicBezTo>
                  <a:pt x="913986" y="878716"/>
                  <a:pt x="910253" y="877471"/>
                  <a:pt x="907765" y="873738"/>
                </a:cubicBezTo>
                <a:cubicBezTo>
                  <a:pt x="875413" y="828930"/>
                  <a:pt x="825642" y="802793"/>
                  <a:pt x="770893" y="799059"/>
                </a:cubicBezTo>
                <a:cubicBezTo>
                  <a:pt x="762183" y="799059"/>
                  <a:pt x="755962" y="799059"/>
                  <a:pt x="748496" y="799059"/>
                </a:cubicBezTo>
                <a:cubicBezTo>
                  <a:pt x="734809" y="831420"/>
                  <a:pt x="713656" y="857557"/>
                  <a:pt x="687526" y="874982"/>
                </a:cubicBezTo>
                <a:cubicBezTo>
                  <a:pt x="683793" y="877471"/>
                  <a:pt x="680060" y="878716"/>
                  <a:pt x="675083" y="878716"/>
                </a:cubicBezTo>
                <a:cubicBezTo>
                  <a:pt x="672595" y="878716"/>
                  <a:pt x="668862" y="877471"/>
                  <a:pt x="665129" y="876227"/>
                </a:cubicBezTo>
                <a:cubicBezTo>
                  <a:pt x="657663" y="872493"/>
                  <a:pt x="653930" y="865025"/>
                  <a:pt x="653930" y="856312"/>
                </a:cubicBezTo>
                <a:lnTo>
                  <a:pt x="653930" y="832664"/>
                </a:lnTo>
                <a:cubicBezTo>
                  <a:pt x="643976" y="840132"/>
                  <a:pt x="635266" y="847600"/>
                  <a:pt x="626556" y="856312"/>
                </a:cubicBezTo>
                <a:lnTo>
                  <a:pt x="553143" y="957128"/>
                </a:lnTo>
                <a:lnTo>
                  <a:pt x="551899" y="958373"/>
                </a:lnTo>
                <a:cubicBezTo>
                  <a:pt x="541945" y="969575"/>
                  <a:pt x="527013" y="975798"/>
                  <a:pt x="513326" y="975798"/>
                </a:cubicBezTo>
                <a:cubicBezTo>
                  <a:pt x="498395" y="975798"/>
                  <a:pt x="484708" y="969575"/>
                  <a:pt x="474753" y="958373"/>
                </a:cubicBezTo>
                <a:cubicBezTo>
                  <a:pt x="473509" y="958373"/>
                  <a:pt x="473509" y="958373"/>
                  <a:pt x="473509" y="957128"/>
                </a:cubicBezTo>
                <a:lnTo>
                  <a:pt x="398852" y="856312"/>
                </a:lnTo>
                <a:cubicBezTo>
                  <a:pt x="390142" y="847600"/>
                  <a:pt x="382676" y="840132"/>
                  <a:pt x="372722" y="832664"/>
                </a:cubicBezTo>
                <a:lnTo>
                  <a:pt x="372722" y="856312"/>
                </a:lnTo>
                <a:cubicBezTo>
                  <a:pt x="372722" y="865025"/>
                  <a:pt x="367745" y="872493"/>
                  <a:pt x="361523" y="876227"/>
                </a:cubicBezTo>
                <a:cubicBezTo>
                  <a:pt x="356546" y="877471"/>
                  <a:pt x="354058" y="878716"/>
                  <a:pt x="350325" y="878716"/>
                </a:cubicBezTo>
                <a:cubicBezTo>
                  <a:pt x="346592" y="878716"/>
                  <a:pt x="341615" y="877471"/>
                  <a:pt x="337882" y="874982"/>
                </a:cubicBezTo>
                <a:cubicBezTo>
                  <a:pt x="311752" y="857557"/>
                  <a:pt x="290599" y="831420"/>
                  <a:pt x="276912" y="799059"/>
                </a:cubicBezTo>
                <a:cubicBezTo>
                  <a:pt x="270690" y="799059"/>
                  <a:pt x="263225" y="799059"/>
                  <a:pt x="255759" y="799059"/>
                </a:cubicBezTo>
                <a:cubicBezTo>
                  <a:pt x="201010" y="802793"/>
                  <a:pt x="151239" y="828930"/>
                  <a:pt x="118888" y="873738"/>
                </a:cubicBezTo>
                <a:cubicBezTo>
                  <a:pt x="116399" y="877471"/>
                  <a:pt x="112666" y="878716"/>
                  <a:pt x="107689" y="878716"/>
                </a:cubicBezTo>
                <a:cubicBezTo>
                  <a:pt x="103956" y="878716"/>
                  <a:pt x="98979" y="876227"/>
                  <a:pt x="96491" y="873738"/>
                </a:cubicBezTo>
                <a:cubicBezTo>
                  <a:pt x="96491" y="872493"/>
                  <a:pt x="35521" y="782879"/>
                  <a:pt x="4413" y="755497"/>
                </a:cubicBezTo>
                <a:cubicBezTo>
                  <a:pt x="-564" y="750518"/>
                  <a:pt x="-1809" y="743050"/>
                  <a:pt x="3169" y="736827"/>
                </a:cubicBezTo>
                <a:cubicBezTo>
                  <a:pt x="8146" y="731848"/>
                  <a:pt x="16856" y="730604"/>
                  <a:pt x="21833" y="736827"/>
                </a:cubicBezTo>
                <a:cubicBezTo>
                  <a:pt x="47963" y="757986"/>
                  <a:pt x="89025" y="816484"/>
                  <a:pt x="108933" y="843866"/>
                </a:cubicBezTo>
                <a:cubicBezTo>
                  <a:pt x="146262" y="801548"/>
                  <a:pt x="197278" y="776656"/>
                  <a:pt x="253270" y="772922"/>
                </a:cubicBezTo>
                <a:cubicBezTo>
                  <a:pt x="258248" y="772922"/>
                  <a:pt x="263225" y="772922"/>
                  <a:pt x="269446" y="772922"/>
                </a:cubicBezTo>
                <a:cubicBezTo>
                  <a:pt x="264469" y="757986"/>
                  <a:pt x="263225" y="741806"/>
                  <a:pt x="263225" y="726870"/>
                </a:cubicBezTo>
                <a:cubicBezTo>
                  <a:pt x="263225" y="658415"/>
                  <a:pt x="316729" y="603651"/>
                  <a:pt x="383920" y="601161"/>
                </a:cubicBezTo>
                <a:cubicBezTo>
                  <a:pt x="372722" y="546397"/>
                  <a:pt x="367745" y="490389"/>
                  <a:pt x="367745" y="433135"/>
                </a:cubicBezTo>
                <a:cubicBezTo>
                  <a:pt x="367745" y="276310"/>
                  <a:pt x="410050" y="128198"/>
                  <a:pt x="488440" y="13691"/>
                </a:cubicBezTo>
                <a:cubicBezTo>
                  <a:pt x="493418" y="4979"/>
                  <a:pt x="503372" y="0"/>
                  <a:pt x="513326" y="0"/>
                </a:cubicBezTo>
                <a:close/>
              </a:path>
            </a:pathLst>
          </a:custGeom>
          <a:solidFill>
            <a:schemeClr val="bg1"/>
          </a:solidFill>
          <a:ln cap="flat">
            <a:noFill/>
            <a:prstDash val="solid"/>
          </a:ln>
        </p:spPr>
        <p:txBody>
          <a:bodyPr vert="horz" wrap="square" lIns="33750" tIns="16875" rIns="33750" bIns="16875" anchor="ctr" anchorCtr="1" compatLnSpc="0">
            <a:noAutofit/>
          </a:bodyPr>
          <a:lstStyle/>
          <a:p>
            <a:pPr marL="0" marR="0" lvl="0" indent="0" algn="l" defTabSz="685663" rtl="0" eaLnBrk="1" fontAlgn="auto" latinLnBrk="0" hangingPunct="0">
              <a:lnSpc>
                <a:spcPct val="100000"/>
              </a:lnSpc>
              <a:spcBef>
                <a:spcPts val="0"/>
              </a:spcBef>
              <a:spcAft>
                <a:spcPts val="0"/>
              </a:spcAft>
              <a:buClrTx/>
              <a:buSzTx/>
              <a:buFont typeface="Arial"/>
              <a:buNone/>
              <a:tabLst/>
              <a:defRPr/>
            </a:pPr>
            <a:endParaRPr kumimoji="0" lang="en-none" sz="675" b="0" i="0" u="none" strike="noStrike" kern="1200" cap="none" spc="0" normalizeH="0" baseline="0" noProof="0">
              <a:ln>
                <a:noFill/>
              </a:ln>
              <a:solidFill>
                <a:srgbClr val="747A94"/>
              </a:solidFill>
              <a:effectLst/>
              <a:uLnTx/>
              <a:uFillTx/>
              <a:latin typeface="Arial" pitchFamily="18"/>
              <a:ea typeface="Arial Unicode MS" pitchFamily="2"/>
              <a:cs typeface="Arial Unicode MS" pitchFamily="2"/>
              <a:sym typeface="Arial"/>
            </a:endParaRPr>
          </a:p>
        </p:txBody>
      </p:sp>
      <p:sp>
        <p:nvSpPr>
          <p:cNvPr id="11" name="Title 6">
            <a:extLst>
              <a:ext uri="{FF2B5EF4-FFF2-40B4-BE49-F238E27FC236}">
                <a16:creationId xmlns:a16="http://schemas.microsoft.com/office/drawing/2014/main" id="{95FE57B4-7B0D-EC0E-C2E7-B86D26829891}"/>
              </a:ext>
            </a:extLst>
          </p:cNvPr>
          <p:cNvSpPr txBox="1">
            <a:spLocks/>
          </p:cNvSpPr>
          <p:nvPr/>
        </p:nvSpPr>
        <p:spPr>
          <a:xfrm>
            <a:off x="282633" y="583200"/>
            <a:ext cx="8595360" cy="5217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defTabSz="914400" eaLnBrk="1" fontAlgn="auto" latinLnBrk="0" hangingPunct="1">
              <a:buClr>
                <a:schemeClr val="dk1"/>
              </a:buClr>
              <a:buSzPts val="3600"/>
              <a:tabLst/>
              <a:defRPr/>
            </a:pPr>
            <a:r>
              <a:rPr lang="en-IE" sz="2800" b="1" dirty="0">
                <a:solidFill>
                  <a:srgbClr val="145E67"/>
                </a:solidFill>
                <a:latin typeface="Domaine Text Black" panose="020A0A06080505060204" pitchFamily="18" charset="0"/>
                <a:ea typeface="P22 Mackinac Pro" panose="02000000000000000000" pitchFamily="50" charset="0"/>
                <a:cs typeface="Poppins Black"/>
                <a:sym typeface="Poppins Black"/>
              </a:rPr>
              <a:t>And we’ve made it easier to access it</a:t>
            </a:r>
          </a:p>
        </p:txBody>
      </p:sp>
      <p:pic>
        <p:nvPicPr>
          <p:cNvPr id="13" name="Picture 12">
            <a:extLst>
              <a:ext uri="{FF2B5EF4-FFF2-40B4-BE49-F238E27FC236}">
                <a16:creationId xmlns:a16="http://schemas.microsoft.com/office/drawing/2014/main" id="{3A11E228-3261-DA7F-D74F-63A0AF1750BC}"/>
              </a:ext>
            </a:extLst>
          </p:cNvPr>
          <p:cNvPicPr>
            <a:picLocks noChangeAspect="1"/>
          </p:cNvPicPr>
          <p:nvPr/>
        </p:nvPicPr>
        <p:blipFill>
          <a:blip r:embed="rId3"/>
          <a:stretch>
            <a:fillRect/>
          </a:stretch>
        </p:blipFill>
        <p:spPr>
          <a:xfrm>
            <a:off x="7247674" y="211152"/>
            <a:ext cx="1630017" cy="198245"/>
          </a:xfrm>
          <a:prstGeom prst="rect">
            <a:avLst/>
          </a:prstGeom>
        </p:spPr>
      </p:pic>
    </p:spTree>
    <p:extLst>
      <p:ext uri="{BB962C8B-B14F-4D97-AF65-F5344CB8AC3E}">
        <p14:creationId xmlns:p14="http://schemas.microsoft.com/office/powerpoint/2010/main" val="3094807152"/>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 name="Freeform 494">
            <a:extLst>
              <a:ext uri="{FF2B5EF4-FFF2-40B4-BE49-F238E27FC236}">
                <a16:creationId xmlns:a16="http://schemas.microsoft.com/office/drawing/2014/main" id="{F782ABBD-831D-4D4F-BE94-F858E4964CDC}"/>
              </a:ext>
            </a:extLst>
          </p:cNvPr>
          <p:cNvSpPr>
            <a:spLocks noChangeArrowheads="1"/>
          </p:cNvSpPr>
          <p:nvPr/>
        </p:nvSpPr>
        <p:spPr bwMode="auto">
          <a:xfrm>
            <a:off x="2961051" y="3218334"/>
            <a:ext cx="822219" cy="822218"/>
          </a:xfrm>
          <a:custGeom>
            <a:avLst/>
            <a:gdLst>
              <a:gd name="T0" fmla="*/ 1283 w 1760"/>
              <a:gd name="T1" fmla="*/ 1536 h 1760"/>
              <a:gd name="T2" fmla="*/ 1283 w 1760"/>
              <a:gd name="T3" fmla="*/ 1536 h 1760"/>
              <a:gd name="T4" fmla="*/ 223 w 1760"/>
              <a:gd name="T5" fmla="*/ 1283 h 1760"/>
              <a:gd name="T6" fmla="*/ 223 w 1760"/>
              <a:gd name="T7" fmla="*/ 1283 h 1760"/>
              <a:gd name="T8" fmla="*/ 476 w 1760"/>
              <a:gd name="T9" fmla="*/ 223 h 1760"/>
              <a:gd name="T10" fmla="*/ 476 w 1760"/>
              <a:gd name="T11" fmla="*/ 223 h 1760"/>
              <a:gd name="T12" fmla="*/ 1536 w 1760"/>
              <a:gd name="T13" fmla="*/ 476 h 1760"/>
              <a:gd name="T14" fmla="*/ 1536 w 1760"/>
              <a:gd name="T15" fmla="*/ 476 h 1760"/>
              <a:gd name="T16" fmla="*/ 1283 w 1760"/>
              <a:gd name="T17" fmla="*/ 1536 h 1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0" h="1760">
                <a:moveTo>
                  <a:pt x="1283" y="1536"/>
                </a:moveTo>
                <a:lnTo>
                  <a:pt x="1283" y="1536"/>
                </a:lnTo>
                <a:cubicBezTo>
                  <a:pt x="921" y="1759"/>
                  <a:pt x="446" y="1646"/>
                  <a:pt x="223" y="1283"/>
                </a:cubicBezTo>
                <a:lnTo>
                  <a:pt x="223" y="1283"/>
                </a:lnTo>
                <a:cubicBezTo>
                  <a:pt x="0" y="921"/>
                  <a:pt x="113" y="446"/>
                  <a:pt x="476" y="223"/>
                </a:cubicBezTo>
                <a:lnTo>
                  <a:pt x="476" y="223"/>
                </a:lnTo>
                <a:cubicBezTo>
                  <a:pt x="838" y="0"/>
                  <a:pt x="1313" y="113"/>
                  <a:pt x="1536" y="476"/>
                </a:cubicBezTo>
                <a:lnTo>
                  <a:pt x="1536" y="476"/>
                </a:lnTo>
                <a:cubicBezTo>
                  <a:pt x="1759" y="838"/>
                  <a:pt x="1646" y="1313"/>
                  <a:pt x="1283" y="1536"/>
                </a:cubicBezTo>
              </a:path>
            </a:pathLst>
          </a:custGeom>
          <a:noFill/>
          <a:ln w="381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685663">
              <a:buClrTx/>
              <a:defRPr/>
            </a:pPr>
            <a:endParaRPr lang="en-US" sz="1350" kern="1200" dirty="0">
              <a:solidFill>
                <a:srgbClr val="747A94"/>
              </a:solidFill>
              <a:latin typeface="Poppins" panose="00000500000000000000" pitchFamily="2" charset="0"/>
              <a:ea typeface="+mn-ea"/>
              <a:cs typeface="+mn-cs"/>
            </a:endParaRPr>
          </a:p>
        </p:txBody>
      </p:sp>
      <p:sp>
        <p:nvSpPr>
          <p:cNvPr id="538" name="Freeform: Shape 537">
            <a:extLst>
              <a:ext uri="{FF2B5EF4-FFF2-40B4-BE49-F238E27FC236}">
                <a16:creationId xmlns:a16="http://schemas.microsoft.com/office/drawing/2014/main" id="{464035EB-1631-40DB-88F4-4B0DB311862B}"/>
              </a:ext>
            </a:extLst>
          </p:cNvPr>
          <p:cNvSpPr>
            <a:spLocks noChangeArrowheads="1"/>
          </p:cNvSpPr>
          <p:nvPr/>
        </p:nvSpPr>
        <p:spPr bwMode="auto">
          <a:xfrm>
            <a:off x="3283444" y="2008360"/>
            <a:ext cx="369976" cy="463191"/>
          </a:xfrm>
          <a:custGeom>
            <a:avLst/>
            <a:gdLst>
              <a:gd name="connsiteX0" fmla="*/ 584731 w 986602"/>
              <a:gd name="connsiteY0" fmla="*/ 655844 h 1235175"/>
              <a:gd name="connsiteX1" fmla="*/ 580999 w 986602"/>
              <a:gd name="connsiteY1" fmla="*/ 658335 h 1235175"/>
              <a:gd name="connsiteX2" fmla="*/ 541193 w 986602"/>
              <a:gd name="connsiteY2" fmla="*/ 728104 h 1235175"/>
              <a:gd name="connsiteX3" fmla="*/ 668075 w 986602"/>
              <a:gd name="connsiteY3" fmla="*/ 655844 h 1235175"/>
              <a:gd name="connsiteX4" fmla="*/ 319772 w 986602"/>
              <a:gd name="connsiteY4" fmla="*/ 655844 h 1235175"/>
              <a:gd name="connsiteX5" fmla="*/ 445410 w 986602"/>
              <a:gd name="connsiteY5" fmla="*/ 726859 h 1235175"/>
              <a:gd name="connsiteX6" fmla="*/ 405604 w 986602"/>
              <a:gd name="connsiteY6" fmla="*/ 658335 h 1235175"/>
              <a:gd name="connsiteX7" fmla="*/ 401872 w 986602"/>
              <a:gd name="connsiteY7" fmla="*/ 655844 h 1235175"/>
              <a:gd name="connsiteX8" fmla="*/ 702905 w 986602"/>
              <a:gd name="connsiteY8" fmla="*/ 653352 h 1235175"/>
              <a:gd name="connsiteX9" fmla="*/ 510095 w 986602"/>
              <a:gd name="connsiteY9" fmla="*/ 761743 h 1235175"/>
              <a:gd name="connsiteX10" fmla="*/ 510095 w 986602"/>
              <a:gd name="connsiteY10" fmla="*/ 1202783 h 1235175"/>
              <a:gd name="connsiteX11" fmla="*/ 743955 w 986602"/>
              <a:gd name="connsiteY11" fmla="*/ 1155439 h 1235175"/>
              <a:gd name="connsiteX12" fmla="*/ 743955 w 986602"/>
              <a:gd name="connsiteY12" fmla="*/ 903773 h 1235175"/>
              <a:gd name="connsiteX13" fmla="*/ 760126 w 986602"/>
              <a:gd name="connsiteY13" fmla="*/ 887576 h 1235175"/>
              <a:gd name="connsiteX14" fmla="*/ 776297 w 986602"/>
              <a:gd name="connsiteY14" fmla="*/ 903773 h 1235175"/>
              <a:gd name="connsiteX15" fmla="*/ 776297 w 986602"/>
              <a:gd name="connsiteY15" fmla="*/ 1141735 h 1235175"/>
              <a:gd name="connsiteX16" fmla="*/ 926813 w 986602"/>
              <a:gd name="connsiteY16" fmla="*/ 1047048 h 1235175"/>
              <a:gd name="connsiteX17" fmla="*/ 952936 w 986602"/>
              <a:gd name="connsiteY17" fmla="*/ 969804 h 1235175"/>
              <a:gd name="connsiteX18" fmla="*/ 923082 w 986602"/>
              <a:gd name="connsiteY18" fmla="*/ 842725 h 1235175"/>
              <a:gd name="connsiteX19" fmla="*/ 757638 w 986602"/>
              <a:gd name="connsiteY19" fmla="*/ 653352 h 1235175"/>
              <a:gd name="connsiteX20" fmla="*/ 227721 w 986602"/>
              <a:gd name="connsiteY20" fmla="*/ 653352 h 1235175"/>
              <a:gd name="connsiteX21" fmla="*/ 63521 w 986602"/>
              <a:gd name="connsiteY21" fmla="*/ 843971 h 1235175"/>
              <a:gd name="connsiteX22" fmla="*/ 33667 w 986602"/>
              <a:gd name="connsiteY22" fmla="*/ 969804 h 1235175"/>
              <a:gd name="connsiteX23" fmla="*/ 59790 w 986602"/>
              <a:gd name="connsiteY23" fmla="*/ 1047048 h 1235175"/>
              <a:gd name="connsiteX24" fmla="*/ 210306 w 986602"/>
              <a:gd name="connsiteY24" fmla="*/ 1141735 h 1235175"/>
              <a:gd name="connsiteX25" fmla="*/ 210306 w 986602"/>
              <a:gd name="connsiteY25" fmla="*/ 903773 h 1235175"/>
              <a:gd name="connsiteX26" fmla="*/ 226477 w 986602"/>
              <a:gd name="connsiteY26" fmla="*/ 887576 h 1235175"/>
              <a:gd name="connsiteX27" fmla="*/ 242648 w 986602"/>
              <a:gd name="connsiteY27" fmla="*/ 903773 h 1235175"/>
              <a:gd name="connsiteX28" fmla="*/ 242648 w 986602"/>
              <a:gd name="connsiteY28" fmla="*/ 1155439 h 1235175"/>
              <a:gd name="connsiteX29" fmla="*/ 476508 w 986602"/>
              <a:gd name="connsiteY29" fmla="*/ 1202783 h 1235175"/>
              <a:gd name="connsiteX30" fmla="*/ 476508 w 986602"/>
              <a:gd name="connsiteY30" fmla="*/ 761743 h 1235175"/>
              <a:gd name="connsiteX31" fmla="*/ 284942 w 986602"/>
              <a:gd name="connsiteY31" fmla="*/ 653352 h 1235175"/>
              <a:gd name="connsiteX32" fmla="*/ 227721 w 986602"/>
              <a:gd name="connsiteY32" fmla="*/ 620959 h 1235175"/>
              <a:gd name="connsiteX33" fmla="*/ 396896 w 986602"/>
              <a:gd name="connsiteY33" fmla="*/ 620959 h 1235175"/>
              <a:gd name="connsiteX34" fmla="*/ 409336 w 986602"/>
              <a:gd name="connsiteY34" fmla="*/ 623451 h 1235175"/>
              <a:gd name="connsiteX35" fmla="*/ 420531 w 986602"/>
              <a:gd name="connsiteY35" fmla="*/ 628434 h 1235175"/>
              <a:gd name="connsiteX36" fmla="*/ 434215 w 986602"/>
              <a:gd name="connsiteY36" fmla="*/ 642139 h 1235175"/>
              <a:gd name="connsiteX37" fmla="*/ 478996 w 986602"/>
              <a:gd name="connsiteY37" fmla="*/ 721875 h 1235175"/>
              <a:gd name="connsiteX38" fmla="*/ 493923 w 986602"/>
              <a:gd name="connsiteY38" fmla="*/ 730596 h 1235175"/>
              <a:gd name="connsiteX39" fmla="*/ 507607 w 986602"/>
              <a:gd name="connsiteY39" fmla="*/ 721875 h 1235175"/>
              <a:gd name="connsiteX40" fmla="*/ 553632 w 986602"/>
              <a:gd name="connsiteY40" fmla="*/ 642139 h 1235175"/>
              <a:gd name="connsiteX41" fmla="*/ 572291 w 986602"/>
              <a:gd name="connsiteY41" fmla="*/ 624697 h 1235175"/>
              <a:gd name="connsiteX42" fmla="*/ 573535 w 986602"/>
              <a:gd name="connsiteY42" fmla="*/ 624697 h 1235175"/>
              <a:gd name="connsiteX43" fmla="*/ 589707 w 986602"/>
              <a:gd name="connsiteY43" fmla="*/ 620959 h 1235175"/>
              <a:gd name="connsiteX44" fmla="*/ 757638 w 986602"/>
              <a:gd name="connsiteY44" fmla="*/ 620959 h 1235175"/>
              <a:gd name="connsiteX45" fmla="*/ 955424 w 986602"/>
              <a:gd name="connsiteY45" fmla="*/ 834004 h 1235175"/>
              <a:gd name="connsiteX46" fmla="*/ 984035 w 986602"/>
              <a:gd name="connsiteY46" fmla="*/ 963575 h 1235175"/>
              <a:gd name="connsiteX47" fmla="*/ 946716 w 986602"/>
              <a:gd name="connsiteY47" fmla="*/ 1071966 h 1235175"/>
              <a:gd name="connsiteX48" fmla="*/ 493923 w 986602"/>
              <a:gd name="connsiteY48" fmla="*/ 1235175 h 1235175"/>
              <a:gd name="connsiteX49" fmla="*/ 39887 w 986602"/>
              <a:gd name="connsiteY49" fmla="*/ 1071966 h 1235175"/>
              <a:gd name="connsiteX50" fmla="*/ 2569 w 986602"/>
              <a:gd name="connsiteY50" fmla="*/ 963575 h 1235175"/>
              <a:gd name="connsiteX51" fmla="*/ 32423 w 986602"/>
              <a:gd name="connsiteY51" fmla="*/ 835250 h 1235175"/>
              <a:gd name="connsiteX52" fmla="*/ 227721 w 986602"/>
              <a:gd name="connsiteY52" fmla="*/ 620959 h 1235175"/>
              <a:gd name="connsiteX53" fmla="*/ 626432 w 986602"/>
              <a:gd name="connsiteY53" fmla="*/ 204135 h 1235175"/>
              <a:gd name="connsiteX54" fmla="*/ 295476 w 986602"/>
              <a:gd name="connsiteY54" fmla="*/ 366793 h 1235175"/>
              <a:gd name="connsiteX55" fmla="*/ 362663 w 986602"/>
              <a:gd name="connsiteY55" fmla="*/ 494417 h 1235175"/>
              <a:gd name="connsiteX56" fmla="*/ 504501 w 986602"/>
              <a:gd name="connsiteY56" fmla="*/ 543214 h 1235175"/>
              <a:gd name="connsiteX57" fmla="*/ 686153 w 986602"/>
              <a:gd name="connsiteY57" fmla="*/ 349276 h 1235175"/>
              <a:gd name="connsiteX58" fmla="*/ 628920 w 986602"/>
              <a:gd name="connsiteY58" fmla="*/ 204135 h 1235175"/>
              <a:gd name="connsiteX59" fmla="*/ 627676 w 986602"/>
              <a:gd name="connsiteY59" fmla="*/ 204135 h 1235175"/>
              <a:gd name="connsiteX60" fmla="*/ 626432 w 986602"/>
              <a:gd name="connsiteY60" fmla="*/ 204135 h 1235175"/>
              <a:gd name="connsiteX61" fmla="*/ 623943 w 986602"/>
              <a:gd name="connsiteY61" fmla="*/ 171604 h 1235175"/>
              <a:gd name="connsiteX62" fmla="*/ 650071 w 986602"/>
              <a:gd name="connsiteY62" fmla="*/ 179111 h 1235175"/>
              <a:gd name="connsiteX63" fmla="*/ 718502 w 986602"/>
              <a:gd name="connsiteY63" fmla="*/ 350527 h 1235175"/>
              <a:gd name="connsiteX64" fmla="*/ 506989 w 986602"/>
              <a:gd name="connsiteY64" fmla="*/ 575746 h 1235175"/>
              <a:gd name="connsiteX65" fmla="*/ 490815 w 986602"/>
              <a:gd name="connsiteY65" fmla="*/ 575746 h 1235175"/>
              <a:gd name="connsiteX66" fmla="*/ 341511 w 986602"/>
              <a:gd name="connsiteY66" fmla="*/ 519441 h 1235175"/>
              <a:gd name="connsiteX67" fmla="*/ 263127 w 986602"/>
              <a:gd name="connsiteY67" fmla="*/ 359286 h 1235175"/>
              <a:gd name="connsiteX68" fmla="*/ 269348 w 986602"/>
              <a:gd name="connsiteY68" fmla="*/ 341769 h 1235175"/>
              <a:gd name="connsiteX69" fmla="*/ 285522 w 986602"/>
              <a:gd name="connsiteY69" fmla="*/ 334262 h 1235175"/>
              <a:gd name="connsiteX70" fmla="*/ 600304 w 986602"/>
              <a:gd name="connsiteY70" fmla="*/ 184116 h 1235175"/>
              <a:gd name="connsiteX71" fmla="*/ 623943 w 986602"/>
              <a:gd name="connsiteY71" fmla="*/ 171604 h 1235175"/>
              <a:gd name="connsiteX72" fmla="*/ 487978 w 986602"/>
              <a:gd name="connsiteY72" fmla="*/ 0 h 1235175"/>
              <a:gd name="connsiteX73" fmla="*/ 710280 w 986602"/>
              <a:gd name="connsiteY73" fmla="*/ 91017 h 1235175"/>
              <a:gd name="connsiteX74" fmla="*/ 805907 w 986602"/>
              <a:gd name="connsiteY74" fmla="*/ 321676 h 1235175"/>
              <a:gd name="connsiteX75" fmla="*/ 805907 w 986602"/>
              <a:gd name="connsiteY75" fmla="*/ 472540 h 1235175"/>
              <a:gd name="connsiteX76" fmla="*/ 685442 w 986602"/>
              <a:gd name="connsiteY76" fmla="*/ 592234 h 1235175"/>
              <a:gd name="connsiteX77" fmla="*/ 617137 w 986602"/>
              <a:gd name="connsiteY77" fmla="*/ 592234 h 1235175"/>
              <a:gd name="connsiteX78" fmla="*/ 600992 w 986602"/>
              <a:gd name="connsiteY78" fmla="*/ 576025 h 1235175"/>
              <a:gd name="connsiteX79" fmla="*/ 617137 w 986602"/>
              <a:gd name="connsiteY79" fmla="*/ 559817 h 1235175"/>
              <a:gd name="connsiteX80" fmla="*/ 685442 w 986602"/>
              <a:gd name="connsiteY80" fmla="*/ 559817 h 1235175"/>
              <a:gd name="connsiteX81" fmla="*/ 773617 w 986602"/>
              <a:gd name="connsiteY81" fmla="*/ 472540 h 1235175"/>
              <a:gd name="connsiteX82" fmla="*/ 773617 w 986602"/>
              <a:gd name="connsiteY82" fmla="*/ 321676 h 1235175"/>
              <a:gd name="connsiteX83" fmla="*/ 686684 w 986602"/>
              <a:gd name="connsiteY83" fmla="*/ 114706 h 1235175"/>
              <a:gd name="connsiteX84" fmla="*/ 492946 w 986602"/>
              <a:gd name="connsiteY84" fmla="*/ 33664 h 1235175"/>
              <a:gd name="connsiteX85" fmla="*/ 487978 w 986602"/>
              <a:gd name="connsiteY85" fmla="*/ 33664 h 1235175"/>
              <a:gd name="connsiteX86" fmla="*/ 218484 w 986602"/>
              <a:gd name="connsiteY86" fmla="*/ 349106 h 1235175"/>
              <a:gd name="connsiteX87" fmla="*/ 218484 w 986602"/>
              <a:gd name="connsiteY87" fmla="*/ 472540 h 1235175"/>
              <a:gd name="connsiteX88" fmla="*/ 306659 w 986602"/>
              <a:gd name="connsiteY88" fmla="*/ 559817 h 1235175"/>
              <a:gd name="connsiteX89" fmla="*/ 374964 w 986602"/>
              <a:gd name="connsiteY89" fmla="*/ 559817 h 1235175"/>
              <a:gd name="connsiteX90" fmla="*/ 391109 w 986602"/>
              <a:gd name="connsiteY90" fmla="*/ 576025 h 1235175"/>
              <a:gd name="connsiteX91" fmla="*/ 374964 w 986602"/>
              <a:gd name="connsiteY91" fmla="*/ 592234 h 1235175"/>
              <a:gd name="connsiteX92" fmla="*/ 306659 w 986602"/>
              <a:gd name="connsiteY92" fmla="*/ 592234 h 1235175"/>
              <a:gd name="connsiteX93" fmla="*/ 186194 w 986602"/>
              <a:gd name="connsiteY93" fmla="*/ 472540 h 1235175"/>
              <a:gd name="connsiteX94" fmla="*/ 186194 w 986602"/>
              <a:gd name="connsiteY94" fmla="*/ 349106 h 1235175"/>
              <a:gd name="connsiteX95" fmla="*/ 487978 w 986602"/>
              <a:gd name="connsiteY95" fmla="*/ 0 h 1235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986602" h="1235175">
                <a:moveTo>
                  <a:pt x="584731" y="655844"/>
                </a:moveTo>
                <a:cubicBezTo>
                  <a:pt x="582243" y="655844"/>
                  <a:pt x="582243" y="657090"/>
                  <a:pt x="580999" y="658335"/>
                </a:cubicBezTo>
                <a:lnTo>
                  <a:pt x="541193" y="728104"/>
                </a:lnTo>
                <a:cubicBezTo>
                  <a:pt x="625781" y="718137"/>
                  <a:pt x="656879" y="679515"/>
                  <a:pt x="668075" y="655844"/>
                </a:cubicBezTo>
                <a:close/>
                <a:moveTo>
                  <a:pt x="319772" y="655844"/>
                </a:moveTo>
                <a:cubicBezTo>
                  <a:pt x="332212" y="678269"/>
                  <a:pt x="360822" y="716892"/>
                  <a:pt x="445410" y="726859"/>
                </a:cubicBezTo>
                <a:lnTo>
                  <a:pt x="405604" y="658335"/>
                </a:lnTo>
                <a:cubicBezTo>
                  <a:pt x="404360" y="657090"/>
                  <a:pt x="404360" y="655844"/>
                  <a:pt x="401872" y="655844"/>
                </a:cubicBezTo>
                <a:close/>
                <a:moveTo>
                  <a:pt x="702905" y="653352"/>
                </a:moveTo>
                <a:cubicBezTo>
                  <a:pt x="694197" y="683253"/>
                  <a:pt x="656879" y="758005"/>
                  <a:pt x="510095" y="761743"/>
                </a:cubicBezTo>
                <a:lnTo>
                  <a:pt x="510095" y="1202783"/>
                </a:lnTo>
                <a:cubicBezTo>
                  <a:pt x="590951" y="1200291"/>
                  <a:pt x="669319" y="1185340"/>
                  <a:pt x="743955" y="1155439"/>
                </a:cubicBezTo>
                <a:lnTo>
                  <a:pt x="743955" y="903773"/>
                </a:lnTo>
                <a:cubicBezTo>
                  <a:pt x="743955" y="895052"/>
                  <a:pt x="750174" y="887576"/>
                  <a:pt x="760126" y="887576"/>
                </a:cubicBezTo>
                <a:cubicBezTo>
                  <a:pt x="768833" y="887576"/>
                  <a:pt x="776297" y="895052"/>
                  <a:pt x="776297" y="903773"/>
                </a:cubicBezTo>
                <a:lnTo>
                  <a:pt x="776297" y="1141735"/>
                </a:lnTo>
                <a:cubicBezTo>
                  <a:pt x="829786" y="1116817"/>
                  <a:pt x="880788" y="1085670"/>
                  <a:pt x="926813" y="1047048"/>
                </a:cubicBezTo>
                <a:cubicBezTo>
                  <a:pt x="949204" y="1028360"/>
                  <a:pt x="957912" y="998459"/>
                  <a:pt x="952936" y="969804"/>
                </a:cubicBezTo>
                <a:lnTo>
                  <a:pt x="923082" y="842725"/>
                </a:lnTo>
                <a:cubicBezTo>
                  <a:pt x="874568" y="669548"/>
                  <a:pt x="850933" y="653352"/>
                  <a:pt x="757638" y="653352"/>
                </a:cubicBezTo>
                <a:close/>
                <a:moveTo>
                  <a:pt x="227721" y="653352"/>
                </a:moveTo>
                <a:cubicBezTo>
                  <a:pt x="135670" y="653352"/>
                  <a:pt x="112035" y="669548"/>
                  <a:pt x="63521" y="843971"/>
                </a:cubicBezTo>
                <a:lnTo>
                  <a:pt x="33667" y="969804"/>
                </a:lnTo>
                <a:cubicBezTo>
                  <a:pt x="28691" y="998459"/>
                  <a:pt x="37399" y="1028360"/>
                  <a:pt x="59790" y="1047048"/>
                </a:cubicBezTo>
                <a:cubicBezTo>
                  <a:pt x="105815" y="1085670"/>
                  <a:pt x="156817" y="1116817"/>
                  <a:pt x="210306" y="1141735"/>
                </a:cubicBezTo>
                <a:lnTo>
                  <a:pt x="210306" y="903773"/>
                </a:lnTo>
                <a:cubicBezTo>
                  <a:pt x="210306" y="895052"/>
                  <a:pt x="217770" y="887576"/>
                  <a:pt x="226477" y="887576"/>
                </a:cubicBezTo>
                <a:cubicBezTo>
                  <a:pt x="235185" y="887576"/>
                  <a:pt x="242648" y="895052"/>
                  <a:pt x="242648" y="903773"/>
                </a:cubicBezTo>
                <a:lnTo>
                  <a:pt x="242648" y="1155439"/>
                </a:lnTo>
                <a:cubicBezTo>
                  <a:pt x="317285" y="1185340"/>
                  <a:pt x="396896" y="1200291"/>
                  <a:pt x="476508" y="1202783"/>
                </a:cubicBezTo>
                <a:lnTo>
                  <a:pt x="476508" y="761743"/>
                </a:lnTo>
                <a:cubicBezTo>
                  <a:pt x="330968" y="758005"/>
                  <a:pt x="293650" y="683253"/>
                  <a:pt x="284942" y="653352"/>
                </a:cubicBezTo>
                <a:close/>
                <a:moveTo>
                  <a:pt x="227721" y="620959"/>
                </a:moveTo>
                <a:lnTo>
                  <a:pt x="396896" y="620959"/>
                </a:lnTo>
                <a:cubicBezTo>
                  <a:pt x="401872" y="620959"/>
                  <a:pt x="405604" y="622205"/>
                  <a:pt x="409336" y="623451"/>
                </a:cubicBezTo>
                <a:cubicBezTo>
                  <a:pt x="414312" y="623451"/>
                  <a:pt x="418043" y="625943"/>
                  <a:pt x="420531" y="628434"/>
                </a:cubicBezTo>
                <a:cubicBezTo>
                  <a:pt x="425507" y="632172"/>
                  <a:pt x="429239" y="637156"/>
                  <a:pt x="434215" y="642139"/>
                </a:cubicBezTo>
                <a:lnTo>
                  <a:pt x="478996" y="721875"/>
                </a:lnTo>
                <a:cubicBezTo>
                  <a:pt x="482728" y="729350"/>
                  <a:pt x="490192" y="730596"/>
                  <a:pt x="493923" y="730596"/>
                </a:cubicBezTo>
                <a:cubicBezTo>
                  <a:pt x="496411" y="730596"/>
                  <a:pt x="503875" y="729350"/>
                  <a:pt x="507607" y="721875"/>
                </a:cubicBezTo>
                <a:lnTo>
                  <a:pt x="553632" y="642139"/>
                </a:lnTo>
                <a:cubicBezTo>
                  <a:pt x="558608" y="634664"/>
                  <a:pt x="564828" y="628434"/>
                  <a:pt x="572291" y="624697"/>
                </a:cubicBezTo>
                <a:cubicBezTo>
                  <a:pt x="573535" y="624697"/>
                  <a:pt x="573535" y="624697"/>
                  <a:pt x="573535" y="624697"/>
                </a:cubicBezTo>
                <a:cubicBezTo>
                  <a:pt x="578511" y="622205"/>
                  <a:pt x="584731" y="620959"/>
                  <a:pt x="589707" y="620959"/>
                </a:cubicBezTo>
                <a:lnTo>
                  <a:pt x="757638" y="620959"/>
                </a:lnTo>
                <a:cubicBezTo>
                  <a:pt x="872080" y="620959"/>
                  <a:pt x="903179" y="654598"/>
                  <a:pt x="955424" y="834004"/>
                </a:cubicBezTo>
                <a:lnTo>
                  <a:pt x="984035" y="963575"/>
                </a:lnTo>
                <a:cubicBezTo>
                  <a:pt x="992742" y="1003443"/>
                  <a:pt x="979059" y="1044557"/>
                  <a:pt x="946716" y="1071966"/>
                </a:cubicBezTo>
                <a:cubicBezTo>
                  <a:pt x="819835" y="1177865"/>
                  <a:pt x="658123" y="1235175"/>
                  <a:pt x="493923" y="1235175"/>
                </a:cubicBezTo>
                <a:cubicBezTo>
                  <a:pt x="327236" y="1235175"/>
                  <a:pt x="166768" y="1177865"/>
                  <a:pt x="39887" y="1071966"/>
                </a:cubicBezTo>
                <a:cubicBezTo>
                  <a:pt x="7544" y="1044557"/>
                  <a:pt x="-6139" y="1003443"/>
                  <a:pt x="2569" y="963575"/>
                </a:cubicBezTo>
                <a:lnTo>
                  <a:pt x="32423" y="835250"/>
                </a:lnTo>
                <a:cubicBezTo>
                  <a:pt x="83424" y="654598"/>
                  <a:pt x="114523" y="620959"/>
                  <a:pt x="227721" y="620959"/>
                </a:cubicBezTo>
                <a:close/>
                <a:moveTo>
                  <a:pt x="626432" y="204135"/>
                </a:moveTo>
                <a:cubicBezTo>
                  <a:pt x="518187" y="339266"/>
                  <a:pt x="348976" y="361788"/>
                  <a:pt x="295476" y="366793"/>
                </a:cubicBezTo>
                <a:cubicBezTo>
                  <a:pt x="300453" y="415590"/>
                  <a:pt x="325337" y="461885"/>
                  <a:pt x="362663" y="494417"/>
                </a:cubicBezTo>
                <a:cubicBezTo>
                  <a:pt x="402477" y="529451"/>
                  <a:pt x="452245" y="546968"/>
                  <a:pt x="504501" y="543214"/>
                </a:cubicBezTo>
                <a:cubicBezTo>
                  <a:pt x="605280" y="536958"/>
                  <a:pt x="684909" y="450624"/>
                  <a:pt x="686153" y="349276"/>
                </a:cubicBezTo>
                <a:cubicBezTo>
                  <a:pt x="691130" y="269199"/>
                  <a:pt x="652560" y="222904"/>
                  <a:pt x="628920" y="204135"/>
                </a:cubicBezTo>
                <a:cubicBezTo>
                  <a:pt x="627676" y="204135"/>
                  <a:pt x="627676" y="204135"/>
                  <a:pt x="627676" y="204135"/>
                </a:cubicBezTo>
                <a:cubicBezTo>
                  <a:pt x="626432" y="204135"/>
                  <a:pt x="626432" y="204135"/>
                  <a:pt x="626432" y="204135"/>
                </a:cubicBezTo>
                <a:close/>
                <a:moveTo>
                  <a:pt x="623943" y="171604"/>
                </a:moveTo>
                <a:cubicBezTo>
                  <a:pt x="632653" y="170353"/>
                  <a:pt x="642606" y="172855"/>
                  <a:pt x="650071" y="179111"/>
                </a:cubicBezTo>
                <a:cubicBezTo>
                  <a:pt x="677444" y="202884"/>
                  <a:pt x="723479" y="256686"/>
                  <a:pt x="718502" y="350527"/>
                </a:cubicBezTo>
                <a:cubicBezTo>
                  <a:pt x="717258" y="466890"/>
                  <a:pt x="623943" y="566987"/>
                  <a:pt x="506989" y="575746"/>
                </a:cubicBezTo>
                <a:cubicBezTo>
                  <a:pt x="502012" y="575746"/>
                  <a:pt x="495791" y="575746"/>
                  <a:pt x="490815" y="575746"/>
                </a:cubicBezTo>
                <a:cubicBezTo>
                  <a:pt x="436070" y="575746"/>
                  <a:pt x="383814" y="556977"/>
                  <a:pt x="341511" y="519441"/>
                </a:cubicBezTo>
                <a:cubicBezTo>
                  <a:pt x="295476" y="479402"/>
                  <a:pt x="266860" y="420595"/>
                  <a:pt x="263127" y="359286"/>
                </a:cubicBezTo>
                <a:cubicBezTo>
                  <a:pt x="263127" y="353030"/>
                  <a:pt x="264371" y="348025"/>
                  <a:pt x="269348" y="341769"/>
                </a:cubicBezTo>
                <a:cubicBezTo>
                  <a:pt x="273081" y="336764"/>
                  <a:pt x="279302" y="335513"/>
                  <a:pt x="285522" y="334262"/>
                </a:cubicBezTo>
                <a:cubicBezTo>
                  <a:pt x="319116" y="333010"/>
                  <a:pt x="493303" y="317996"/>
                  <a:pt x="600304" y="184116"/>
                </a:cubicBezTo>
                <a:cubicBezTo>
                  <a:pt x="606525" y="176609"/>
                  <a:pt x="613990" y="171604"/>
                  <a:pt x="623943" y="171604"/>
                </a:cubicBezTo>
                <a:close/>
                <a:moveTo>
                  <a:pt x="487978" y="0"/>
                </a:moveTo>
                <a:cubicBezTo>
                  <a:pt x="571186" y="0"/>
                  <a:pt x="649426" y="31170"/>
                  <a:pt x="710280" y="91017"/>
                </a:cubicBezTo>
                <a:cubicBezTo>
                  <a:pt x="771134" y="152110"/>
                  <a:pt x="805907" y="235647"/>
                  <a:pt x="805907" y="321676"/>
                </a:cubicBezTo>
                <a:lnTo>
                  <a:pt x="805907" y="472540"/>
                </a:lnTo>
                <a:cubicBezTo>
                  <a:pt x="805907" y="538621"/>
                  <a:pt x="751263" y="592234"/>
                  <a:pt x="685442" y="592234"/>
                </a:cubicBezTo>
                <a:lnTo>
                  <a:pt x="617137" y="592234"/>
                </a:lnTo>
                <a:cubicBezTo>
                  <a:pt x="608443" y="592234"/>
                  <a:pt x="600992" y="586000"/>
                  <a:pt x="600992" y="576025"/>
                </a:cubicBezTo>
                <a:cubicBezTo>
                  <a:pt x="600992" y="567298"/>
                  <a:pt x="608443" y="559817"/>
                  <a:pt x="617137" y="559817"/>
                </a:cubicBezTo>
                <a:lnTo>
                  <a:pt x="685442" y="559817"/>
                </a:lnTo>
                <a:cubicBezTo>
                  <a:pt x="733876" y="559817"/>
                  <a:pt x="773617" y="521166"/>
                  <a:pt x="773617" y="472540"/>
                </a:cubicBezTo>
                <a:lnTo>
                  <a:pt x="773617" y="321676"/>
                </a:lnTo>
                <a:cubicBezTo>
                  <a:pt x="773617" y="244374"/>
                  <a:pt x="741328" y="168319"/>
                  <a:pt x="686684" y="114706"/>
                </a:cubicBezTo>
                <a:cubicBezTo>
                  <a:pt x="633282" y="61093"/>
                  <a:pt x="566218" y="33664"/>
                  <a:pt x="492946" y="33664"/>
                </a:cubicBezTo>
                <a:cubicBezTo>
                  <a:pt x="490462" y="33664"/>
                  <a:pt x="489220" y="33664"/>
                  <a:pt x="487978" y="33664"/>
                </a:cubicBezTo>
                <a:cubicBezTo>
                  <a:pt x="326530" y="36157"/>
                  <a:pt x="218484" y="162085"/>
                  <a:pt x="218484" y="349106"/>
                </a:cubicBezTo>
                <a:lnTo>
                  <a:pt x="218484" y="472540"/>
                </a:lnTo>
                <a:cubicBezTo>
                  <a:pt x="218484" y="521166"/>
                  <a:pt x="258225" y="559817"/>
                  <a:pt x="306659" y="559817"/>
                </a:cubicBezTo>
                <a:lnTo>
                  <a:pt x="374964" y="559817"/>
                </a:lnTo>
                <a:cubicBezTo>
                  <a:pt x="383658" y="559817"/>
                  <a:pt x="391109" y="567298"/>
                  <a:pt x="391109" y="576025"/>
                </a:cubicBezTo>
                <a:cubicBezTo>
                  <a:pt x="391109" y="586000"/>
                  <a:pt x="383658" y="592234"/>
                  <a:pt x="374964" y="592234"/>
                </a:cubicBezTo>
                <a:lnTo>
                  <a:pt x="306659" y="592234"/>
                </a:lnTo>
                <a:cubicBezTo>
                  <a:pt x="240838" y="592234"/>
                  <a:pt x="186194" y="538621"/>
                  <a:pt x="186194" y="472540"/>
                </a:cubicBezTo>
                <a:lnTo>
                  <a:pt x="186194" y="349106"/>
                </a:lnTo>
                <a:cubicBezTo>
                  <a:pt x="186194" y="145876"/>
                  <a:pt x="310385" y="3740"/>
                  <a:pt x="487978" y="0"/>
                </a:cubicBezTo>
                <a:close/>
              </a:path>
            </a:pathLst>
          </a:custGeom>
          <a:solidFill>
            <a:schemeClr val="accent1"/>
          </a:solidFill>
          <a:ln>
            <a:noFill/>
          </a:ln>
          <a:effectLst/>
        </p:spPr>
        <p:txBody>
          <a:bodyPr wrap="square" anchor="ctr">
            <a:noAutofit/>
          </a:bodyPr>
          <a:lstStyle/>
          <a:p>
            <a:pPr defTabSz="685663">
              <a:buClrTx/>
              <a:defRPr/>
            </a:pPr>
            <a:endParaRPr lang="en-US" sz="1350" kern="1200" dirty="0">
              <a:solidFill>
                <a:srgbClr val="747A94"/>
              </a:solidFill>
              <a:latin typeface="Poppins" panose="00000500000000000000" pitchFamily="2" charset="0"/>
              <a:ea typeface="+mn-ea"/>
              <a:cs typeface="+mn-cs"/>
            </a:endParaRPr>
          </a:p>
        </p:txBody>
      </p:sp>
      <p:sp>
        <p:nvSpPr>
          <p:cNvPr id="543" name="Freeform: Shape 542">
            <a:extLst>
              <a:ext uri="{FF2B5EF4-FFF2-40B4-BE49-F238E27FC236}">
                <a16:creationId xmlns:a16="http://schemas.microsoft.com/office/drawing/2014/main" id="{CA781ABA-7BCD-48E2-BDD0-D153ADFEE5B3}"/>
              </a:ext>
            </a:extLst>
          </p:cNvPr>
          <p:cNvSpPr>
            <a:spLocks noChangeArrowheads="1"/>
          </p:cNvSpPr>
          <p:nvPr/>
        </p:nvSpPr>
        <p:spPr bwMode="auto">
          <a:xfrm>
            <a:off x="3169766" y="3436423"/>
            <a:ext cx="404322" cy="457008"/>
          </a:xfrm>
          <a:custGeom>
            <a:avLst/>
            <a:gdLst>
              <a:gd name="connsiteX0" fmla="*/ 531001 w 1078193"/>
              <a:gd name="connsiteY0" fmla="*/ 723652 h 1218688"/>
              <a:gd name="connsiteX1" fmla="*/ 457517 w 1078193"/>
              <a:gd name="connsiteY1" fmla="*/ 1009728 h 1218688"/>
              <a:gd name="connsiteX2" fmla="*/ 452535 w 1078193"/>
              <a:gd name="connsiteY2" fmla="*/ 1048286 h 1218688"/>
              <a:gd name="connsiteX3" fmla="*/ 452535 w 1078193"/>
              <a:gd name="connsiteY3" fmla="*/ 1180130 h 1218688"/>
              <a:gd name="connsiteX4" fmla="*/ 462499 w 1078193"/>
              <a:gd name="connsiteY4" fmla="*/ 1182618 h 1218688"/>
              <a:gd name="connsiteX5" fmla="*/ 487409 w 1078193"/>
              <a:gd name="connsiteY5" fmla="*/ 1183862 h 1218688"/>
              <a:gd name="connsiteX6" fmla="*/ 498618 w 1078193"/>
              <a:gd name="connsiteY6" fmla="*/ 1185105 h 1218688"/>
              <a:gd name="connsiteX7" fmla="*/ 537229 w 1078193"/>
              <a:gd name="connsiteY7" fmla="*/ 1186349 h 1218688"/>
              <a:gd name="connsiteX8" fmla="*/ 540965 w 1078193"/>
              <a:gd name="connsiteY8" fmla="*/ 1186349 h 1218688"/>
              <a:gd name="connsiteX9" fmla="*/ 542211 w 1078193"/>
              <a:gd name="connsiteY9" fmla="*/ 1186349 h 1218688"/>
              <a:gd name="connsiteX10" fmla="*/ 578330 w 1078193"/>
              <a:gd name="connsiteY10" fmla="*/ 1185105 h 1218688"/>
              <a:gd name="connsiteX11" fmla="*/ 588294 w 1078193"/>
              <a:gd name="connsiteY11" fmla="*/ 1183862 h 1218688"/>
              <a:gd name="connsiteX12" fmla="*/ 614449 w 1078193"/>
              <a:gd name="connsiteY12" fmla="*/ 1182618 h 1218688"/>
              <a:gd name="connsiteX13" fmla="*/ 620677 w 1078193"/>
              <a:gd name="connsiteY13" fmla="*/ 1181374 h 1218688"/>
              <a:gd name="connsiteX14" fmla="*/ 620677 w 1078193"/>
              <a:gd name="connsiteY14" fmla="*/ 1048286 h 1218688"/>
              <a:gd name="connsiteX15" fmla="*/ 616940 w 1078193"/>
              <a:gd name="connsiteY15" fmla="*/ 1009728 h 1218688"/>
              <a:gd name="connsiteX16" fmla="*/ 542211 w 1078193"/>
              <a:gd name="connsiteY16" fmla="*/ 723652 h 1218688"/>
              <a:gd name="connsiteX17" fmla="*/ 540965 w 1078193"/>
              <a:gd name="connsiteY17" fmla="*/ 723652 h 1218688"/>
              <a:gd name="connsiteX18" fmla="*/ 539719 w 1078193"/>
              <a:gd name="connsiteY18" fmla="*/ 723652 h 1218688"/>
              <a:gd name="connsiteX19" fmla="*/ 538474 w 1078193"/>
              <a:gd name="connsiteY19" fmla="*/ 723652 h 1218688"/>
              <a:gd name="connsiteX20" fmla="*/ 537229 w 1078193"/>
              <a:gd name="connsiteY20" fmla="*/ 723652 h 1218688"/>
              <a:gd name="connsiteX21" fmla="*/ 765154 w 1078193"/>
              <a:gd name="connsiteY21" fmla="*/ 581858 h 1218688"/>
              <a:gd name="connsiteX22" fmla="*/ 574593 w 1078193"/>
              <a:gd name="connsiteY22" fmla="*/ 722408 h 1218688"/>
              <a:gd name="connsiteX23" fmla="*/ 648078 w 1078193"/>
              <a:gd name="connsiteY23" fmla="*/ 1002265 h 1218688"/>
              <a:gd name="connsiteX24" fmla="*/ 653060 w 1078193"/>
              <a:gd name="connsiteY24" fmla="*/ 1048286 h 1218688"/>
              <a:gd name="connsiteX25" fmla="*/ 653060 w 1078193"/>
              <a:gd name="connsiteY25" fmla="*/ 1176399 h 1218688"/>
              <a:gd name="connsiteX26" fmla="*/ 814974 w 1078193"/>
              <a:gd name="connsiteY26" fmla="*/ 1132865 h 1218688"/>
              <a:gd name="connsiteX27" fmla="*/ 814974 w 1078193"/>
              <a:gd name="connsiteY27" fmla="*/ 856740 h 1218688"/>
              <a:gd name="connsiteX28" fmla="*/ 831165 w 1078193"/>
              <a:gd name="connsiteY28" fmla="*/ 840570 h 1218688"/>
              <a:gd name="connsiteX29" fmla="*/ 847357 w 1078193"/>
              <a:gd name="connsiteY29" fmla="*/ 856740 h 1218688"/>
              <a:gd name="connsiteX30" fmla="*/ 847357 w 1078193"/>
              <a:gd name="connsiteY30" fmla="*/ 1119184 h 1218688"/>
              <a:gd name="connsiteX31" fmla="*/ 1015499 w 1078193"/>
              <a:gd name="connsiteY31" fmla="*/ 1013460 h 1218688"/>
              <a:gd name="connsiteX32" fmla="*/ 1044145 w 1078193"/>
              <a:gd name="connsiteY32" fmla="*/ 930125 h 1218688"/>
              <a:gd name="connsiteX33" fmla="*/ 1011762 w 1078193"/>
              <a:gd name="connsiteY33" fmla="*/ 790818 h 1218688"/>
              <a:gd name="connsiteX34" fmla="*/ 829920 w 1078193"/>
              <a:gd name="connsiteY34" fmla="*/ 581858 h 1218688"/>
              <a:gd name="connsiteX35" fmla="*/ 644341 w 1078193"/>
              <a:gd name="connsiteY35" fmla="*/ 581858 h 1218688"/>
              <a:gd name="connsiteX36" fmla="*/ 634377 w 1078193"/>
              <a:gd name="connsiteY36" fmla="*/ 588077 h 1218688"/>
              <a:gd name="connsiteX37" fmla="*/ 574593 w 1078193"/>
              <a:gd name="connsiteY37" fmla="*/ 690069 h 1218688"/>
              <a:gd name="connsiteX38" fmla="*/ 731526 w 1078193"/>
              <a:gd name="connsiteY38" fmla="*/ 581858 h 1218688"/>
              <a:gd name="connsiteX39" fmla="*/ 344177 w 1078193"/>
              <a:gd name="connsiteY39" fmla="*/ 581858 h 1218688"/>
              <a:gd name="connsiteX40" fmla="*/ 503600 w 1078193"/>
              <a:gd name="connsiteY40" fmla="*/ 690069 h 1218688"/>
              <a:gd name="connsiteX41" fmla="*/ 443816 w 1078193"/>
              <a:gd name="connsiteY41" fmla="*/ 588077 h 1218688"/>
              <a:gd name="connsiteX42" fmla="*/ 433852 w 1078193"/>
              <a:gd name="connsiteY42" fmla="*/ 581858 h 1218688"/>
              <a:gd name="connsiteX43" fmla="*/ 248274 w 1078193"/>
              <a:gd name="connsiteY43" fmla="*/ 581858 h 1218688"/>
              <a:gd name="connsiteX44" fmla="*/ 66431 w 1078193"/>
              <a:gd name="connsiteY44" fmla="*/ 790818 h 1218688"/>
              <a:gd name="connsiteX45" fmla="*/ 35294 w 1078193"/>
              <a:gd name="connsiteY45" fmla="*/ 930125 h 1218688"/>
              <a:gd name="connsiteX46" fmla="*/ 63940 w 1078193"/>
              <a:gd name="connsiteY46" fmla="*/ 1013460 h 1218688"/>
              <a:gd name="connsiteX47" fmla="*/ 230837 w 1078193"/>
              <a:gd name="connsiteY47" fmla="*/ 1119184 h 1218688"/>
              <a:gd name="connsiteX48" fmla="*/ 230837 w 1078193"/>
              <a:gd name="connsiteY48" fmla="*/ 856740 h 1218688"/>
              <a:gd name="connsiteX49" fmla="*/ 247028 w 1078193"/>
              <a:gd name="connsiteY49" fmla="*/ 840570 h 1218688"/>
              <a:gd name="connsiteX50" fmla="*/ 263219 w 1078193"/>
              <a:gd name="connsiteY50" fmla="*/ 856740 h 1218688"/>
              <a:gd name="connsiteX51" fmla="*/ 263219 w 1078193"/>
              <a:gd name="connsiteY51" fmla="*/ 1132865 h 1218688"/>
              <a:gd name="connsiteX52" fmla="*/ 420152 w 1078193"/>
              <a:gd name="connsiteY52" fmla="*/ 1176399 h 1218688"/>
              <a:gd name="connsiteX53" fmla="*/ 420152 w 1078193"/>
              <a:gd name="connsiteY53" fmla="*/ 1048286 h 1218688"/>
              <a:gd name="connsiteX54" fmla="*/ 426379 w 1078193"/>
              <a:gd name="connsiteY54" fmla="*/ 1002265 h 1218688"/>
              <a:gd name="connsiteX55" fmla="*/ 498618 w 1078193"/>
              <a:gd name="connsiteY55" fmla="*/ 722408 h 1218688"/>
              <a:gd name="connsiteX56" fmla="*/ 310548 w 1078193"/>
              <a:gd name="connsiteY56" fmla="*/ 581858 h 1218688"/>
              <a:gd name="connsiteX57" fmla="*/ 248274 w 1078193"/>
              <a:gd name="connsiteY57" fmla="*/ 549519 h 1218688"/>
              <a:gd name="connsiteX58" fmla="*/ 306812 w 1078193"/>
              <a:gd name="connsiteY58" fmla="*/ 549519 h 1218688"/>
              <a:gd name="connsiteX59" fmla="*/ 433852 w 1078193"/>
              <a:gd name="connsiteY59" fmla="*/ 549519 h 1218688"/>
              <a:gd name="connsiteX60" fmla="*/ 443816 w 1078193"/>
              <a:gd name="connsiteY60" fmla="*/ 549519 h 1218688"/>
              <a:gd name="connsiteX61" fmla="*/ 457517 w 1078193"/>
              <a:gd name="connsiteY61" fmla="*/ 556982 h 1218688"/>
              <a:gd name="connsiteX62" fmla="*/ 471217 w 1078193"/>
              <a:gd name="connsiteY62" fmla="*/ 571908 h 1218688"/>
              <a:gd name="connsiteX63" fmla="*/ 539719 w 1078193"/>
              <a:gd name="connsiteY63" fmla="*/ 688826 h 1218688"/>
              <a:gd name="connsiteX64" fmla="*/ 606976 w 1078193"/>
              <a:gd name="connsiteY64" fmla="*/ 571908 h 1218688"/>
              <a:gd name="connsiteX65" fmla="*/ 616940 w 1078193"/>
              <a:gd name="connsiteY65" fmla="*/ 559469 h 1218688"/>
              <a:gd name="connsiteX66" fmla="*/ 631886 w 1078193"/>
              <a:gd name="connsiteY66" fmla="*/ 549519 h 1218688"/>
              <a:gd name="connsiteX67" fmla="*/ 644341 w 1078193"/>
              <a:gd name="connsiteY67" fmla="*/ 549519 h 1218688"/>
              <a:gd name="connsiteX68" fmla="*/ 768891 w 1078193"/>
              <a:gd name="connsiteY68" fmla="*/ 549519 h 1218688"/>
              <a:gd name="connsiteX69" fmla="*/ 829920 w 1078193"/>
              <a:gd name="connsiteY69" fmla="*/ 549519 h 1218688"/>
              <a:gd name="connsiteX70" fmla="*/ 1042900 w 1078193"/>
              <a:gd name="connsiteY70" fmla="*/ 782111 h 1218688"/>
              <a:gd name="connsiteX71" fmla="*/ 1075283 w 1078193"/>
              <a:gd name="connsiteY71" fmla="*/ 922662 h 1218688"/>
              <a:gd name="connsiteX72" fmla="*/ 1035427 w 1078193"/>
              <a:gd name="connsiteY72" fmla="*/ 1039580 h 1218688"/>
              <a:gd name="connsiteX73" fmla="*/ 653060 w 1078193"/>
              <a:gd name="connsiteY73" fmla="*/ 1209982 h 1218688"/>
              <a:gd name="connsiteX74" fmla="*/ 639359 w 1078193"/>
              <a:gd name="connsiteY74" fmla="*/ 1211225 h 1218688"/>
              <a:gd name="connsiteX75" fmla="*/ 610713 w 1078193"/>
              <a:gd name="connsiteY75" fmla="*/ 1214957 h 1218688"/>
              <a:gd name="connsiteX76" fmla="*/ 600749 w 1078193"/>
              <a:gd name="connsiteY76" fmla="*/ 1216201 h 1218688"/>
              <a:gd name="connsiteX77" fmla="*/ 580821 w 1078193"/>
              <a:gd name="connsiteY77" fmla="*/ 1217444 h 1218688"/>
              <a:gd name="connsiteX78" fmla="*/ 569611 w 1078193"/>
              <a:gd name="connsiteY78" fmla="*/ 1217444 h 1218688"/>
              <a:gd name="connsiteX79" fmla="*/ 540965 w 1078193"/>
              <a:gd name="connsiteY79" fmla="*/ 1217444 h 1218688"/>
              <a:gd name="connsiteX80" fmla="*/ 539719 w 1078193"/>
              <a:gd name="connsiteY80" fmla="*/ 1218688 h 1218688"/>
              <a:gd name="connsiteX81" fmla="*/ 537229 w 1078193"/>
              <a:gd name="connsiteY81" fmla="*/ 1217444 h 1218688"/>
              <a:gd name="connsiteX82" fmla="*/ 508582 w 1078193"/>
              <a:gd name="connsiteY82" fmla="*/ 1217444 h 1218688"/>
              <a:gd name="connsiteX83" fmla="*/ 498618 w 1078193"/>
              <a:gd name="connsiteY83" fmla="*/ 1217444 h 1218688"/>
              <a:gd name="connsiteX84" fmla="*/ 474954 w 1078193"/>
              <a:gd name="connsiteY84" fmla="*/ 1216201 h 1218688"/>
              <a:gd name="connsiteX85" fmla="*/ 468726 w 1078193"/>
              <a:gd name="connsiteY85" fmla="*/ 1214957 h 1218688"/>
              <a:gd name="connsiteX86" fmla="*/ 433852 w 1078193"/>
              <a:gd name="connsiteY86" fmla="*/ 1211225 h 1218688"/>
              <a:gd name="connsiteX87" fmla="*/ 420152 w 1078193"/>
              <a:gd name="connsiteY87" fmla="*/ 1209982 h 1218688"/>
              <a:gd name="connsiteX88" fmla="*/ 420152 w 1078193"/>
              <a:gd name="connsiteY88" fmla="*/ 1208738 h 1218688"/>
              <a:gd name="connsiteX89" fmla="*/ 42767 w 1078193"/>
              <a:gd name="connsiteY89" fmla="*/ 1039580 h 1218688"/>
              <a:gd name="connsiteX90" fmla="*/ 2911 w 1078193"/>
              <a:gd name="connsiteY90" fmla="*/ 922662 h 1218688"/>
              <a:gd name="connsiteX91" fmla="*/ 35294 w 1078193"/>
              <a:gd name="connsiteY91" fmla="*/ 782111 h 1218688"/>
              <a:gd name="connsiteX92" fmla="*/ 248274 w 1078193"/>
              <a:gd name="connsiteY92" fmla="*/ 549519 h 1218688"/>
              <a:gd name="connsiteX93" fmla="*/ 612984 w 1078193"/>
              <a:gd name="connsiteY93" fmla="*/ 154940 h 1218688"/>
              <a:gd name="connsiteX94" fmla="*/ 369204 w 1078193"/>
              <a:gd name="connsiteY94" fmla="*/ 224352 h 1218688"/>
              <a:gd name="connsiteX95" fmla="*/ 317948 w 1078193"/>
              <a:gd name="connsiteY95" fmla="*/ 221873 h 1218688"/>
              <a:gd name="connsiteX96" fmla="*/ 316698 w 1078193"/>
              <a:gd name="connsiteY96" fmla="*/ 246664 h 1218688"/>
              <a:gd name="connsiteX97" fmla="*/ 534225 w 1078193"/>
              <a:gd name="connsiteY97" fmla="*/ 462340 h 1218688"/>
              <a:gd name="connsiteX98" fmla="*/ 750501 w 1078193"/>
              <a:gd name="connsiteY98" fmla="*/ 261538 h 1218688"/>
              <a:gd name="connsiteX99" fmla="*/ 612984 w 1078193"/>
              <a:gd name="connsiteY99" fmla="*/ 154940 h 1218688"/>
              <a:gd name="connsiteX100" fmla="*/ 681743 w 1078193"/>
              <a:gd name="connsiteY100" fmla="*/ 90485 h 1218688"/>
              <a:gd name="connsiteX101" fmla="*/ 639237 w 1078193"/>
              <a:gd name="connsiteY101" fmla="*/ 133868 h 1218688"/>
              <a:gd name="connsiteX102" fmla="*/ 750501 w 1078193"/>
              <a:gd name="connsiteY102" fmla="*/ 229311 h 1218688"/>
              <a:gd name="connsiteX103" fmla="*/ 681743 w 1078193"/>
              <a:gd name="connsiteY103" fmla="*/ 90485 h 1218688"/>
              <a:gd name="connsiteX104" fmla="*/ 534225 w 1078193"/>
              <a:gd name="connsiteY104" fmla="*/ 30988 h 1218688"/>
              <a:gd name="connsiteX105" fmla="*/ 324199 w 1078193"/>
              <a:gd name="connsiteY105" fmla="*/ 190886 h 1218688"/>
              <a:gd name="connsiteX106" fmla="*/ 656739 w 1078193"/>
              <a:gd name="connsiteY106" fmla="*/ 70652 h 1218688"/>
              <a:gd name="connsiteX107" fmla="*/ 534225 w 1078193"/>
              <a:gd name="connsiteY107" fmla="*/ 30988 h 1218688"/>
              <a:gd name="connsiteX108" fmla="*/ 534225 w 1078193"/>
              <a:gd name="connsiteY108" fmla="*/ 0 h 1218688"/>
              <a:gd name="connsiteX109" fmla="*/ 783005 w 1078193"/>
              <a:gd name="connsiteY109" fmla="*/ 246664 h 1218688"/>
              <a:gd name="connsiteX110" fmla="*/ 534225 w 1078193"/>
              <a:gd name="connsiteY110" fmla="*/ 493327 h 1218688"/>
              <a:gd name="connsiteX111" fmla="*/ 284194 w 1078193"/>
              <a:gd name="connsiteY111" fmla="*/ 246664 h 1218688"/>
              <a:gd name="connsiteX112" fmla="*/ 534225 w 1078193"/>
              <a:gd name="connsiteY112" fmla="*/ 0 h 1218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078193" h="1218688">
                <a:moveTo>
                  <a:pt x="531001" y="723652"/>
                </a:moveTo>
                <a:lnTo>
                  <a:pt x="457517" y="1009728"/>
                </a:lnTo>
                <a:cubicBezTo>
                  <a:pt x="453780" y="1022166"/>
                  <a:pt x="452535" y="1034604"/>
                  <a:pt x="452535" y="1048286"/>
                </a:cubicBezTo>
                <a:lnTo>
                  <a:pt x="452535" y="1180130"/>
                </a:lnTo>
                <a:cubicBezTo>
                  <a:pt x="455026" y="1181374"/>
                  <a:pt x="458762" y="1181374"/>
                  <a:pt x="462499" y="1182618"/>
                </a:cubicBezTo>
                <a:cubicBezTo>
                  <a:pt x="469972" y="1182618"/>
                  <a:pt x="478690" y="1183862"/>
                  <a:pt x="487409" y="1183862"/>
                </a:cubicBezTo>
                <a:cubicBezTo>
                  <a:pt x="491145" y="1183862"/>
                  <a:pt x="494882" y="1183862"/>
                  <a:pt x="498618" y="1185105"/>
                </a:cubicBezTo>
                <a:cubicBezTo>
                  <a:pt x="511073" y="1185105"/>
                  <a:pt x="524774" y="1186349"/>
                  <a:pt x="537229" y="1186349"/>
                </a:cubicBezTo>
                <a:lnTo>
                  <a:pt x="540965" y="1186349"/>
                </a:lnTo>
                <a:cubicBezTo>
                  <a:pt x="540965" y="1186349"/>
                  <a:pt x="540965" y="1186349"/>
                  <a:pt x="542211" y="1186349"/>
                </a:cubicBezTo>
                <a:cubicBezTo>
                  <a:pt x="553420" y="1186349"/>
                  <a:pt x="565875" y="1186349"/>
                  <a:pt x="578330" y="1185105"/>
                </a:cubicBezTo>
                <a:cubicBezTo>
                  <a:pt x="580821" y="1183862"/>
                  <a:pt x="584557" y="1183862"/>
                  <a:pt x="588294" y="1183862"/>
                </a:cubicBezTo>
                <a:cubicBezTo>
                  <a:pt x="597012" y="1183862"/>
                  <a:pt x="605731" y="1182618"/>
                  <a:pt x="614449" y="1182618"/>
                </a:cubicBezTo>
                <a:cubicBezTo>
                  <a:pt x="616940" y="1182618"/>
                  <a:pt x="618186" y="1181374"/>
                  <a:pt x="620677" y="1181374"/>
                </a:cubicBezTo>
                <a:lnTo>
                  <a:pt x="620677" y="1048286"/>
                </a:lnTo>
                <a:cubicBezTo>
                  <a:pt x="620677" y="1034604"/>
                  <a:pt x="619431" y="1022166"/>
                  <a:pt x="616940" y="1009728"/>
                </a:cubicBezTo>
                <a:lnTo>
                  <a:pt x="542211" y="723652"/>
                </a:lnTo>
                <a:lnTo>
                  <a:pt x="540965" y="723652"/>
                </a:lnTo>
                <a:lnTo>
                  <a:pt x="539719" y="723652"/>
                </a:lnTo>
                <a:cubicBezTo>
                  <a:pt x="538474" y="723652"/>
                  <a:pt x="538474" y="723652"/>
                  <a:pt x="538474" y="723652"/>
                </a:cubicBezTo>
                <a:lnTo>
                  <a:pt x="537229" y="723652"/>
                </a:lnTo>
                <a:close/>
                <a:moveTo>
                  <a:pt x="765154" y="581858"/>
                </a:moveTo>
                <a:cubicBezTo>
                  <a:pt x="755190" y="617928"/>
                  <a:pt x="717825" y="711214"/>
                  <a:pt x="574593" y="722408"/>
                </a:cubicBezTo>
                <a:lnTo>
                  <a:pt x="648078" y="1002265"/>
                </a:lnTo>
                <a:cubicBezTo>
                  <a:pt x="651814" y="1017191"/>
                  <a:pt x="653060" y="1033361"/>
                  <a:pt x="653060" y="1048286"/>
                </a:cubicBezTo>
                <a:lnTo>
                  <a:pt x="653060" y="1176399"/>
                </a:lnTo>
                <a:cubicBezTo>
                  <a:pt x="709107" y="1168936"/>
                  <a:pt x="763909" y="1154010"/>
                  <a:pt x="814974" y="1132865"/>
                </a:cubicBezTo>
                <a:lnTo>
                  <a:pt x="814974" y="856740"/>
                </a:lnTo>
                <a:cubicBezTo>
                  <a:pt x="814974" y="846789"/>
                  <a:pt x="822447" y="840570"/>
                  <a:pt x="831165" y="840570"/>
                </a:cubicBezTo>
                <a:cubicBezTo>
                  <a:pt x="839884" y="840570"/>
                  <a:pt x="847357" y="846789"/>
                  <a:pt x="847357" y="856740"/>
                </a:cubicBezTo>
                <a:lnTo>
                  <a:pt x="847357" y="1119184"/>
                </a:lnTo>
                <a:cubicBezTo>
                  <a:pt x="907141" y="1091820"/>
                  <a:pt x="963188" y="1056993"/>
                  <a:pt x="1015499" y="1013460"/>
                </a:cubicBezTo>
                <a:cubicBezTo>
                  <a:pt x="1040409" y="993559"/>
                  <a:pt x="1050373" y="961220"/>
                  <a:pt x="1044145" y="930125"/>
                </a:cubicBezTo>
                <a:lnTo>
                  <a:pt x="1011762" y="790818"/>
                </a:lnTo>
                <a:cubicBezTo>
                  <a:pt x="958206" y="600515"/>
                  <a:pt x="930805" y="581858"/>
                  <a:pt x="829920" y="581858"/>
                </a:cubicBezTo>
                <a:close/>
                <a:moveTo>
                  <a:pt x="644341" y="581858"/>
                </a:moveTo>
                <a:cubicBezTo>
                  <a:pt x="640605" y="581858"/>
                  <a:pt x="636868" y="584346"/>
                  <a:pt x="634377" y="588077"/>
                </a:cubicBezTo>
                <a:lnTo>
                  <a:pt x="574593" y="690069"/>
                </a:lnTo>
                <a:cubicBezTo>
                  <a:pt x="689179" y="680119"/>
                  <a:pt x="722807" y="614197"/>
                  <a:pt x="731526" y="581858"/>
                </a:cubicBezTo>
                <a:close/>
                <a:moveTo>
                  <a:pt x="344177" y="581858"/>
                </a:moveTo>
                <a:cubicBezTo>
                  <a:pt x="352895" y="614197"/>
                  <a:pt x="387769" y="681363"/>
                  <a:pt x="503600" y="690069"/>
                </a:cubicBezTo>
                <a:lnTo>
                  <a:pt x="443816" y="588077"/>
                </a:lnTo>
                <a:cubicBezTo>
                  <a:pt x="442571" y="584346"/>
                  <a:pt x="437589" y="581858"/>
                  <a:pt x="433852" y="581858"/>
                </a:cubicBezTo>
                <a:close/>
                <a:moveTo>
                  <a:pt x="248274" y="581858"/>
                </a:moveTo>
                <a:cubicBezTo>
                  <a:pt x="147388" y="581858"/>
                  <a:pt x="119988" y="600515"/>
                  <a:pt x="66431" y="790818"/>
                </a:cubicBezTo>
                <a:lnTo>
                  <a:pt x="35294" y="930125"/>
                </a:lnTo>
                <a:cubicBezTo>
                  <a:pt x="27821" y="961220"/>
                  <a:pt x="37785" y="993559"/>
                  <a:pt x="63940" y="1013460"/>
                </a:cubicBezTo>
                <a:cubicBezTo>
                  <a:pt x="115006" y="1056993"/>
                  <a:pt x="171053" y="1091820"/>
                  <a:pt x="230837" y="1119184"/>
                </a:cubicBezTo>
                <a:lnTo>
                  <a:pt x="230837" y="856740"/>
                </a:lnTo>
                <a:cubicBezTo>
                  <a:pt x="230837" y="846789"/>
                  <a:pt x="238310" y="840570"/>
                  <a:pt x="247028" y="840570"/>
                </a:cubicBezTo>
                <a:cubicBezTo>
                  <a:pt x="255747" y="840570"/>
                  <a:pt x="263219" y="846789"/>
                  <a:pt x="263219" y="856740"/>
                </a:cubicBezTo>
                <a:lnTo>
                  <a:pt x="263219" y="1132865"/>
                </a:lnTo>
                <a:cubicBezTo>
                  <a:pt x="314285" y="1152766"/>
                  <a:pt x="366596" y="1167692"/>
                  <a:pt x="420152" y="1176399"/>
                </a:cubicBezTo>
                <a:lnTo>
                  <a:pt x="420152" y="1048286"/>
                </a:lnTo>
                <a:cubicBezTo>
                  <a:pt x="420152" y="1032117"/>
                  <a:pt x="422643" y="1017191"/>
                  <a:pt x="426379" y="1002265"/>
                </a:cubicBezTo>
                <a:lnTo>
                  <a:pt x="498618" y="722408"/>
                </a:lnTo>
                <a:cubicBezTo>
                  <a:pt x="356632" y="709970"/>
                  <a:pt x="319267" y="617928"/>
                  <a:pt x="310548" y="581858"/>
                </a:cubicBezTo>
                <a:close/>
                <a:moveTo>
                  <a:pt x="248274" y="549519"/>
                </a:moveTo>
                <a:lnTo>
                  <a:pt x="306812" y="549519"/>
                </a:lnTo>
                <a:lnTo>
                  <a:pt x="433852" y="549519"/>
                </a:lnTo>
                <a:lnTo>
                  <a:pt x="443816" y="549519"/>
                </a:lnTo>
                <a:cubicBezTo>
                  <a:pt x="450044" y="549519"/>
                  <a:pt x="453780" y="552007"/>
                  <a:pt x="457517" y="556982"/>
                </a:cubicBezTo>
                <a:cubicBezTo>
                  <a:pt x="463744" y="560713"/>
                  <a:pt x="468726" y="565689"/>
                  <a:pt x="471217" y="571908"/>
                </a:cubicBezTo>
                <a:lnTo>
                  <a:pt x="539719" y="688826"/>
                </a:lnTo>
                <a:lnTo>
                  <a:pt x="606976" y="571908"/>
                </a:lnTo>
                <a:cubicBezTo>
                  <a:pt x="609467" y="566932"/>
                  <a:pt x="611958" y="563201"/>
                  <a:pt x="616940" y="559469"/>
                </a:cubicBezTo>
                <a:cubicBezTo>
                  <a:pt x="618186" y="553250"/>
                  <a:pt x="624413" y="549519"/>
                  <a:pt x="631886" y="549519"/>
                </a:cubicBezTo>
                <a:lnTo>
                  <a:pt x="644341" y="549519"/>
                </a:lnTo>
                <a:lnTo>
                  <a:pt x="768891" y="549519"/>
                </a:lnTo>
                <a:lnTo>
                  <a:pt x="829920" y="549519"/>
                </a:lnTo>
                <a:cubicBezTo>
                  <a:pt x="953224" y="549519"/>
                  <a:pt x="988098" y="586833"/>
                  <a:pt x="1042900" y="782111"/>
                </a:cubicBezTo>
                <a:lnTo>
                  <a:pt x="1075283" y="922662"/>
                </a:lnTo>
                <a:cubicBezTo>
                  <a:pt x="1085247" y="966195"/>
                  <a:pt x="1069055" y="1010972"/>
                  <a:pt x="1035427" y="1039580"/>
                </a:cubicBezTo>
                <a:cubicBezTo>
                  <a:pt x="925823" y="1130378"/>
                  <a:pt x="793801" y="1188837"/>
                  <a:pt x="653060" y="1209982"/>
                </a:cubicBezTo>
                <a:lnTo>
                  <a:pt x="639359" y="1211225"/>
                </a:lnTo>
                <a:cubicBezTo>
                  <a:pt x="630641" y="1213713"/>
                  <a:pt x="620677" y="1213713"/>
                  <a:pt x="610713" y="1214957"/>
                </a:cubicBezTo>
                <a:cubicBezTo>
                  <a:pt x="606976" y="1216201"/>
                  <a:pt x="603240" y="1216201"/>
                  <a:pt x="600749" y="1216201"/>
                </a:cubicBezTo>
                <a:cubicBezTo>
                  <a:pt x="593276" y="1216201"/>
                  <a:pt x="587048" y="1216201"/>
                  <a:pt x="580821" y="1217444"/>
                </a:cubicBezTo>
                <a:cubicBezTo>
                  <a:pt x="577084" y="1217444"/>
                  <a:pt x="573348" y="1217444"/>
                  <a:pt x="569611" y="1217444"/>
                </a:cubicBezTo>
                <a:cubicBezTo>
                  <a:pt x="559647" y="1217444"/>
                  <a:pt x="549683" y="1217444"/>
                  <a:pt x="540965" y="1217444"/>
                </a:cubicBezTo>
                <a:cubicBezTo>
                  <a:pt x="539719" y="1217444"/>
                  <a:pt x="539719" y="1218688"/>
                  <a:pt x="539719" y="1218688"/>
                </a:cubicBezTo>
                <a:cubicBezTo>
                  <a:pt x="538474" y="1218688"/>
                  <a:pt x="538474" y="1217444"/>
                  <a:pt x="537229" y="1217444"/>
                </a:cubicBezTo>
                <a:cubicBezTo>
                  <a:pt x="527265" y="1217444"/>
                  <a:pt x="518546" y="1217444"/>
                  <a:pt x="508582" y="1217444"/>
                </a:cubicBezTo>
                <a:cubicBezTo>
                  <a:pt x="504846" y="1217444"/>
                  <a:pt x="501109" y="1217444"/>
                  <a:pt x="498618" y="1217444"/>
                </a:cubicBezTo>
                <a:cubicBezTo>
                  <a:pt x="491145" y="1216201"/>
                  <a:pt x="482427" y="1216201"/>
                  <a:pt x="474954" y="1216201"/>
                </a:cubicBezTo>
                <a:cubicBezTo>
                  <a:pt x="473708" y="1216201"/>
                  <a:pt x="471217" y="1214957"/>
                  <a:pt x="468726" y="1214957"/>
                </a:cubicBezTo>
                <a:cubicBezTo>
                  <a:pt x="456271" y="1213713"/>
                  <a:pt x="445062" y="1212469"/>
                  <a:pt x="433852" y="1211225"/>
                </a:cubicBezTo>
                <a:lnTo>
                  <a:pt x="420152" y="1209982"/>
                </a:lnTo>
                <a:lnTo>
                  <a:pt x="420152" y="1208738"/>
                </a:lnTo>
                <a:cubicBezTo>
                  <a:pt x="281902" y="1187593"/>
                  <a:pt x="151125" y="1129134"/>
                  <a:pt x="42767" y="1039580"/>
                </a:cubicBezTo>
                <a:cubicBezTo>
                  <a:pt x="9138" y="1010972"/>
                  <a:pt x="-7053" y="966195"/>
                  <a:pt x="2911" y="922662"/>
                </a:cubicBezTo>
                <a:lnTo>
                  <a:pt x="35294" y="782111"/>
                </a:lnTo>
                <a:cubicBezTo>
                  <a:pt x="91341" y="586833"/>
                  <a:pt x="123724" y="549519"/>
                  <a:pt x="248274" y="549519"/>
                </a:cubicBezTo>
                <a:close/>
                <a:moveTo>
                  <a:pt x="612984" y="154940"/>
                </a:moveTo>
                <a:cubicBezTo>
                  <a:pt x="529224" y="213197"/>
                  <a:pt x="432962" y="224352"/>
                  <a:pt x="369204" y="224352"/>
                </a:cubicBezTo>
                <a:cubicBezTo>
                  <a:pt x="347952" y="224352"/>
                  <a:pt x="330450" y="223113"/>
                  <a:pt x="317948" y="221873"/>
                </a:cubicBezTo>
                <a:cubicBezTo>
                  <a:pt x="317948" y="229311"/>
                  <a:pt x="316698" y="237987"/>
                  <a:pt x="316698" y="246664"/>
                </a:cubicBezTo>
                <a:cubicBezTo>
                  <a:pt x="316698" y="365657"/>
                  <a:pt x="414210" y="462340"/>
                  <a:pt x="534225" y="462340"/>
                </a:cubicBezTo>
                <a:cubicBezTo>
                  <a:pt x="649239" y="462340"/>
                  <a:pt x="743000" y="373094"/>
                  <a:pt x="750501" y="261538"/>
                </a:cubicBezTo>
                <a:cubicBezTo>
                  <a:pt x="669241" y="254101"/>
                  <a:pt x="629236" y="188406"/>
                  <a:pt x="612984" y="154940"/>
                </a:cubicBezTo>
                <a:close/>
                <a:moveTo>
                  <a:pt x="681743" y="90485"/>
                </a:moveTo>
                <a:cubicBezTo>
                  <a:pt x="667991" y="106598"/>
                  <a:pt x="654239" y="120233"/>
                  <a:pt x="639237" y="133868"/>
                </a:cubicBezTo>
                <a:cubicBezTo>
                  <a:pt x="649239" y="157419"/>
                  <a:pt x="680492" y="220634"/>
                  <a:pt x="750501" y="229311"/>
                </a:cubicBezTo>
                <a:cubicBezTo>
                  <a:pt x="745500" y="174772"/>
                  <a:pt x="720497" y="125191"/>
                  <a:pt x="681743" y="90485"/>
                </a:cubicBezTo>
                <a:close/>
                <a:moveTo>
                  <a:pt x="534225" y="30988"/>
                </a:moveTo>
                <a:cubicBezTo>
                  <a:pt x="434212" y="30988"/>
                  <a:pt x="349202" y="99161"/>
                  <a:pt x="324199" y="190886"/>
                </a:cubicBezTo>
                <a:cubicBezTo>
                  <a:pt x="379206" y="195844"/>
                  <a:pt x="549226" y="202041"/>
                  <a:pt x="656739" y="70652"/>
                </a:cubicBezTo>
                <a:cubicBezTo>
                  <a:pt x="621735" y="45862"/>
                  <a:pt x="579230" y="30988"/>
                  <a:pt x="534225" y="30988"/>
                </a:cubicBezTo>
                <a:close/>
                <a:moveTo>
                  <a:pt x="534225" y="0"/>
                </a:moveTo>
                <a:cubicBezTo>
                  <a:pt x="671741" y="0"/>
                  <a:pt x="783005" y="110317"/>
                  <a:pt x="783005" y="246664"/>
                </a:cubicBezTo>
                <a:cubicBezTo>
                  <a:pt x="783005" y="383011"/>
                  <a:pt x="671741" y="493327"/>
                  <a:pt x="534225" y="493327"/>
                </a:cubicBezTo>
                <a:cubicBezTo>
                  <a:pt x="396708" y="493327"/>
                  <a:pt x="284194" y="383011"/>
                  <a:pt x="284194" y="246664"/>
                </a:cubicBezTo>
                <a:cubicBezTo>
                  <a:pt x="284194" y="110317"/>
                  <a:pt x="396708" y="0"/>
                  <a:pt x="534225" y="0"/>
                </a:cubicBezTo>
                <a:close/>
              </a:path>
            </a:pathLst>
          </a:custGeom>
          <a:solidFill>
            <a:schemeClr val="accent2"/>
          </a:solidFill>
          <a:ln>
            <a:noFill/>
          </a:ln>
          <a:effectLst/>
        </p:spPr>
        <p:txBody>
          <a:bodyPr wrap="square" anchor="ctr">
            <a:noAutofit/>
          </a:bodyPr>
          <a:lstStyle/>
          <a:p>
            <a:pPr defTabSz="685663">
              <a:buClrTx/>
              <a:defRPr/>
            </a:pPr>
            <a:endParaRPr lang="en-US" sz="1350" kern="1200" dirty="0">
              <a:solidFill>
                <a:srgbClr val="747A94"/>
              </a:solidFill>
              <a:latin typeface="Poppins" panose="00000500000000000000" pitchFamily="2" charset="0"/>
              <a:ea typeface="+mn-ea"/>
              <a:cs typeface="+mn-cs"/>
            </a:endParaRPr>
          </a:p>
        </p:txBody>
      </p:sp>
      <p:sp>
        <p:nvSpPr>
          <p:cNvPr id="521" name="Freeform 509">
            <a:extLst>
              <a:ext uri="{FF2B5EF4-FFF2-40B4-BE49-F238E27FC236}">
                <a16:creationId xmlns:a16="http://schemas.microsoft.com/office/drawing/2014/main" id="{9007F32A-CBAC-44CD-B252-CE805B0EC116}"/>
              </a:ext>
            </a:extLst>
          </p:cNvPr>
          <p:cNvSpPr>
            <a:spLocks noChangeArrowheads="1"/>
          </p:cNvSpPr>
          <p:nvPr/>
        </p:nvSpPr>
        <p:spPr bwMode="auto">
          <a:xfrm>
            <a:off x="3710629" y="2035833"/>
            <a:ext cx="1733047" cy="1858749"/>
          </a:xfrm>
          <a:custGeom>
            <a:avLst/>
            <a:gdLst>
              <a:gd name="T0" fmla="*/ 3416 w 3708"/>
              <a:gd name="T1" fmla="*/ 3038 h 3977"/>
              <a:gd name="T2" fmla="*/ 1853 w 3708"/>
              <a:gd name="T3" fmla="*/ 3940 h 3977"/>
              <a:gd name="T4" fmla="*/ 290 w 3708"/>
              <a:gd name="T5" fmla="*/ 3038 h 3977"/>
              <a:gd name="T6" fmla="*/ 290 w 3708"/>
              <a:gd name="T7" fmla="*/ 1231 h 3977"/>
              <a:gd name="T8" fmla="*/ 1853 w 3708"/>
              <a:gd name="T9" fmla="*/ 330 h 3977"/>
              <a:gd name="T10" fmla="*/ 3416 w 3708"/>
              <a:gd name="T11" fmla="*/ 1231 h 3977"/>
              <a:gd name="T12" fmla="*/ 3416 w 3708"/>
              <a:gd name="T13" fmla="*/ 3038 h 3977"/>
              <a:gd name="T14" fmla="*/ 3447 w 3708"/>
              <a:gd name="T15" fmla="*/ 1231 h 3977"/>
              <a:gd name="T16" fmla="*/ 3707 w 3708"/>
              <a:gd name="T17" fmla="*/ 1029 h 3977"/>
              <a:gd name="T18" fmla="*/ 3688 w 3708"/>
              <a:gd name="T19" fmla="*/ 1006 h 3977"/>
              <a:gd name="T20" fmla="*/ 3431 w 3708"/>
              <a:gd name="T21" fmla="*/ 1205 h 3977"/>
              <a:gd name="T22" fmla="*/ 1860 w 3708"/>
              <a:gd name="T23" fmla="*/ 299 h 3977"/>
              <a:gd name="T24" fmla="*/ 1859 w 3708"/>
              <a:gd name="T25" fmla="*/ 298 h 3977"/>
              <a:gd name="T26" fmla="*/ 1859 w 3708"/>
              <a:gd name="T27" fmla="*/ 0 h 3977"/>
              <a:gd name="T28" fmla="*/ 1829 w 3708"/>
              <a:gd name="T29" fmla="*/ 0 h 3977"/>
              <a:gd name="T30" fmla="*/ 1829 w 3708"/>
              <a:gd name="T31" fmla="*/ 309 h 3977"/>
              <a:gd name="T32" fmla="*/ 276 w 3708"/>
              <a:gd name="T33" fmla="*/ 1205 h 3977"/>
              <a:gd name="T34" fmla="*/ 18 w 3708"/>
              <a:gd name="T35" fmla="*/ 1006 h 3977"/>
              <a:gd name="T36" fmla="*/ 0 w 3708"/>
              <a:gd name="T37" fmla="*/ 1029 h 3977"/>
              <a:gd name="T38" fmla="*/ 259 w 3708"/>
              <a:gd name="T39" fmla="*/ 1230 h 3977"/>
              <a:gd name="T40" fmla="*/ 259 w 3708"/>
              <a:gd name="T41" fmla="*/ 3033 h 3977"/>
              <a:gd name="T42" fmla="*/ 0 w 3708"/>
              <a:gd name="T43" fmla="*/ 3234 h 3977"/>
              <a:gd name="T44" fmla="*/ 18 w 3708"/>
              <a:gd name="T45" fmla="*/ 3259 h 3977"/>
              <a:gd name="T46" fmla="*/ 271 w 3708"/>
              <a:gd name="T47" fmla="*/ 3062 h 3977"/>
              <a:gd name="T48" fmla="*/ 1845 w 3708"/>
              <a:gd name="T49" fmla="*/ 3971 h 3977"/>
              <a:gd name="T50" fmla="*/ 1853 w 3708"/>
              <a:gd name="T51" fmla="*/ 3976 h 3977"/>
              <a:gd name="T52" fmla="*/ 3426 w 3708"/>
              <a:gd name="T53" fmla="*/ 3067 h 3977"/>
              <a:gd name="T54" fmla="*/ 3688 w 3708"/>
              <a:gd name="T55" fmla="*/ 3272 h 3977"/>
              <a:gd name="T56" fmla="*/ 3707 w 3708"/>
              <a:gd name="T57" fmla="*/ 3247 h 3977"/>
              <a:gd name="T58" fmla="*/ 3447 w 3708"/>
              <a:gd name="T59" fmla="*/ 3045 h 3977"/>
              <a:gd name="T60" fmla="*/ 3447 w 3708"/>
              <a:gd name="T61" fmla="*/ 1231 h 3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08" h="3977">
                <a:moveTo>
                  <a:pt x="3416" y="3038"/>
                </a:moveTo>
                <a:lnTo>
                  <a:pt x="1853" y="3940"/>
                </a:lnTo>
                <a:lnTo>
                  <a:pt x="290" y="3038"/>
                </a:lnTo>
                <a:lnTo>
                  <a:pt x="290" y="1231"/>
                </a:lnTo>
                <a:lnTo>
                  <a:pt x="1853" y="330"/>
                </a:lnTo>
                <a:lnTo>
                  <a:pt x="3416" y="1231"/>
                </a:lnTo>
                <a:lnTo>
                  <a:pt x="3416" y="3038"/>
                </a:lnTo>
                <a:close/>
                <a:moveTo>
                  <a:pt x="3447" y="1231"/>
                </a:moveTo>
                <a:lnTo>
                  <a:pt x="3707" y="1029"/>
                </a:lnTo>
                <a:lnTo>
                  <a:pt x="3688" y="1006"/>
                </a:lnTo>
                <a:lnTo>
                  <a:pt x="3431" y="1205"/>
                </a:lnTo>
                <a:lnTo>
                  <a:pt x="1860" y="299"/>
                </a:lnTo>
                <a:lnTo>
                  <a:pt x="1859" y="298"/>
                </a:lnTo>
                <a:lnTo>
                  <a:pt x="1859" y="0"/>
                </a:lnTo>
                <a:lnTo>
                  <a:pt x="1829" y="0"/>
                </a:lnTo>
                <a:lnTo>
                  <a:pt x="1829" y="309"/>
                </a:lnTo>
                <a:lnTo>
                  <a:pt x="276" y="1205"/>
                </a:lnTo>
                <a:lnTo>
                  <a:pt x="18" y="1006"/>
                </a:lnTo>
                <a:lnTo>
                  <a:pt x="0" y="1029"/>
                </a:lnTo>
                <a:lnTo>
                  <a:pt x="259" y="1230"/>
                </a:lnTo>
                <a:lnTo>
                  <a:pt x="259" y="3033"/>
                </a:lnTo>
                <a:lnTo>
                  <a:pt x="0" y="3234"/>
                </a:lnTo>
                <a:lnTo>
                  <a:pt x="18" y="3259"/>
                </a:lnTo>
                <a:lnTo>
                  <a:pt x="271" y="3062"/>
                </a:lnTo>
                <a:lnTo>
                  <a:pt x="1845" y="3971"/>
                </a:lnTo>
                <a:lnTo>
                  <a:pt x="1853" y="3976"/>
                </a:lnTo>
                <a:lnTo>
                  <a:pt x="3426" y="3067"/>
                </a:lnTo>
                <a:lnTo>
                  <a:pt x="3688" y="3272"/>
                </a:lnTo>
                <a:lnTo>
                  <a:pt x="3707" y="3247"/>
                </a:lnTo>
                <a:lnTo>
                  <a:pt x="3447" y="3045"/>
                </a:lnTo>
                <a:lnTo>
                  <a:pt x="3447" y="1231"/>
                </a:lnTo>
                <a:close/>
              </a:path>
            </a:pathLst>
          </a:custGeom>
          <a:solidFill>
            <a:schemeClr val="tx2"/>
          </a:solidFill>
          <a:ln>
            <a:noFill/>
          </a:ln>
          <a:effectLst/>
        </p:spPr>
        <p:txBody>
          <a:bodyPr wrap="none" anchor="ctr"/>
          <a:lstStyle/>
          <a:p>
            <a:pPr defTabSz="685663">
              <a:buClrTx/>
              <a:defRPr/>
            </a:pPr>
            <a:endParaRPr lang="en-US" sz="1350" kern="1200" dirty="0">
              <a:solidFill>
                <a:srgbClr val="747A94"/>
              </a:solidFill>
              <a:latin typeface="Poppins" panose="00000500000000000000" pitchFamily="2" charset="0"/>
              <a:ea typeface="+mn-ea"/>
              <a:cs typeface="+mn-cs"/>
            </a:endParaRPr>
          </a:p>
        </p:txBody>
      </p:sp>
      <p:sp>
        <p:nvSpPr>
          <p:cNvPr id="522" name="Line 510">
            <a:extLst>
              <a:ext uri="{FF2B5EF4-FFF2-40B4-BE49-F238E27FC236}">
                <a16:creationId xmlns:a16="http://schemas.microsoft.com/office/drawing/2014/main" id="{DDD21494-5BD8-4BA4-B8B2-756E2CA17F30}"/>
              </a:ext>
            </a:extLst>
          </p:cNvPr>
          <p:cNvSpPr>
            <a:spLocks noChangeShapeType="1"/>
          </p:cNvSpPr>
          <p:nvPr/>
        </p:nvSpPr>
        <p:spPr bwMode="auto">
          <a:xfrm>
            <a:off x="4576122" y="3882217"/>
            <a:ext cx="2061" cy="146310"/>
          </a:xfrm>
          <a:prstGeom prst="line">
            <a:avLst/>
          </a:prstGeom>
          <a:noFill/>
          <a:ln w="38100" cap="flat">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663">
              <a:buClrTx/>
              <a:defRPr/>
            </a:pPr>
            <a:endParaRPr lang="en-US" sz="1350" kern="1200" dirty="0">
              <a:solidFill>
                <a:srgbClr val="747A94"/>
              </a:solidFill>
              <a:latin typeface="Poppins" panose="00000500000000000000" pitchFamily="2" charset="0"/>
              <a:ea typeface="+mn-ea"/>
              <a:cs typeface="+mn-cs"/>
            </a:endParaRPr>
          </a:p>
        </p:txBody>
      </p:sp>
      <p:sp>
        <p:nvSpPr>
          <p:cNvPr id="523" name="Freeform 511">
            <a:extLst>
              <a:ext uri="{FF2B5EF4-FFF2-40B4-BE49-F238E27FC236}">
                <a16:creationId xmlns:a16="http://schemas.microsoft.com/office/drawing/2014/main" id="{63B29722-9436-4B47-9A2D-297507FD77BD}"/>
              </a:ext>
            </a:extLst>
          </p:cNvPr>
          <p:cNvSpPr>
            <a:spLocks noChangeArrowheads="1"/>
          </p:cNvSpPr>
          <p:nvPr/>
        </p:nvSpPr>
        <p:spPr bwMode="auto">
          <a:xfrm>
            <a:off x="5312135" y="1816544"/>
            <a:ext cx="822218" cy="822218"/>
          </a:xfrm>
          <a:custGeom>
            <a:avLst/>
            <a:gdLst>
              <a:gd name="T0" fmla="*/ 1283 w 1759"/>
              <a:gd name="T1" fmla="*/ 1535 h 1759"/>
              <a:gd name="T2" fmla="*/ 1283 w 1759"/>
              <a:gd name="T3" fmla="*/ 1535 h 1759"/>
              <a:gd name="T4" fmla="*/ 223 w 1759"/>
              <a:gd name="T5" fmla="*/ 1284 h 1759"/>
              <a:gd name="T6" fmla="*/ 223 w 1759"/>
              <a:gd name="T7" fmla="*/ 1284 h 1759"/>
              <a:gd name="T8" fmla="*/ 476 w 1759"/>
              <a:gd name="T9" fmla="*/ 223 h 1759"/>
              <a:gd name="T10" fmla="*/ 476 w 1759"/>
              <a:gd name="T11" fmla="*/ 223 h 1759"/>
              <a:gd name="T12" fmla="*/ 1536 w 1759"/>
              <a:gd name="T13" fmla="*/ 476 h 1759"/>
              <a:gd name="T14" fmla="*/ 1536 w 1759"/>
              <a:gd name="T15" fmla="*/ 476 h 1759"/>
              <a:gd name="T16" fmla="*/ 1283 w 1759"/>
              <a:gd name="T17" fmla="*/ 1535 h 1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9" h="1759">
                <a:moveTo>
                  <a:pt x="1283" y="1535"/>
                </a:moveTo>
                <a:lnTo>
                  <a:pt x="1283" y="1535"/>
                </a:lnTo>
                <a:cubicBezTo>
                  <a:pt x="921" y="1758"/>
                  <a:pt x="446" y="1645"/>
                  <a:pt x="223" y="1284"/>
                </a:cubicBezTo>
                <a:lnTo>
                  <a:pt x="223" y="1284"/>
                </a:lnTo>
                <a:cubicBezTo>
                  <a:pt x="0" y="921"/>
                  <a:pt x="113" y="446"/>
                  <a:pt x="476" y="223"/>
                </a:cubicBezTo>
                <a:lnTo>
                  <a:pt x="476" y="223"/>
                </a:lnTo>
                <a:cubicBezTo>
                  <a:pt x="838" y="0"/>
                  <a:pt x="1313" y="113"/>
                  <a:pt x="1536" y="476"/>
                </a:cubicBezTo>
                <a:lnTo>
                  <a:pt x="1536" y="476"/>
                </a:lnTo>
                <a:cubicBezTo>
                  <a:pt x="1758" y="838"/>
                  <a:pt x="1646" y="1313"/>
                  <a:pt x="1283" y="1535"/>
                </a:cubicBezTo>
              </a:path>
            </a:pathLst>
          </a:custGeom>
          <a:noFill/>
          <a:ln w="38100" cap="flat">
            <a:solidFill>
              <a:schemeClr val="accent5"/>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685663">
              <a:buClrTx/>
              <a:defRPr/>
            </a:pPr>
            <a:endParaRPr lang="en-US" sz="1350" kern="1200" dirty="0">
              <a:solidFill>
                <a:srgbClr val="747A94"/>
              </a:solidFill>
              <a:latin typeface="Poppins" panose="00000500000000000000" pitchFamily="2" charset="0"/>
              <a:ea typeface="+mn-ea"/>
              <a:cs typeface="+mn-cs"/>
            </a:endParaRPr>
          </a:p>
        </p:txBody>
      </p:sp>
      <p:sp>
        <p:nvSpPr>
          <p:cNvPr id="524" name="Freeform 512">
            <a:extLst>
              <a:ext uri="{FF2B5EF4-FFF2-40B4-BE49-F238E27FC236}">
                <a16:creationId xmlns:a16="http://schemas.microsoft.com/office/drawing/2014/main" id="{371D5D13-CFC5-4254-B2D9-EBCE52B332DF}"/>
              </a:ext>
            </a:extLst>
          </p:cNvPr>
          <p:cNvSpPr>
            <a:spLocks noChangeArrowheads="1"/>
          </p:cNvSpPr>
          <p:nvPr/>
        </p:nvSpPr>
        <p:spPr bwMode="auto">
          <a:xfrm>
            <a:off x="5360903" y="3230526"/>
            <a:ext cx="822218" cy="822218"/>
          </a:xfrm>
          <a:custGeom>
            <a:avLst/>
            <a:gdLst>
              <a:gd name="T0" fmla="*/ 476 w 1759"/>
              <a:gd name="T1" fmla="*/ 1536 h 1760"/>
              <a:gd name="T2" fmla="*/ 476 w 1759"/>
              <a:gd name="T3" fmla="*/ 1536 h 1760"/>
              <a:gd name="T4" fmla="*/ 1536 w 1759"/>
              <a:gd name="T5" fmla="*/ 1283 h 1760"/>
              <a:gd name="T6" fmla="*/ 1536 w 1759"/>
              <a:gd name="T7" fmla="*/ 1283 h 1760"/>
              <a:gd name="T8" fmla="*/ 1283 w 1759"/>
              <a:gd name="T9" fmla="*/ 223 h 1760"/>
              <a:gd name="T10" fmla="*/ 1283 w 1759"/>
              <a:gd name="T11" fmla="*/ 223 h 1760"/>
              <a:gd name="T12" fmla="*/ 223 w 1759"/>
              <a:gd name="T13" fmla="*/ 476 h 1760"/>
              <a:gd name="T14" fmla="*/ 223 w 1759"/>
              <a:gd name="T15" fmla="*/ 476 h 1760"/>
              <a:gd name="T16" fmla="*/ 476 w 1759"/>
              <a:gd name="T17" fmla="*/ 1536 h 1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9" h="1760">
                <a:moveTo>
                  <a:pt x="476" y="1536"/>
                </a:moveTo>
                <a:lnTo>
                  <a:pt x="476" y="1536"/>
                </a:lnTo>
                <a:cubicBezTo>
                  <a:pt x="838" y="1759"/>
                  <a:pt x="1313" y="1646"/>
                  <a:pt x="1536" y="1283"/>
                </a:cubicBezTo>
                <a:lnTo>
                  <a:pt x="1536" y="1283"/>
                </a:lnTo>
                <a:cubicBezTo>
                  <a:pt x="1758" y="921"/>
                  <a:pt x="1646" y="446"/>
                  <a:pt x="1283" y="223"/>
                </a:cubicBezTo>
                <a:lnTo>
                  <a:pt x="1283" y="223"/>
                </a:lnTo>
                <a:cubicBezTo>
                  <a:pt x="921" y="0"/>
                  <a:pt x="446" y="113"/>
                  <a:pt x="223" y="476"/>
                </a:cubicBezTo>
                <a:lnTo>
                  <a:pt x="223" y="476"/>
                </a:lnTo>
                <a:cubicBezTo>
                  <a:pt x="0" y="838"/>
                  <a:pt x="113" y="1313"/>
                  <a:pt x="476" y="1536"/>
                </a:cubicBezTo>
              </a:path>
            </a:pathLst>
          </a:custGeom>
          <a:noFill/>
          <a:ln w="38100" cap="flat">
            <a:solidFill>
              <a:schemeClr val="accent4"/>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685663">
              <a:buClrTx/>
              <a:defRPr/>
            </a:pPr>
            <a:endParaRPr lang="en-US" sz="1350" kern="1200" dirty="0">
              <a:solidFill>
                <a:srgbClr val="747A94"/>
              </a:solidFill>
              <a:latin typeface="Poppins" panose="00000500000000000000" pitchFamily="2" charset="0"/>
              <a:ea typeface="+mn-ea"/>
              <a:cs typeface="+mn-cs"/>
            </a:endParaRPr>
          </a:p>
        </p:txBody>
      </p:sp>
      <p:sp>
        <p:nvSpPr>
          <p:cNvPr id="540" name="Freeform: Shape 539">
            <a:extLst>
              <a:ext uri="{FF2B5EF4-FFF2-40B4-BE49-F238E27FC236}">
                <a16:creationId xmlns:a16="http://schemas.microsoft.com/office/drawing/2014/main" id="{D3210280-250F-4F35-B5D0-E9A6AD20897B}"/>
              </a:ext>
            </a:extLst>
          </p:cNvPr>
          <p:cNvSpPr>
            <a:spLocks noChangeArrowheads="1"/>
          </p:cNvSpPr>
          <p:nvPr/>
        </p:nvSpPr>
        <p:spPr bwMode="auto">
          <a:xfrm>
            <a:off x="5549182" y="2010704"/>
            <a:ext cx="369936" cy="462734"/>
          </a:xfrm>
          <a:custGeom>
            <a:avLst/>
            <a:gdLst>
              <a:gd name="connsiteX0" fmla="*/ 583495 w 986497"/>
              <a:gd name="connsiteY0" fmla="*/ 653450 h 1233957"/>
              <a:gd name="connsiteX1" fmla="*/ 581007 w 986497"/>
              <a:gd name="connsiteY1" fmla="*/ 655947 h 1233957"/>
              <a:gd name="connsiteX2" fmla="*/ 541201 w 986497"/>
              <a:gd name="connsiteY2" fmla="*/ 725857 h 1233957"/>
              <a:gd name="connsiteX3" fmla="*/ 666839 w 986497"/>
              <a:gd name="connsiteY3" fmla="*/ 653450 h 1233957"/>
              <a:gd name="connsiteX4" fmla="*/ 319780 w 986497"/>
              <a:gd name="connsiteY4" fmla="*/ 653450 h 1233957"/>
              <a:gd name="connsiteX5" fmla="*/ 445418 w 986497"/>
              <a:gd name="connsiteY5" fmla="*/ 725857 h 1233957"/>
              <a:gd name="connsiteX6" fmla="*/ 404368 w 986497"/>
              <a:gd name="connsiteY6" fmla="*/ 655947 h 1233957"/>
              <a:gd name="connsiteX7" fmla="*/ 401880 w 986497"/>
              <a:gd name="connsiteY7" fmla="*/ 653450 h 1233957"/>
              <a:gd name="connsiteX8" fmla="*/ 702913 w 986497"/>
              <a:gd name="connsiteY8" fmla="*/ 650953 h 1233957"/>
              <a:gd name="connsiteX9" fmla="*/ 508859 w 986497"/>
              <a:gd name="connsiteY9" fmla="*/ 760813 h 1233957"/>
              <a:gd name="connsiteX10" fmla="*/ 508859 w 986497"/>
              <a:gd name="connsiteY10" fmla="*/ 1202747 h 1233957"/>
              <a:gd name="connsiteX11" fmla="*/ 742719 w 986497"/>
              <a:gd name="connsiteY11" fmla="*/ 1154059 h 1233957"/>
              <a:gd name="connsiteX12" fmla="*/ 742719 w 986497"/>
              <a:gd name="connsiteY12" fmla="*/ 901882 h 1233957"/>
              <a:gd name="connsiteX13" fmla="*/ 760134 w 986497"/>
              <a:gd name="connsiteY13" fmla="*/ 885653 h 1233957"/>
              <a:gd name="connsiteX14" fmla="*/ 776305 w 986497"/>
              <a:gd name="connsiteY14" fmla="*/ 901882 h 1233957"/>
              <a:gd name="connsiteX15" fmla="*/ 776305 w 986497"/>
              <a:gd name="connsiteY15" fmla="*/ 1140327 h 1233957"/>
              <a:gd name="connsiteX16" fmla="*/ 926821 w 986497"/>
              <a:gd name="connsiteY16" fmla="*/ 1045448 h 1233957"/>
              <a:gd name="connsiteX17" fmla="*/ 951700 w 986497"/>
              <a:gd name="connsiteY17" fmla="*/ 969296 h 1233957"/>
              <a:gd name="connsiteX18" fmla="*/ 923090 w 986497"/>
              <a:gd name="connsiteY18" fmla="*/ 840710 h 1233957"/>
              <a:gd name="connsiteX19" fmla="*/ 757646 w 986497"/>
              <a:gd name="connsiteY19" fmla="*/ 650953 h 1233957"/>
              <a:gd name="connsiteX20" fmla="*/ 227729 w 986497"/>
              <a:gd name="connsiteY20" fmla="*/ 650953 h 1233957"/>
              <a:gd name="connsiteX21" fmla="*/ 63529 w 986497"/>
              <a:gd name="connsiteY21" fmla="*/ 841959 h 1233957"/>
              <a:gd name="connsiteX22" fmla="*/ 33675 w 986497"/>
              <a:gd name="connsiteY22" fmla="*/ 969296 h 1233957"/>
              <a:gd name="connsiteX23" fmla="*/ 59798 w 986497"/>
              <a:gd name="connsiteY23" fmla="*/ 1045448 h 1233957"/>
              <a:gd name="connsiteX24" fmla="*/ 210314 w 986497"/>
              <a:gd name="connsiteY24" fmla="*/ 1140327 h 1233957"/>
              <a:gd name="connsiteX25" fmla="*/ 210314 w 986497"/>
              <a:gd name="connsiteY25" fmla="*/ 901882 h 1233957"/>
              <a:gd name="connsiteX26" fmla="*/ 226485 w 986497"/>
              <a:gd name="connsiteY26" fmla="*/ 885653 h 1233957"/>
              <a:gd name="connsiteX27" fmla="*/ 242656 w 986497"/>
              <a:gd name="connsiteY27" fmla="*/ 901882 h 1233957"/>
              <a:gd name="connsiteX28" fmla="*/ 242656 w 986497"/>
              <a:gd name="connsiteY28" fmla="*/ 1154059 h 1233957"/>
              <a:gd name="connsiteX29" fmla="*/ 476516 w 986497"/>
              <a:gd name="connsiteY29" fmla="*/ 1202747 h 1233957"/>
              <a:gd name="connsiteX30" fmla="*/ 476516 w 986497"/>
              <a:gd name="connsiteY30" fmla="*/ 760813 h 1233957"/>
              <a:gd name="connsiteX31" fmla="*/ 284950 w 986497"/>
              <a:gd name="connsiteY31" fmla="*/ 650953 h 1233957"/>
              <a:gd name="connsiteX32" fmla="*/ 227729 w 986497"/>
              <a:gd name="connsiteY32" fmla="*/ 619743 h 1233957"/>
              <a:gd name="connsiteX33" fmla="*/ 396904 w 986497"/>
              <a:gd name="connsiteY33" fmla="*/ 619743 h 1233957"/>
              <a:gd name="connsiteX34" fmla="*/ 409344 w 986497"/>
              <a:gd name="connsiteY34" fmla="*/ 620992 h 1233957"/>
              <a:gd name="connsiteX35" fmla="*/ 419295 w 986497"/>
              <a:gd name="connsiteY35" fmla="*/ 627234 h 1233957"/>
              <a:gd name="connsiteX36" fmla="*/ 432979 w 986497"/>
              <a:gd name="connsiteY36" fmla="*/ 639718 h 1233957"/>
              <a:gd name="connsiteX37" fmla="*/ 477760 w 986497"/>
              <a:gd name="connsiteY37" fmla="*/ 719615 h 1233957"/>
              <a:gd name="connsiteX38" fmla="*/ 492688 w 986497"/>
              <a:gd name="connsiteY38" fmla="*/ 728354 h 1233957"/>
              <a:gd name="connsiteX39" fmla="*/ 507615 w 986497"/>
              <a:gd name="connsiteY39" fmla="*/ 719615 h 1233957"/>
              <a:gd name="connsiteX40" fmla="*/ 553640 w 986497"/>
              <a:gd name="connsiteY40" fmla="*/ 639718 h 1233957"/>
              <a:gd name="connsiteX41" fmla="*/ 572300 w 986497"/>
              <a:gd name="connsiteY41" fmla="*/ 622240 h 1233957"/>
              <a:gd name="connsiteX42" fmla="*/ 573543 w 986497"/>
              <a:gd name="connsiteY42" fmla="*/ 622240 h 1233957"/>
              <a:gd name="connsiteX43" fmla="*/ 589715 w 986497"/>
              <a:gd name="connsiteY43" fmla="*/ 619743 h 1233957"/>
              <a:gd name="connsiteX44" fmla="*/ 757646 w 986497"/>
              <a:gd name="connsiteY44" fmla="*/ 619743 h 1233957"/>
              <a:gd name="connsiteX45" fmla="*/ 954188 w 986497"/>
              <a:gd name="connsiteY45" fmla="*/ 833220 h 1233957"/>
              <a:gd name="connsiteX46" fmla="*/ 984042 w 986497"/>
              <a:gd name="connsiteY46" fmla="*/ 961805 h 1233957"/>
              <a:gd name="connsiteX47" fmla="*/ 946724 w 986497"/>
              <a:gd name="connsiteY47" fmla="*/ 1070416 h 1233957"/>
              <a:gd name="connsiteX48" fmla="*/ 492688 w 986497"/>
              <a:gd name="connsiteY48" fmla="*/ 1233957 h 1233957"/>
              <a:gd name="connsiteX49" fmla="*/ 38651 w 986497"/>
              <a:gd name="connsiteY49" fmla="*/ 1070416 h 1233957"/>
              <a:gd name="connsiteX50" fmla="*/ 2577 w 986497"/>
              <a:gd name="connsiteY50" fmla="*/ 961805 h 1233957"/>
              <a:gd name="connsiteX51" fmla="*/ 32431 w 986497"/>
              <a:gd name="connsiteY51" fmla="*/ 833220 h 1233957"/>
              <a:gd name="connsiteX52" fmla="*/ 227729 w 986497"/>
              <a:gd name="connsiteY52" fmla="*/ 619743 h 1233957"/>
              <a:gd name="connsiteX53" fmla="*/ 626701 w 986497"/>
              <a:gd name="connsiteY53" fmla="*/ 208313 h 1233957"/>
              <a:gd name="connsiteX54" fmla="*/ 296635 w 986497"/>
              <a:gd name="connsiteY54" fmla="*/ 370472 h 1233957"/>
              <a:gd name="connsiteX55" fmla="*/ 363641 w 986497"/>
              <a:gd name="connsiteY55" fmla="*/ 498952 h 1233957"/>
              <a:gd name="connsiteX56" fmla="*/ 505098 w 986497"/>
              <a:gd name="connsiteY56" fmla="*/ 546352 h 1233957"/>
              <a:gd name="connsiteX57" fmla="*/ 686262 w 986497"/>
              <a:gd name="connsiteY57" fmla="*/ 353009 h 1233957"/>
              <a:gd name="connsiteX58" fmla="*/ 627942 w 986497"/>
              <a:gd name="connsiteY58" fmla="*/ 208313 h 1233957"/>
              <a:gd name="connsiteX59" fmla="*/ 626701 w 986497"/>
              <a:gd name="connsiteY59" fmla="*/ 208313 h 1233957"/>
              <a:gd name="connsiteX60" fmla="*/ 624219 w 986497"/>
              <a:gd name="connsiteY60" fmla="*/ 175882 h 1233957"/>
              <a:gd name="connsiteX61" fmla="*/ 649036 w 986497"/>
              <a:gd name="connsiteY61" fmla="*/ 183366 h 1233957"/>
              <a:gd name="connsiteX62" fmla="*/ 718524 w 986497"/>
              <a:gd name="connsiteY62" fmla="*/ 354256 h 1233957"/>
              <a:gd name="connsiteX63" fmla="*/ 506338 w 986497"/>
              <a:gd name="connsiteY63" fmla="*/ 578783 h 1233957"/>
              <a:gd name="connsiteX64" fmla="*/ 491448 w 986497"/>
              <a:gd name="connsiteY64" fmla="*/ 580031 h 1233957"/>
              <a:gd name="connsiteX65" fmla="*/ 342546 w 986497"/>
              <a:gd name="connsiteY65" fmla="*/ 522652 h 1233957"/>
              <a:gd name="connsiteX66" fmla="*/ 264373 w 986497"/>
              <a:gd name="connsiteY66" fmla="*/ 362988 h 1233957"/>
              <a:gd name="connsiteX67" fmla="*/ 269336 w 986497"/>
              <a:gd name="connsiteY67" fmla="*/ 345525 h 1233957"/>
              <a:gd name="connsiteX68" fmla="*/ 285467 w 986497"/>
              <a:gd name="connsiteY68" fmla="*/ 338040 h 1233957"/>
              <a:gd name="connsiteX69" fmla="*/ 600643 w 986497"/>
              <a:gd name="connsiteY69" fmla="*/ 188355 h 1233957"/>
              <a:gd name="connsiteX70" fmla="*/ 624219 w 986497"/>
              <a:gd name="connsiteY70" fmla="*/ 175882 h 1233957"/>
              <a:gd name="connsiteX71" fmla="*/ 486743 w 986497"/>
              <a:gd name="connsiteY71" fmla="*/ 35 h 1233957"/>
              <a:gd name="connsiteX72" fmla="*/ 709046 w 986497"/>
              <a:gd name="connsiteY72" fmla="*/ 89805 h 1233957"/>
              <a:gd name="connsiteX73" fmla="*/ 805916 w 986497"/>
              <a:gd name="connsiteY73" fmla="*/ 320465 h 1233957"/>
              <a:gd name="connsiteX74" fmla="*/ 805916 w 986497"/>
              <a:gd name="connsiteY74" fmla="*/ 471329 h 1233957"/>
              <a:gd name="connsiteX75" fmla="*/ 685450 w 986497"/>
              <a:gd name="connsiteY75" fmla="*/ 591022 h 1233957"/>
              <a:gd name="connsiteX76" fmla="*/ 615903 w 986497"/>
              <a:gd name="connsiteY76" fmla="*/ 591022 h 1233957"/>
              <a:gd name="connsiteX77" fmla="*/ 601000 w 986497"/>
              <a:gd name="connsiteY77" fmla="*/ 574814 h 1233957"/>
              <a:gd name="connsiteX78" fmla="*/ 615903 w 986497"/>
              <a:gd name="connsiteY78" fmla="*/ 558605 h 1233957"/>
              <a:gd name="connsiteX79" fmla="*/ 685450 w 986497"/>
              <a:gd name="connsiteY79" fmla="*/ 558605 h 1233957"/>
              <a:gd name="connsiteX80" fmla="*/ 772384 w 986497"/>
              <a:gd name="connsiteY80" fmla="*/ 471329 h 1233957"/>
              <a:gd name="connsiteX81" fmla="*/ 772384 w 986497"/>
              <a:gd name="connsiteY81" fmla="*/ 320465 h 1233957"/>
              <a:gd name="connsiteX82" fmla="*/ 686692 w 986497"/>
              <a:gd name="connsiteY82" fmla="*/ 113495 h 1233957"/>
              <a:gd name="connsiteX83" fmla="*/ 491711 w 986497"/>
              <a:gd name="connsiteY83" fmla="*/ 32452 h 1233957"/>
              <a:gd name="connsiteX84" fmla="*/ 487985 w 986497"/>
              <a:gd name="connsiteY84" fmla="*/ 32452 h 1233957"/>
              <a:gd name="connsiteX85" fmla="*/ 218489 w 986497"/>
              <a:gd name="connsiteY85" fmla="*/ 347895 h 1233957"/>
              <a:gd name="connsiteX86" fmla="*/ 218489 w 986497"/>
              <a:gd name="connsiteY86" fmla="*/ 471329 h 1233957"/>
              <a:gd name="connsiteX87" fmla="*/ 306665 w 986497"/>
              <a:gd name="connsiteY87" fmla="*/ 558605 h 1233957"/>
              <a:gd name="connsiteX88" fmla="*/ 374971 w 986497"/>
              <a:gd name="connsiteY88" fmla="*/ 558605 h 1233957"/>
              <a:gd name="connsiteX89" fmla="*/ 391115 w 986497"/>
              <a:gd name="connsiteY89" fmla="*/ 574814 h 1233957"/>
              <a:gd name="connsiteX90" fmla="*/ 374971 w 986497"/>
              <a:gd name="connsiteY90" fmla="*/ 591022 h 1233957"/>
              <a:gd name="connsiteX91" fmla="*/ 306665 w 986497"/>
              <a:gd name="connsiteY91" fmla="*/ 591022 h 1233957"/>
              <a:gd name="connsiteX92" fmla="*/ 186199 w 986497"/>
              <a:gd name="connsiteY92" fmla="*/ 471329 h 1233957"/>
              <a:gd name="connsiteX93" fmla="*/ 186199 w 986497"/>
              <a:gd name="connsiteY93" fmla="*/ 347895 h 1233957"/>
              <a:gd name="connsiteX94" fmla="*/ 486743 w 986497"/>
              <a:gd name="connsiteY94" fmla="*/ 35 h 123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86497" h="1233957">
                <a:moveTo>
                  <a:pt x="583495" y="653450"/>
                </a:moveTo>
                <a:cubicBezTo>
                  <a:pt x="582251" y="654698"/>
                  <a:pt x="582251" y="654698"/>
                  <a:pt x="581007" y="655947"/>
                </a:cubicBezTo>
                <a:lnTo>
                  <a:pt x="541201" y="725857"/>
                </a:lnTo>
                <a:cubicBezTo>
                  <a:pt x="625789" y="715870"/>
                  <a:pt x="656887" y="677170"/>
                  <a:pt x="666839" y="653450"/>
                </a:cubicBezTo>
                <a:close/>
                <a:moveTo>
                  <a:pt x="319780" y="653450"/>
                </a:moveTo>
                <a:cubicBezTo>
                  <a:pt x="330976" y="675921"/>
                  <a:pt x="360830" y="714622"/>
                  <a:pt x="445418" y="725857"/>
                </a:cubicBezTo>
                <a:lnTo>
                  <a:pt x="404368" y="655947"/>
                </a:lnTo>
                <a:cubicBezTo>
                  <a:pt x="404368" y="654698"/>
                  <a:pt x="403124" y="654698"/>
                  <a:pt x="401880" y="653450"/>
                </a:cubicBezTo>
                <a:close/>
                <a:moveTo>
                  <a:pt x="702913" y="650953"/>
                </a:moveTo>
                <a:cubicBezTo>
                  <a:pt x="692961" y="682163"/>
                  <a:pt x="656887" y="757067"/>
                  <a:pt x="508859" y="760813"/>
                </a:cubicBezTo>
                <a:lnTo>
                  <a:pt x="508859" y="1202747"/>
                </a:lnTo>
                <a:cubicBezTo>
                  <a:pt x="589715" y="1200250"/>
                  <a:pt x="669327" y="1184021"/>
                  <a:pt x="742719" y="1154059"/>
                </a:cubicBezTo>
                <a:lnTo>
                  <a:pt x="742719" y="901882"/>
                </a:lnTo>
                <a:cubicBezTo>
                  <a:pt x="742719" y="893143"/>
                  <a:pt x="750182" y="885653"/>
                  <a:pt x="760134" y="885653"/>
                </a:cubicBezTo>
                <a:cubicBezTo>
                  <a:pt x="768842" y="885653"/>
                  <a:pt x="776305" y="893143"/>
                  <a:pt x="776305" y="901882"/>
                </a:cubicBezTo>
                <a:lnTo>
                  <a:pt x="776305" y="1140327"/>
                </a:lnTo>
                <a:cubicBezTo>
                  <a:pt x="829794" y="1115359"/>
                  <a:pt x="879552" y="1084149"/>
                  <a:pt x="926821" y="1045448"/>
                </a:cubicBezTo>
                <a:cubicBezTo>
                  <a:pt x="947968" y="1026722"/>
                  <a:pt x="957920" y="998009"/>
                  <a:pt x="951700" y="969296"/>
                </a:cubicBezTo>
                <a:lnTo>
                  <a:pt x="923090" y="840710"/>
                </a:lnTo>
                <a:cubicBezTo>
                  <a:pt x="874576" y="668431"/>
                  <a:pt x="849697" y="650953"/>
                  <a:pt x="757646" y="650953"/>
                </a:cubicBezTo>
                <a:close/>
                <a:moveTo>
                  <a:pt x="227729" y="650953"/>
                </a:moveTo>
                <a:cubicBezTo>
                  <a:pt x="135678" y="650953"/>
                  <a:pt x="112043" y="668431"/>
                  <a:pt x="63529" y="841959"/>
                </a:cubicBezTo>
                <a:lnTo>
                  <a:pt x="33675" y="969296"/>
                </a:lnTo>
                <a:cubicBezTo>
                  <a:pt x="27455" y="998009"/>
                  <a:pt x="37407" y="1026722"/>
                  <a:pt x="59798" y="1045448"/>
                </a:cubicBezTo>
                <a:cubicBezTo>
                  <a:pt x="105823" y="1084149"/>
                  <a:pt x="156825" y="1115359"/>
                  <a:pt x="210314" y="1140327"/>
                </a:cubicBezTo>
                <a:lnTo>
                  <a:pt x="210314" y="901882"/>
                </a:lnTo>
                <a:cubicBezTo>
                  <a:pt x="210314" y="893143"/>
                  <a:pt x="217778" y="885653"/>
                  <a:pt x="226485" y="885653"/>
                </a:cubicBezTo>
                <a:cubicBezTo>
                  <a:pt x="235193" y="885653"/>
                  <a:pt x="242656" y="893143"/>
                  <a:pt x="242656" y="901882"/>
                </a:cubicBezTo>
                <a:lnTo>
                  <a:pt x="242656" y="1154059"/>
                </a:lnTo>
                <a:cubicBezTo>
                  <a:pt x="317292" y="1184021"/>
                  <a:pt x="396904" y="1200250"/>
                  <a:pt x="476516" y="1202747"/>
                </a:cubicBezTo>
                <a:lnTo>
                  <a:pt x="476516" y="760813"/>
                </a:lnTo>
                <a:cubicBezTo>
                  <a:pt x="330976" y="755819"/>
                  <a:pt x="293658" y="682163"/>
                  <a:pt x="284950" y="650953"/>
                </a:cubicBezTo>
                <a:close/>
                <a:moveTo>
                  <a:pt x="227729" y="619743"/>
                </a:moveTo>
                <a:lnTo>
                  <a:pt x="396904" y="619743"/>
                </a:lnTo>
                <a:cubicBezTo>
                  <a:pt x="400636" y="619743"/>
                  <a:pt x="405612" y="619743"/>
                  <a:pt x="409344" y="620992"/>
                </a:cubicBezTo>
                <a:cubicBezTo>
                  <a:pt x="413076" y="620992"/>
                  <a:pt x="418051" y="623488"/>
                  <a:pt x="419295" y="627234"/>
                </a:cubicBezTo>
                <a:cubicBezTo>
                  <a:pt x="425515" y="629730"/>
                  <a:pt x="429247" y="634724"/>
                  <a:pt x="432979" y="639718"/>
                </a:cubicBezTo>
                <a:lnTo>
                  <a:pt x="477760" y="719615"/>
                </a:lnTo>
                <a:cubicBezTo>
                  <a:pt x="482736" y="727106"/>
                  <a:pt x="490200" y="728354"/>
                  <a:pt x="492688" y="728354"/>
                </a:cubicBezTo>
                <a:cubicBezTo>
                  <a:pt x="496419" y="728354"/>
                  <a:pt x="502639" y="727106"/>
                  <a:pt x="507615" y="719615"/>
                </a:cubicBezTo>
                <a:lnTo>
                  <a:pt x="553640" y="639718"/>
                </a:lnTo>
                <a:cubicBezTo>
                  <a:pt x="557372" y="632227"/>
                  <a:pt x="563592" y="625985"/>
                  <a:pt x="572300" y="622240"/>
                </a:cubicBezTo>
                <a:cubicBezTo>
                  <a:pt x="572300" y="622240"/>
                  <a:pt x="572300" y="622240"/>
                  <a:pt x="573543" y="622240"/>
                </a:cubicBezTo>
                <a:cubicBezTo>
                  <a:pt x="578519" y="619743"/>
                  <a:pt x="583495" y="619743"/>
                  <a:pt x="589715" y="619743"/>
                </a:cubicBezTo>
                <a:lnTo>
                  <a:pt x="757646" y="619743"/>
                </a:lnTo>
                <a:cubicBezTo>
                  <a:pt x="872088" y="619743"/>
                  <a:pt x="903187" y="652202"/>
                  <a:pt x="954188" y="833220"/>
                </a:cubicBezTo>
                <a:lnTo>
                  <a:pt x="984042" y="961805"/>
                </a:lnTo>
                <a:cubicBezTo>
                  <a:pt x="992750" y="1001754"/>
                  <a:pt x="977823" y="1042951"/>
                  <a:pt x="946724" y="1070416"/>
                </a:cubicBezTo>
                <a:cubicBezTo>
                  <a:pt x="819843" y="1176530"/>
                  <a:pt x="658131" y="1233957"/>
                  <a:pt x="492688" y="1233957"/>
                </a:cubicBezTo>
                <a:cubicBezTo>
                  <a:pt x="327244" y="1233957"/>
                  <a:pt x="166776" y="1176530"/>
                  <a:pt x="38651" y="1070416"/>
                </a:cubicBezTo>
                <a:cubicBezTo>
                  <a:pt x="7552" y="1042951"/>
                  <a:pt x="-6131" y="1001754"/>
                  <a:pt x="2577" y="961805"/>
                </a:cubicBezTo>
                <a:lnTo>
                  <a:pt x="32431" y="833220"/>
                </a:lnTo>
                <a:cubicBezTo>
                  <a:pt x="82188" y="652202"/>
                  <a:pt x="113287" y="619743"/>
                  <a:pt x="227729" y="619743"/>
                </a:cubicBezTo>
                <a:close/>
                <a:moveTo>
                  <a:pt x="626701" y="208313"/>
                </a:moveTo>
                <a:cubicBezTo>
                  <a:pt x="518747" y="343030"/>
                  <a:pt x="348751" y="365482"/>
                  <a:pt x="296635" y="370472"/>
                </a:cubicBezTo>
                <a:cubicBezTo>
                  <a:pt x="301598" y="419120"/>
                  <a:pt x="326415" y="465272"/>
                  <a:pt x="363641" y="498952"/>
                </a:cubicBezTo>
                <a:cubicBezTo>
                  <a:pt x="403348" y="532631"/>
                  <a:pt x="452982" y="550094"/>
                  <a:pt x="505098" y="546352"/>
                </a:cubicBezTo>
                <a:cubicBezTo>
                  <a:pt x="605606" y="538868"/>
                  <a:pt x="685021" y="454046"/>
                  <a:pt x="686262" y="353009"/>
                </a:cubicBezTo>
                <a:cubicBezTo>
                  <a:pt x="691225" y="273177"/>
                  <a:pt x="651518" y="228271"/>
                  <a:pt x="627942" y="208313"/>
                </a:cubicBezTo>
                <a:cubicBezTo>
                  <a:pt x="627942" y="208313"/>
                  <a:pt x="627942" y="208313"/>
                  <a:pt x="626701" y="208313"/>
                </a:cubicBezTo>
                <a:close/>
                <a:moveTo>
                  <a:pt x="624219" y="175882"/>
                </a:moveTo>
                <a:cubicBezTo>
                  <a:pt x="632905" y="174634"/>
                  <a:pt x="641591" y="177129"/>
                  <a:pt x="649036" y="183366"/>
                </a:cubicBezTo>
                <a:cubicBezTo>
                  <a:pt x="677576" y="207066"/>
                  <a:pt x="723487" y="260703"/>
                  <a:pt x="718524" y="354256"/>
                </a:cubicBezTo>
                <a:cubicBezTo>
                  <a:pt x="717283" y="471509"/>
                  <a:pt x="624219" y="570052"/>
                  <a:pt x="506338" y="578783"/>
                </a:cubicBezTo>
                <a:cubicBezTo>
                  <a:pt x="501375" y="580031"/>
                  <a:pt x="496412" y="580031"/>
                  <a:pt x="491448" y="580031"/>
                </a:cubicBezTo>
                <a:cubicBezTo>
                  <a:pt x="436851" y="580031"/>
                  <a:pt x="384735" y="560073"/>
                  <a:pt x="342546" y="522652"/>
                </a:cubicBezTo>
                <a:cubicBezTo>
                  <a:pt x="295394" y="482736"/>
                  <a:pt x="268095" y="424109"/>
                  <a:pt x="264373" y="362988"/>
                </a:cubicBezTo>
                <a:cubicBezTo>
                  <a:pt x="263132" y="356751"/>
                  <a:pt x="265614" y="350514"/>
                  <a:pt x="269336" y="345525"/>
                </a:cubicBezTo>
                <a:cubicBezTo>
                  <a:pt x="274300" y="341782"/>
                  <a:pt x="279263" y="339288"/>
                  <a:pt x="285467" y="338040"/>
                </a:cubicBezTo>
                <a:cubicBezTo>
                  <a:pt x="320211" y="336793"/>
                  <a:pt x="493930" y="321824"/>
                  <a:pt x="600643" y="188355"/>
                </a:cubicBezTo>
                <a:cubicBezTo>
                  <a:pt x="606847" y="180871"/>
                  <a:pt x="614292" y="177129"/>
                  <a:pt x="624219" y="175882"/>
                </a:cubicBezTo>
                <a:close/>
                <a:moveTo>
                  <a:pt x="486743" y="35"/>
                </a:moveTo>
                <a:cubicBezTo>
                  <a:pt x="571194" y="-1212"/>
                  <a:pt x="649434" y="31205"/>
                  <a:pt x="709046" y="89805"/>
                </a:cubicBezTo>
                <a:cubicBezTo>
                  <a:pt x="771142" y="150899"/>
                  <a:pt x="805916" y="234435"/>
                  <a:pt x="805916" y="320465"/>
                </a:cubicBezTo>
                <a:lnTo>
                  <a:pt x="805916" y="471329"/>
                </a:lnTo>
                <a:cubicBezTo>
                  <a:pt x="805916" y="537410"/>
                  <a:pt x="751272" y="591022"/>
                  <a:pt x="685450" y="591022"/>
                </a:cubicBezTo>
                <a:lnTo>
                  <a:pt x="615903" y="591022"/>
                </a:lnTo>
                <a:cubicBezTo>
                  <a:pt x="608451" y="591022"/>
                  <a:pt x="601000" y="584788"/>
                  <a:pt x="601000" y="574814"/>
                </a:cubicBezTo>
                <a:cubicBezTo>
                  <a:pt x="601000" y="567333"/>
                  <a:pt x="608451" y="558605"/>
                  <a:pt x="615903" y="558605"/>
                </a:cubicBezTo>
                <a:lnTo>
                  <a:pt x="685450" y="558605"/>
                </a:lnTo>
                <a:cubicBezTo>
                  <a:pt x="733885" y="558605"/>
                  <a:pt x="772384" y="519954"/>
                  <a:pt x="772384" y="471329"/>
                </a:cubicBezTo>
                <a:lnTo>
                  <a:pt x="772384" y="320465"/>
                </a:lnTo>
                <a:cubicBezTo>
                  <a:pt x="772384" y="243163"/>
                  <a:pt x="741336" y="167107"/>
                  <a:pt x="686692" y="113495"/>
                </a:cubicBezTo>
                <a:cubicBezTo>
                  <a:pt x="633289" y="61129"/>
                  <a:pt x="564984" y="32452"/>
                  <a:pt x="491711" y="32452"/>
                </a:cubicBezTo>
                <a:cubicBezTo>
                  <a:pt x="490469" y="32452"/>
                  <a:pt x="489227" y="32452"/>
                  <a:pt x="487985" y="32452"/>
                </a:cubicBezTo>
                <a:cubicBezTo>
                  <a:pt x="326536" y="34946"/>
                  <a:pt x="218489" y="160873"/>
                  <a:pt x="218489" y="347895"/>
                </a:cubicBezTo>
                <a:lnTo>
                  <a:pt x="218489" y="471329"/>
                </a:lnTo>
                <a:cubicBezTo>
                  <a:pt x="218489" y="519954"/>
                  <a:pt x="258230" y="558605"/>
                  <a:pt x="306665" y="558605"/>
                </a:cubicBezTo>
                <a:lnTo>
                  <a:pt x="374971" y="558605"/>
                </a:lnTo>
                <a:cubicBezTo>
                  <a:pt x="383664" y="558605"/>
                  <a:pt x="391115" y="567333"/>
                  <a:pt x="391115" y="574814"/>
                </a:cubicBezTo>
                <a:cubicBezTo>
                  <a:pt x="391115" y="584788"/>
                  <a:pt x="383664" y="591022"/>
                  <a:pt x="374971" y="591022"/>
                </a:cubicBezTo>
                <a:lnTo>
                  <a:pt x="306665" y="591022"/>
                </a:lnTo>
                <a:cubicBezTo>
                  <a:pt x="239601" y="591022"/>
                  <a:pt x="186199" y="537410"/>
                  <a:pt x="186199" y="471329"/>
                </a:cubicBezTo>
                <a:lnTo>
                  <a:pt x="186199" y="347895"/>
                </a:lnTo>
                <a:cubicBezTo>
                  <a:pt x="186199" y="145912"/>
                  <a:pt x="310391" y="2529"/>
                  <a:pt x="486743" y="35"/>
                </a:cubicBezTo>
                <a:close/>
              </a:path>
            </a:pathLst>
          </a:custGeom>
          <a:solidFill>
            <a:schemeClr val="accent5"/>
          </a:solidFill>
          <a:ln>
            <a:noFill/>
          </a:ln>
          <a:effectLst/>
        </p:spPr>
        <p:txBody>
          <a:bodyPr wrap="square" anchor="ctr">
            <a:noAutofit/>
          </a:bodyPr>
          <a:lstStyle/>
          <a:p>
            <a:pPr defTabSz="685663">
              <a:buClrTx/>
              <a:defRPr/>
            </a:pPr>
            <a:endParaRPr lang="en-US" sz="1350" kern="1200" dirty="0">
              <a:solidFill>
                <a:srgbClr val="747A94"/>
              </a:solidFill>
              <a:latin typeface="Poppins" panose="00000500000000000000" pitchFamily="2" charset="0"/>
              <a:ea typeface="+mn-ea"/>
              <a:cs typeface="+mn-cs"/>
            </a:endParaRPr>
          </a:p>
        </p:txBody>
      </p:sp>
      <p:sp>
        <p:nvSpPr>
          <p:cNvPr id="541" name="Freeform: Shape 540">
            <a:extLst>
              <a:ext uri="{FF2B5EF4-FFF2-40B4-BE49-F238E27FC236}">
                <a16:creationId xmlns:a16="http://schemas.microsoft.com/office/drawing/2014/main" id="{5EEA73C5-589C-4788-9BC7-2DABE943684B}"/>
              </a:ext>
            </a:extLst>
          </p:cNvPr>
          <p:cNvSpPr>
            <a:spLocks noChangeArrowheads="1"/>
          </p:cNvSpPr>
          <p:nvPr/>
        </p:nvSpPr>
        <p:spPr bwMode="auto">
          <a:xfrm>
            <a:off x="5581764" y="3413755"/>
            <a:ext cx="404413" cy="457007"/>
          </a:xfrm>
          <a:custGeom>
            <a:avLst/>
            <a:gdLst>
              <a:gd name="connsiteX0" fmla="*/ 531736 w 1078434"/>
              <a:gd name="connsiteY0" fmla="*/ 723976 h 1218686"/>
              <a:gd name="connsiteX1" fmla="*/ 458168 w 1078434"/>
              <a:gd name="connsiteY1" fmla="*/ 1010584 h 1218686"/>
              <a:gd name="connsiteX2" fmla="*/ 451934 w 1078434"/>
              <a:gd name="connsiteY2" fmla="*/ 1049213 h 1218686"/>
              <a:gd name="connsiteX3" fmla="*/ 451934 w 1078434"/>
              <a:gd name="connsiteY3" fmla="*/ 1181302 h 1218686"/>
              <a:gd name="connsiteX4" fmla="*/ 461909 w 1078434"/>
              <a:gd name="connsiteY4" fmla="*/ 1183795 h 1218686"/>
              <a:gd name="connsiteX5" fmla="*/ 488094 w 1078434"/>
              <a:gd name="connsiteY5" fmla="*/ 1185041 h 1218686"/>
              <a:gd name="connsiteX6" fmla="*/ 499316 w 1078434"/>
              <a:gd name="connsiteY6" fmla="*/ 1186287 h 1218686"/>
              <a:gd name="connsiteX7" fmla="*/ 536724 w 1078434"/>
              <a:gd name="connsiteY7" fmla="*/ 1187533 h 1218686"/>
              <a:gd name="connsiteX8" fmla="*/ 537971 w 1078434"/>
              <a:gd name="connsiteY8" fmla="*/ 1187533 h 1218686"/>
              <a:gd name="connsiteX9" fmla="*/ 541711 w 1078434"/>
              <a:gd name="connsiteY9" fmla="*/ 1187533 h 1218686"/>
              <a:gd name="connsiteX10" fmla="*/ 577872 w 1078434"/>
              <a:gd name="connsiteY10" fmla="*/ 1186287 h 1218686"/>
              <a:gd name="connsiteX11" fmla="*/ 587847 w 1078434"/>
              <a:gd name="connsiteY11" fmla="*/ 1186287 h 1218686"/>
              <a:gd name="connsiteX12" fmla="*/ 615279 w 1078434"/>
              <a:gd name="connsiteY12" fmla="*/ 1183795 h 1218686"/>
              <a:gd name="connsiteX13" fmla="*/ 621514 w 1078434"/>
              <a:gd name="connsiteY13" fmla="*/ 1182548 h 1218686"/>
              <a:gd name="connsiteX14" fmla="*/ 621514 w 1078434"/>
              <a:gd name="connsiteY14" fmla="*/ 1050460 h 1218686"/>
              <a:gd name="connsiteX15" fmla="*/ 616526 w 1078434"/>
              <a:gd name="connsiteY15" fmla="*/ 1010584 h 1218686"/>
              <a:gd name="connsiteX16" fmla="*/ 542958 w 1078434"/>
              <a:gd name="connsiteY16" fmla="*/ 723976 h 1218686"/>
              <a:gd name="connsiteX17" fmla="*/ 541711 w 1078434"/>
              <a:gd name="connsiteY17" fmla="*/ 723976 h 1218686"/>
              <a:gd name="connsiteX18" fmla="*/ 540464 w 1078434"/>
              <a:gd name="connsiteY18" fmla="*/ 723976 h 1218686"/>
              <a:gd name="connsiteX19" fmla="*/ 539218 w 1078434"/>
              <a:gd name="connsiteY19" fmla="*/ 723976 h 1218686"/>
              <a:gd name="connsiteX20" fmla="*/ 537971 w 1078434"/>
              <a:gd name="connsiteY20" fmla="*/ 723976 h 1218686"/>
              <a:gd name="connsiteX21" fmla="*/ 766156 w 1078434"/>
              <a:gd name="connsiteY21" fmla="*/ 581918 h 1218686"/>
              <a:gd name="connsiteX22" fmla="*/ 575378 w 1078434"/>
              <a:gd name="connsiteY22" fmla="*/ 722730 h 1218686"/>
              <a:gd name="connsiteX23" fmla="*/ 647699 w 1078434"/>
              <a:gd name="connsiteY23" fmla="*/ 1003107 h 1218686"/>
              <a:gd name="connsiteX24" fmla="*/ 653933 w 1078434"/>
              <a:gd name="connsiteY24" fmla="*/ 1050460 h 1218686"/>
              <a:gd name="connsiteX25" fmla="*/ 653933 w 1078434"/>
              <a:gd name="connsiteY25" fmla="*/ 1177564 h 1218686"/>
              <a:gd name="connsiteX26" fmla="*/ 816032 w 1078434"/>
              <a:gd name="connsiteY26" fmla="*/ 1133950 h 1218686"/>
              <a:gd name="connsiteX27" fmla="*/ 816032 w 1078434"/>
              <a:gd name="connsiteY27" fmla="*/ 857311 h 1218686"/>
              <a:gd name="connsiteX28" fmla="*/ 832242 w 1078434"/>
              <a:gd name="connsiteY28" fmla="*/ 841111 h 1218686"/>
              <a:gd name="connsiteX29" fmla="*/ 848452 w 1078434"/>
              <a:gd name="connsiteY29" fmla="*/ 857311 h 1218686"/>
              <a:gd name="connsiteX30" fmla="*/ 848452 w 1078434"/>
              <a:gd name="connsiteY30" fmla="*/ 1120242 h 1218686"/>
              <a:gd name="connsiteX31" fmla="*/ 1015538 w 1078434"/>
              <a:gd name="connsiteY31" fmla="*/ 1015568 h 1218686"/>
              <a:gd name="connsiteX32" fmla="*/ 1044217 w 1078434"/>
              <a:gd name="connsiteY32" fmla="*/ 930832 h 1218686"/>
              <a:gd name="connsiteX33" fmla="*/ 1013044 w 1078434"/>
              <a:gd name="connsiteY33" fmla="*/ 791266 h 1218686"/>
              <a:gd name="connsiteX34" fmla="*/ 829748 w 1078434"/>
              <a:gd name="connsiteY34" fmla="*/ 581918 h 1218686"/>
              <a:gd name="connsiteX35" fmla="*/ 645205 w 1078434"/>
              <a:gd name="connsiteY35" fmla="*/ 581918 h 1218686"/>
              <a:gd name="connsiteX36" fmla="*/ 635230 w 1078434"/>
              <a:gd name="connsiteY36" fmla="*/ 588149 h 1218686"/>
              <a:gd name="connsiteX37" fmla="*/ 575378 w 1078434"/>
              <a:gd name="connsiteY37" fmla="*/ 691577 h 1218686"/>
              <a:gd name="connsiteX38" fmla="*/ 732489 w 1078434"/>
              <a:gd name="connsiteY38" fmla="*/ 581918 h 1218686"/>
              <a:gd name="connsiteX39" fmla="*/ 343452 w 1078434"/>
              <a:gd name="connsiteY39" fmla="*/ 581918 h 1218686"/>
              <a:gd name="connsiteX40" fmla="*/ 503057 w 1078434"/>
              <a:gd name="connsiteY40" fmla="*/ 691577 h 1218686"/>
              <a:gd name="connsiteX41" fmla="*/ 444452 w 1078434"/>
              <a:gd name="connsiteY41" fmla="*/ 588149 h 1218686"/>
              <a:gd name="connsiteX42" fmla="*/ 433230 w 1078434"/>
              <a:gd name="connsiteY42" fmla="*/ 581918 h 1218686"/>
              <a:gd name="connsiteX43" fmla="*/ 248687 w 1078434"/>
              <a:gd name="connsiteY43" fmla="*/ 581918 h 1218686"/>
              <a:gd name="connsiteX44" fmla="*/ 66638 w 1078434"/>
              <a:gd name="connsiteY44" fmla="*/ 791266 h 1218686"/>
              <a:gd name="connsiteX45" fmla="*/ 34218 w 1078434"/>
              <a:gd name="connsiteY45" fmla="*/ 930832 h 1218686"/>
              <a:gd name="connsiteX46" fmla="*/ 62897 w 1078434"/>
              <a:gd name="connsiteY46" fmla="*/ 1015568 h 1218686"/>
              <a:gd name="connsiteX47" fmla="*/ 231230 w 1078434"/>
              <a:gd name="connsiteY47" fmla="*/ 1120242 h 1218686"/>
              <a:gd name="connsiteX48" fmla="*/ 231230 w 1078434"/>
              <a:gd name="connsiteY48" fmla="*/ 857311 h 1218686"/>
              <a:gd name="connsiteX49" fmla="*/ 247440 w 1078434"/>
              <a:gd name="connsiteY49" fmla="*/ 841111 h 1218686"/>
              <a:gd name="connsiteX50" fmla="*/ 263650 w 1078434"/>
              <a:gd name="connsiteY50" fmla="*/ 857311 h 1218686"/>
              <a:gd name="connsiteX51" fmla="*/ 263650 w 1078434"/>
              <a:gd name="connsiteY51" fmla="*/ 1133950 h 1218686"/>
              <a:gd name="connsiteX52" fmla="*/ 420761 w 1078434"/>
              <a:gd name="connsiteY52" fmla="*/ 1177564 h 1218686"/>
              <a:gd name="connsiteX53" fmla="*/ 420761 w 1078434"/>
              <a:gd name="connsiteY53" fmla="*/ 1049213 h 1218686"/>
              <a:gd name="connsiteX54" fmla="*/ 426995 w 1078434"/>
              <a:gd name="connsiteY54" fmla="*/ 1001861 h 1218686"/>
              <a:gd name="connsiteX55" fmla="*/ 499316 w 1078434"/>
              <a:gd name="connsiteY55" fmla="*/ 722730 h 1218686"/>
              <a:gd name="connsiteX56" fmla="*/ 311033 w 1078434"/>
              <a:gd name="connsiteY56" fmla="*/ 581918 h 1218686"/>
              <a:gd name="connsiteX57" fmla="*/ 248687 w 1078434"/>
              <a:gd name="connsiteY57" fmla="*/ 549519 h 1218686"/>
              <a:gd name="connsiteX58" fmla="*/ 306045 w 1078434"/>
              <a:gd name="connsiteY58" fmla="*/ 549519 h 1218686"/>
              <a:gd name="connsiteX59" fmla="*/ 433230 w 1078434"/>
              <a:gd name="connsiteY59" fmla="*/ 549519 h 1218686"/>
              <a:gd name="connsiteX60" fmla="*/ 444452 w 1078434"/>
              <a:gd name="connsiteY60" fmla="*/ 549519 h 1218686"/>
              <a:gd name="connsiteX61" fmla="*/ 458168 w 1078434"/>
              <a:gd name="connsiteY61" fmla="*/ 556996 h 1218686"/>
              <a:gd name="connsiteX62" fmla="*/ 471884 w 1078434"/>
              <a:gd name="connsiteY62" fmla="*/ 571949 h 1218686"/>
              <a:gd name="connsiteX63" fmla="*/ 539218 w 1078434"/>
              <a:gd name="connsiteY63" fmla="*/ 689085 h 1218686"/>
              <a:gd name="connsiteX64" fmla="*/ 606551 w 1078434"/>
              <a:gd name="connsiteY64" fmla="*/ 571949 h 1218686"/>
              <a:gd name="connsiteX65" fmla="*/ 616526 w 1078434"/>
              <a:gd name="connsiteY65" fmla="*/ 559488 h 1218686"/>
              <a:gd name="connsiteX66" fmla="*/ 631489 w 1078434"/>
              <a:gd name="connsiteY66" fmla="*/ 549519 h 1218686"/>
              <a:gd name="connsiteX67" fmla="*/ 645205 w 1078434"/>
              <a:gd name="connsiteY67" fmla="*/ 549519 h 1218686"/>
              <a:gd name="connsiteX68" fmla="*/ 769896 w 1078434"/>
              <a:gd name="connsiteY68" fmla="*/ 549519 h 1218686"/>
              <a:gd name="connsiteX69" fmla="*/ 829748 w 1078434"/>
              <a:gd name="connsiteY69" fmla="*/ 549519 h 1218686"/>
              <a:gd name="connsiteX70" fmla="*/ 1044217 w 1078434"/>
              <a:gd name="connsiteY70" fmla="*/ 782544 h 1218686"/>
              <a:gd name="connsiteX71" fmla="*/ 1075390 w 1078434"/>
              <a:gd name="connsiteY71" fmla="*/ 922109 h 1218686"/>
              <a:gd name="connsiteX72" fmla="*/ 1036736 w 1078434"/>
              <a:gd name="connsiteY72" fmla="*/ 1040491 h 1218686"/>
              <a:gd name="connsiteX73" fmla="*/ 653933 w 1078434"/>
              <a:gd name="connsiteY73" fmla="*/ 1211209 h 1218686"/>
              <a:gd name="connsiteX74" fmla="*/ 640217 w 1078434"/>
              <a:gd name="connsiteY74" fmla="*/ 1213701 h 1218686"/>
              <a:gd name="connsiteX75" fmla="*/ 610292 w 1078434"/>
              <a:gd name="connsiteY75" fmla="*/ 1216194 h 1218686"/>
              <a:gd name="connsiteX76" fmla="*/ 601563 w 1078434"/>
              <a:gd name="connsiteY76" fmla="*/ 1216194 h 1218686"/>
              <a:gd name="connsiteX77" fmla="*/ 580366 w 1078434"/>
              <a:gd name="connsiteY77" fmla="*/ 1218686 h 1218686"/>
              <a:gd name="connsiteX78" fmla="*/ 569143 w 1078434"/>
              <a:gd name="connsiteY78" fmla="*/ 1218686 h 1218686"/>
              <a:gd name="connsiteX79" fmla="*/ 541711 w 1078434"/>
              <a:gd name="connsiteY79" fmla="*/ 1218686 h 1218686"/>
              <a:gd name="connsiteX80" fmla="*/ 539218 w 1078434"/>
              <a:gd name="connsiteY80" fmla="*/ 1218686 h 1218686"/>
              <a:gd name="connsiteX81" fmla="*/ 537971 w 1078434"/>
              <a:gd name="connsiteY81" fmla="*/ 1218686 h 1218686"/>
              <a:gd name="connsiteX82" fmla="*/ 536724 w 1078434"/>
              <a:gd name="connsiteY82" fmla="*/ 1218686 h 1218686"/>
              <a:gd name="connsiteX83" fmla="*/ 509292 w 1078434"/>
              <a:gd name="connsiteY83" fmla="*/ 1218686 h 1218686"/>
              <a:gd name="connsiteX84" fmla="*/ 498069 w 1078434"/>
              <a:gd name="connsiteY84" fmla="*/ 1218686 h 1218686"/>
              <a:gd name="connsiteX85" fmla="*/ 475625 w 1078434"/>
              <a:gd name="connsiteY85" fmla="*/ 1216194 h 1218686"/>
              <a:gd name="connsiteX86" fmla="*/ 468144 w 1078434"/>
              <a:gd name="connsiteY86" fmla="*/ 1216194 h 1218686"/>
              <a:gd name="connsiteX87" fmla="*/ 434477 w 1078434"/>
              <a:gd name="connsiteY87" fmla="*/ 1212455 h 1218686"/>
              <a:gd name="connsiteX88" fmla="*/ 420761 w 1078434"/>
              <a:gd name="connsiteY88" fmla="*/ 1211209 h 1218686"/>
              <a:gd name="connsiteX89" fmla="*/ 420761 w 1078434"/>
              <a:gd name="connsiteY89" fmla="*/ 1209963 h 1218686"/>
              <a:gd name="connsiteX90" fmla="*/ 41700 w 1078434"/>
              <a:gd name="connsiteY90" fmla="*/ 1040491 h 1218686"/>
              <a:gd name="connsiteX91" fmla="*/ 3045 w 1078434"/>
              <a:gd name="connsiteY91" fmla="*/ 922109 h 1218686"/>
              <a:gd name="connsiteX92" fmla="*/ 34218 w 1078434"/>
              <a:gd name="connsiteY92" fmla="*/ 783790 h 1218686"/>
              <a:gd name="connsiteX93" fmla="*/ 248687 w 1078434"/>
              <a:gd name="connsiteY93" fmla="*/ 549519 h 1218686"/>
              <a:gd name="connsiteX94" fmla="*/ 613105 w 1078434"/>
              <a:gd name="connsiteY94" fmla="*/ 155020 h 1218686"/>
              <a:gd name="connsiteX95" fmla="*/ 369324 w 1078434"/>
              <a:gd name="connsiteY95" fmla="*/ 226279 h 1218686"/>
              <a:gd name="connsiteX96" fmla="*/ 318067 w 1078434"/>
              <a:gd name="connsiteY96" fmla="*/ 223779 h 1218686"/>
              <a:gd name="connsiteX97" fmla="*/ 316817 w 1078434"/>
              <a:gd name="connsiteY97" fmla="*/ 248782 h 1218686"/>
              <a:gd name="connsiteX98" fmla="*/ 534345 w 1078434"/>
              <a:gd name="connsiteY98" fmla="*/ 466310 h 1218686"/>
              <a:gd name="connsiteX99" fmla="*/ 750623 w 1078434"/>
              <a:gd name="connsiteY99" fmla="*/ 263784 h 1218686"/>
              <a:gd name="connsiteX100" fmla="*/ 613105 w 1078434"/>
              <a:gd name="connsiteY100" fmla="*/ 155020 h 1218686"/>
              <a:gd name="connsiteX101" fmla="*/ 681864 w 1078434"/>
              <a:gd name="connsiteY101" fmla="*/ 90012 h 1218686"/>
              <a:gd name="connsiteX102" fmla="*/ 639358 w 1078434"/>
              <a:gd name="connsiteY102" fmla="*/ 135017 h 1218686"/>
              <a:gd name="connsiteX103" fmla="*/ 749373 w 1078434"/>
              <a:gd name="connsiteY103" fmla="*/ 231280 h 1218686"/>
              <a:gd name="connsiteX104" fmla="*/ 681864 w 1078434"/>
              <a:gd name="connsiteY104" fmla="*/ 90012 h 1218686"/>
              <a:gd name="connsiteX105" fmla="*/ 534345 w 1078434"/>
              <a:gd name="connsiteY105" fmla="*/ 31254 h 1218686"/>
              <a:gd name="connsiteX106" fmla="*/ 324318 w 1078434"/>
              <a:gd name="connsiteY106" fmla="*/ 192525 h 1218686"/>
              <a:gd name="connsiteX107" fmla="*/ 656861 w 1078434"/>
              <a:gd name="connsiteY107" fmla="*/ 70009 h 1218686"/>
              <a:gd name="connsiteX108" fmla="*/ 534345 w 1078434"/>
              <a:gd name="connsiteY108" fmla="*/ 31254 h 1218686"/>
              <a:gd name="connsiteX109" fmla="*/ 534345 w 1078434"/>
              <a:gd name="connsiteY109" fmla="*/ 0 h 1218686"/>
              <a:gd name="connsiteX110" fmla="*/ 783127 w 1078434"/>
              <a:gd name="connsiteY110" fmla="*/ 248782 h 1218686"/>
              <a:gd name="connsiteX111" fmla="*/ 534345 w 1078434"/>
              <a:gd name="connsiteY111" fmla="*/ 498814 h 1218686"/>
              <a:gd name="connsiteX112" fmla="*/ 284313 w 1078434"/>
              <a:gd name="connsiteY112" fmla="*/ 248782 h 1218686"/>
              <a:gd name="connsiteX113" fmla="*/ 534345 w 1078434"/>
              <a:gd name="connsiteY113" fmla="*/ 0 h 1218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078434" h="1218686">
                <a:moveTo>
                  <a:pt x="531736" y="723976"/>
                </a:moveTo>
                <a:lnTo>
                  <a:pt x="458168" y="1010584"/>
                </a:lnTo>
                <a:cubicBezTo>
                  <a:pt x="454428" y="1023045"/>
                  <a:pt x="451934" y="1036752"/>
                  <a:pt x="451934" y="1049213"/>
                </a:cubicBezTo>
                <a:lnTo>
                  <a:pt x="451934" y="1181302"/>
                </a:lnTo>
                <a:cubicBezTo>
                  <a:pt x="455674" y="1182548"/>
                  <a:pt x="459415" y="1182548"/>
                  <a:pt x="461909" y="1183795"/>
                </a:cubicBezTo>
                <a:cubicBezTo>
                  <a:pt x="470637" y="1183795"/>
                  <a:pt x="479366" y="1185041"/>
                  <a:pt x="488094" y="1185041"/>
                </a:cubicBezTo>
                <a:cubicBezTo>
                  <a:pt x="491835" y="1186287"/>
                  <a:pt x="495576" y="1186287"/>
                  <a:pt x="499316" y="1186287"/>
                </a:cubicBezTo>
                <a:cubicBezTo>
                  <a:pt x="511785" y="1186287"/>
                  <a:pt x="524255" y="1187533"/>
                  <a:pt x="536724" y="1187533"/>
                </a:cubicBezTo>
                <a:lnTo>
                  <a:pt x="537971" y="1187533"/>
                </a:lnTo>
                <a:lnTo>
                  <a:pt x="541711" y="1187533"/>
                </a:lnTo>
                <a:cubicBezTo>
                  <a:pt x="554180" y="1187533"/>
                  <a:pt x="566650" y="1186287"/>
                  <a:pt x="577872" y="1186287"/>
                </a:cubicBezTo>
                <a:cubicBezTo>
                  <a:pt x="581613" y="1186287"/>
                  <a:pt x="585353" y="1186287"/>
                  <a:pt x="587847" y="1186287"/>
                </a:cubicBezTo>
                <a:cubicBezTo>
                  <a:pt x="596576" y="1185041"/>
                  <a:pt x="605304" y="1183795"/>
                  <a:pt x="615279" y="1183795"/>
                </a:cubicBezTo>
                <a:cubicBezTo>
                  <a:pt x="616526" y="1183795"/>
                  <a:pt x="619020" y="1182548"/>
                  <a:pt x="621514" y="1182548"/>
                </a:cubicBezTo>
                <a:lnTo>
                  <a:pt x="621514" y="1050460"/>
                </a:lnTo>
                <a:cubicBezTo>
                  <a:pt x="621514" y="1036752"/>
                  <a:pt x="620267" y="1023045"/>
                  <a:pt x="616526" y="1010584"/>
                </a:cubicBezTo>
                <a:lnTo>
                  <a:pt x="542958" y="723976"/>
                </a:lnTo>
                <a:lnTo>
                  <a:pt x="541711" y="723976"/>
                </a:lnTo>
                <a:cubicBezTo>
                  <a:pt x="540464" y="723976"/>
                  <a:pt x="540464" y="723976"/>
                  <a:pt x="540464" y="723976"/>
                </a:cubicBezTo>
                <a:cubicBezTo>
                  <a:pt x="540464" y="723976"/>
                  <a:pt x="540464" y="723976"/>
                  <a:pt x="539218" y="723976"/>
                </a:cubicBezTo>
                <a:lnTo>
                  <a:pt x="537971" y="723976"/>
                </a:lnTo>
                <a:close/>
                <a:moveTo>
                  <a:pt x="766156" y="581918"/>
                </a:moveTo>
                <a:cubicBezTo>
                  <a:pt x="756180" y="619302"/>
                  <a:pt x="718773" y="710269"/>
                  <a:pt x="575378" y="722730"/>
                </a:cubicBezTo>
                <a:lnTo>
                  <a:pt x="647699" y="1003107"/>
                </a:lnTo>
                <a:cubicBezTo>
                  <a:pt x="652687" y="1018060"/>
                  <a:pt x="653933" y="1034260"/>
                  <a:pt x="653933" y="1050460"/>
                </a:cubicBezTo>
                <a:lnTo>
                  <a:pt x="653933" y="1177564"/>
                </a:lnTo>
                <a:cubicBezTo>
                  <a:pt x="708798" y="1170087"/>
                  <a:pt x="763662" y="1153888"/>
                  <a:pt x="816032" y="1133950"/>
                </a:cubicBezTo>
                <a:lnTo>
                  <a:pt x="816032" y="857311"/>
                </a:lnTo>
                <a:cubicBezTo>
                  <a:pt x="816032" y="848588"/>
                  <a:pt x="823514" y="841111"/>
                  <a:pt x="832242" y="841111"/>
                </a:cubicBezTo>
                <a:cubicBezTo>
                  <a:pt x="840970" y="841111"/>
                  <a:pt x="848452" y="848588"/>
                  <a:pt x="848452" y="857311"/>
                </a:cubicBezTo>
                <a:lnTo>
                  <a:pt x="848452" y="1120242"/>
                </a:lnTo>
                <a:cubicBezTo>
                  <a:pt x="908304" y="1092828"/>
                  <a:pt x="964415" y="1057936"/>
                  <a:pt x="1015538" y="1015568"/>
                </a:cubicBezTo>
                <a:cubicBezTo>
                  <a:pt x="1040476" y="994384"/>
                  <a:pt x="1051698" y="961985"/>
                  <a:pt x="1044217" y="930832"/>
                </a:cubicBezTo>
                <a:lnTo>
                  <a:pt x="1013044" y="791266"/>
                </a:lnTo>
                <a:cubicBezTo>
                  <a:pt x="959427" y="600610"/>
                  <a:pt x="931995" y="581918"/>
                  <a:pt x="829748" y="581918"/>
                </a:cubicBezTo>
                <a:close/>
                <a:moveTo>
                  <a:pt x="645205" y="581918"/>
                </a:moveTo>
                <a:cubicBezTo>
                  <a:pt x="640217" y="581918"/>
                  <a:pt x="636477" y="584410"/>
                  <a:pt x="635230" y="588149"/>
                </a:cubicBezTo>
                <a:lnTo>
                  <a:pt x="575378" y="691577"/>
                </a:lnTo>
                <a:cubicBezTo>
                  <a:pt x="688847" y="680362"/>
                  <a:pt x="723761" y="614317"/>
                  <a:pt x="732489" y="581918"/>
                </a:cubicBezTo>
                <a:close/>
                <a:moveTo>
                  <a:pt x="343452" y="581918"/>
                </a:moveTo>
                <a:cubicBezTo>
                  <a:pt x="353428" y="614317"/>
                  <a:pt x="387094" y="680362"/>
                  <a:pt x="503057" y="691577"/>
                </a:cubicBezTo>
                <a:lnTo>
                  <a:pt x="444452" y="588149"/>
                </a:lnTo>
                <a:cubicBezTo>
                  <a:pt x="441958" y="584410"/>
                  <a:pt x="438218" y="581918"/>
                  <a:pt x="433230" y="581918"/>
                </a:cubicBezTo>
                <a:close/>
                <a:moveTo>
                  <a:pt x="248687" y="581918"/>
                </a:moveTo>
                <a:cubicBezTo>
                  <a:pt x="147687" y="581918"/>
                  <a:pt x="120255" y="600610"/>
                  <a:pt x="66638" y="791266"/>
                </a:cubicBezTo>
                <a:lnTo>
                  <a:pt x="34218" y="930832"/>
                </a:lnTo>
                <a:cubicBezTo>
                  <a:pt x="27984" y="961985"/>
                  <a:pt x="37959" y="994384"/>
                  <a:pt x="62897" y="1015568"/>
                </a:cubicBezTo>
                <a:cubicBezTo>
                  <a:pt x="115267" y="1057936"/>
                  <a:pt x="171378" y="1092828"/>
                  <a:pt x="231230" y="1120242"/>
                </a:cubicBezTo>
                <a:lnTo>
                  <a:pt x="231230" y="857311"/>
                </a:lnTo>
                <a:cubicBezTo>
                  <a:pt x="231230" y="848588"/>
                  <a:pt x="237465" y="841111"/>
                  <a:pt x="247440" y="841111"/>
                </a:cubicBezTo>
                <a:cubicBezTo>
                  <a:pt x="256168" y="841111"/>
                  <a:pt x="263650" y="848588"/>
                  <a:pt x="263650" y="857311"/>
                </a:cubicBezTo>
                <a:lnTo>
                  <a:pt x="263650" y="1133950"/>
                </a:lnTo>
                <a:cubicBezTo>
                  <a:pt x="313526" y="1153888"/>
                  <a:pt x="365897" y="1168841"/>
                  <a:pt x="420761" y="1177564"/>
                </a:cubicBezTo>
                <a:lnTo>
                  <a:pt x="420761" y="1049213"/>
                </a:lnTo>
                <a:cubicBezTo>
                  <a:pt x="420761" y="1033014"/>
                  <a:pt x="423255" y="1016814"/>
                  <a:pt x="426995" y="1001861"/>
                </a:cubicBezTo>
                <a:lnTo>
                  <a:pt x="499316" y="722730"/>
                </a:lnTo>
                <a:cubicBezTo>
                  <a:pt x="357168" y="710269"/>
                  <a:pt x="319761" y="619302"/>
                  <a:pt x="311033" y="581918"/>
                </a:cubicBezTo>
                <a:close/>
                <a:moveTo>
                  <a:pt x="248687" y="549519"/>
                </a:moveTo>
                <a:lnTo>
                  <a:pt x="306045" y="549519"/>
                </a:lnTo>
                <a:lnTo>
                  <a:pt x="433230" y="549519"/>
                </a:lnTo>
                <a:lnTo>
                  <a:pt x="444452" y="549519"/>
                </a:lnTo>
                <a:cubicBezTo>
                  <a:pt x="449440" y="549519"/>
                  <a:pt x="454428" y="552011"/>
                  <a:pt x="458168" y="556996"/>
                </a:cubicBezTo>
                <a:cubicBezTo>
                  <a:pt x="463156" y="560734"/>
                  <a:pt x="468144" y="565719"/>
                  <a:pt x="471884" y="571949"/>
                </a:cubicBezTo>
                <a:lnTo>
                  <a:pt x="539218" y="689085"/>
                </a:lnTo>
                <a:lnTo>
                  <a:pt x="606551" y="571949"/>
                </a:lnTo>
                <a:cubicBezTo>
                  <a:pt x="609045" y="566965"/>
                  <a:pt x="612785" y="563226"/>
                  <a:pt x="616526" y="559488"/>
                </a:cubicBezTo>
                <a:cubicBezTo>
                  <a:pt x="619020" y="554503"/>
                  <a:pt x="625254" y="549519"/>
                  <a:pt x="631489" y="549519"/>
                </a:cubicBezTo>
                <a:lnTo>
                  <a:pt x="645205" y="549519"/>
                </a:lnTo>
                <a:lnTo>
                  <a:pt x="769896" y="549519"/>
                </a:lnTo>
                <a:lnTo>
                  <a:pt x="829748" y="549519"/>
                </a:lnTo>
                <a:cubicBezTo>
                  <a:pt x="954439" y="549519"/>
                  <a:pt x="988106" y="586903"/>
                  <a:pt x="1044217" y="782544"/>
                </a:cubicBezTo>
                <a:lnTo>
                  <a:pt x="1075390" y="922109"/>
                </a:lnTo>
                <a:cubicBezTo>
                  <a:pt x="1085365" y="966969"/>
                  <a:pt x="1070402" y="1011830"/>
                  <a:pt x="1036736" y="1040491"/>
                </a:cubicBezTo>
                <a:cubicBezTo>
                  <a:pt x="927007" y="1130211"/>
                  <a:pt x="793588" y="1190025"/>
                  <a:pt x="653933" y="1211209"/>
                </a:cubicBezTo>
                <a:lnTo>
                  <a:pt x="640217" y="1213701"/>
                </a:lnTo>
                <a:cubicBezTo>
                  <a:pt x="630242" y="1214947"/>
                  <a:pt x="620267" y="1214947"/>
                  <a:pt x="610292" y="1216194"/>
                </a:cubicBezTo>
                <a:cubicBezTo>
                  <a:pt x="607798" y="1216194"/>
                  <a:pt x="604057" y="1216194"/>
                  <a:pt x="601563" y="1216194"/>
                </a:cubicBezTo>
                <a:cubicBezTo>
                  <a:pt x="594082" y="1217440"/>
                  <a:pt x="587847" y="1217440"/>
                  <a:pt x="580366" y="1218686"/>
                </a:cubicBezTo>
                <a:cubicBezTo>
                  <a:pt x="576625" y="1218686"/>
                  <a:pt x="572884" y="1218686"/>
                  <a:pt x="569143" y="1218686"/>
                </a:cubicBezTo>
                <a:cubicBezTo>
                  <a:pt x="560415" y="1218686"/>
                  <a:pt x="550440" y="1218686"/>
                  <a:pt x="541711" y="1218686"/>
                </a:cubicBezTo>
                <a:cubicBezTo>
                  <a:pt x="540464" y="1218686"/>
                  <a:pt x="540464" y="1218686"/>
                  <a:pt x="539218" y="1218686"/>
                </a:cubicBezTo>
                <a:cubicBezTo>
                  <a:pt x="537971" y="1218686"/>
                  <a:pt x="537971" y="1218686"/>
                  <a:pt x="537971" y="1218686"/>
                </a:cubicBezTo>
                <a:lnTo>
                  <a:pt x="536724" y="1218686"/>
                </a:lnTo>
                <a:cubicBezTo>
                  <a:pt x="527995" y="1218686"/>
                  <a:pt x="518020" y="1218686"/>
                  <a:pt x="509292" y="1218686"/>
                </a:cubicBezTo>
                <a:cubicBezTo>
                  <a:pt x="505551" y="1218686"/>
                  <a:pt x="501810" y="1218686"/>
                  <a:pt x="498069" y="1218686"/>
                </a:cubicBezTo>
                <a:cubicBezTo>
                  <a:pt x="491835" y="1217440"/>
                  <a:pt x="483106" y="1217440"/>
                  <a:pt x="475625" y="1216194"/>
                </a:cubicBezTo>
                <a:cubicBezTo>
                  <a:pt x="473131" y="1216194"/>
                  <a:pt x="470637" y="1216194"/>
                  <a:pt x="468144" y="1216194"/>
                </a:cubicBezTo>
                <a:cubicBezTo>
                  <a:pt x="456921" y="1214947"/>
                  <a:pt x="445699" y="1213701"/>
                  <a:pt x="434477" y="1212455"/>
                </a:cubicBezTo>
                <a:lnTo>
                  <a:pt x="420761" y="1211209"/>
                </a:lnTo>
                <a:lnTo>
                  <a:pt x="420761" y="1209963"/>
                </a:lnTo>
                <a:cubicBezTo>
                  <a:pt x="281107" y="1188779"/>
                  <a:pt x="151428" y="1130211"/>
                  <a:pt x="41700" y="1040491"/>
                </a:cubicBezTo>
                <a:cubicBezTo>
                  <a:pt x="8033" y="1011830"/>
                  <a:pt x="-6930" y="966969"/>
                  <a:pt x="3045" y="922109"/>
                </a:cubicBezTo>
                <a:lnTo>
                  <a:pt x="34218" y="783790"/>
                </a:lnTo>
                <a:cubicBezTo>
                  <a:pt x="90329" y="586903"/>
                  <a:pt x="123996" y="549519"/>
                  <a:pt x="248687" y="549519"/>
                </a:cubicBezTo>
                <a:close/>
                <a:moveTo>
                  <a:pt x="613105" y="155020"/>
                </a:moveTo>
                <a:cubicBezTo>
                  <a:pt x="528094" y="215028"/>
                  <a:pt x="431832" y="226279"/>
                  <a:pt x="369324" y="226279"/>
                </a:cubicBezTo>
                <a:cubicBezTo>
                  <a:pt x="348071" y="226279"/>
                  <a:pt x="329319" y="225029"/>
                  <a:pt x="318067" y="223779"/>
                </a:cubicBezTo>
                <a:cubicBezTo>
                  <a:pt x="318067" y="232530"/>
                  <a:pt x="316817" y="240031"/>
                  <a:pt x="316817" y="248782"/>
                </a:cubicBezTo>
                <a:cubicBezTo>
                  <a:pt x="316817" y="368797"/>
                  <a:pt x="414330" y="466310"/>
                  <a:pt x="534345" y="466310"/>
                </a:cubicBezTo>
                <a:cubicBezTo>
                  <a:pt x="648110" y="466310"/>
                  <a:pt x="741872" y="376298"/>
                  <a:pt x="750623" y="263784"/>
                </a:cubicBezTo>
                <a:cubicBezTo>
                  <a:pt x="669362" y="256283"/>
                  <a:pt x="628107" y="190024"/>
                  <a:pt x="613105" y="155020"/>
                </a:cubicBezTo>
                <a:close/>
                <a:moveTo>
                  <a:pt x="681864" y="90012"/>
                </a:moveTo>
                <a:cubicBezTo>
                  <a:pt x="668112" y="107514"/>
                  <a:pt x="654360" y="122516"/>
                  <a:pt x="639358" y="135017"/>
                </a:cubicBezTo>
                <a:cubicBezTo>
                  <a:pt x="649360" y="160020"/>
                  <a:pt x="679364" y="222528"/>
                  <a:pt x="749373" y="231280"/>
                </a:cubicBezTo>
                <a:cubicBezTo>
                  <a:pt x="745622" y="176273"/>
                  <a:pt x="720619" y="126266"/>
                  <a:pt x="681864" y="90012"/>
                </a:cubicBezTo>
                <a:close/>
                <a:moveTo>
                  <a:pt x="534345" y="31254"/>
                </a:moveTo>
                <a:cubicBezTo>
                  <a:pt x="434332" y="31254"/>
                  <a:pt x="349321" y="100013"/>
                  <a:pt x="324318" y="192525"/>
                </a:cubicBezTo>
                <a:cubicBezTo>
                  <a:pt x="378075" y="197525"/>
                  <a:pt x="548097" y="203776"/>
                  <a:pt x="656861" y="70009"/>
                </a:cubicBezTo>
                <a:cubicBezTo>
                  <a:pt x="621856" y="46256"/>
                  <a:pt x="579351" y="31254"/>
                  <a:pt x="534345" y="31254"/>
                </a:cubicBezTo>
                <a:close/>
                <a:moveTo>
                  <a:pt x="534345" y="0"/>
                </a:moveTo>
                <a:cubicBezTo>
                  <a:pt x="671863" y="0"/>
                  <a:pt x="783127" y="111264"/>
                  <a:pt x="783127" y="248782"/>
                </a:cubicBezTo>
                <a:cubicBezTo>
                  <a:pt x="783127" y="386299"/>
                  <a:pt x="671863" y="498814"/>
                  <a:pt x="534345" y="498814"/>
                </a:cubicBezTo>
                <a:cubicBezTo>
                  <a:pt x="396827" y="498814"/>
                  <a:pt x="284313" y="386299"/>
                  <a:pt x="284313" y="248782"/>
                </a:cubicBezTo>
                <a:cubicBezTo>
                  <a:pt x="284313" y="111264"/>
                  <a:pt x="396827" y="0"/>
                  <a:pt x="534345" y="0"/>
                </a:cubicBezTo>
                <a:close/>
              </a:path>
            </a:pathLst>
          </a:custGeom>
          <a:solidFill>
            <a:schemeClr val="accent4"/>
          </a:solidFill>
          <a:ln>
            <a:noFill/>
          </a:ln>
          <a:effectLst/>
        </p:spPr>
        <p:txBody>
          <a:bodyPr wrap="square" anchor="ctr">
            <a:noAutofit/>
          </a:bodyPr>
          <a:lstStyle/>
          <a:p>
            <a:pPr defTabSz="685663">
              <a:buClrTx/>
              <a:defRPr/>
            </a:pPr>
            <a:endParaRPr lang="en-US" sz="1350" kern="1200" dirty="0">
              <a:solidFill>
                <a:srgbClr val="747A94"/>
              </a:solidFill>
              <a:latin typeface="Poppins" panose="00000500000000000000" pitchFamily="2" charset="0"/>
              <a:ea typeface="+mn-ea"/>
              <a:cs typeface="+mn-cs"/>
            </a:endParaRPr>
          </a:p>
        </p:txBody>
      </p:sp>
      <p:sp>
        <p:nvSpPr>
          <p:cNvPr id="531" name="Freeform 519">
            <a:extLst>
              <a:ext uri="{FF2B5EF4-FFF2-40B4-BE49-F238E27FC236}">
                <a16:creationId xmlns:a16="http://schemas.microsoft.com/office/drawing/2014/main" id="{1275CB88-9436-44BD-A5EA-C3947CE21E21}"/>
              </a:ext>
            </a:extLst>
          </p:cNvPr>
          <p:cNvSpPr>
            <a:spLocks noChangeArrowheads="1"/>
          </p:cNvSpPr>
          <p:nvPr/>
        </p:nvSpPr>
        <p:spPr bwMode="auto">
          <a:xfrm>
            <a:off x="4223743" y="4008265"/>
            <a:ext cx="721244" cy="721244"/>
          </a:xfrm>
          <a:custGeom>
            <a:avLst/>
            <a:gdLst>
              <a:gd name="T0" fmla="*/ 1541 w 1542"/>
              <a:gd name="T1" fmla="*/ 770 h 1542"/>
              <a:gd name="T2" fmla="*/ 1541 w 1542"/>
              <a:gd name="T3" fmla="*/ 770 h 1542"/>
              <a:gd name="T4" fmla="*/ 770 w 1542"/>
              <a:gd name="T5" fmla="*/ 1541 h 1542"/>
              <a:gd name="T6" fmla="*/ 770 w 1542"/>
              <a:gd name="T7" fmla="*/ 1541 h 1542"/>
              <a:gd name="T8" fmla="*/ 0 w 1542"/>
              <a:gd name="T9" fmla="*/ 770 h 1542"/>
              <a:gd name="T10" fmla="*/ 0 w 1542"/>
              <a:gd name="T11" fmla="*/ 770 h 1542"/>
              <a:gd name="T12" fmla="*/ 770 w 1542"/>
              <a:gd name="T13" fmla="*/ 0 h 1542"/>
              <a:gd name="T14" fmla="*/ 770 w 1542"/>
              <a:gd name="T15" fmla="*/ 0 h 1542"/>
              <a:gd name="T16" fmla="*/ 1541 w 1542"/>
              <a:gd name="T17" fmla="*/ 770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2" h="1542">
                <a:moveTo>
                  <a:pt x="1541" y="770"/>
                </a:moveTo>
                <a:lnTo>
                  <a:pt x="1541" y="770"/>
                </a:lnTo>
                <a:cubicBezTo>
                  <a:pt x="1541" y="1196"/>
                  <a:pt x="1196" y="1541"/>
                  <a:pt x="770" y="1541"/>
                </a:cubicBezTo>
                <a:lnTo>
                  <a:pt x="770" y="1541"/>
                </a:lnTo>
                <a:cubicBezTo>
                  <a:pt x="345" y="1541"/>
                  <a:pt x="0" y="1196"/>
                  <a:pt x="0" y="770"/>
                </a:cubicBezTo>
                <a:lnTo>
                  <a:pt x="0" y="770"/>
                </a:lnTo>
                <a:cubicBezTo>
                  <a:pt x="0" y="345"/>
                  <a:pt x="345" y="0"/>
                  <a:pt x="770" y="0"/>
                </a:cubicBezTo>
                <a:lnTo>
                  <a:pt x="770" y="0"/>
                </a:lnTo>
                <a:cubicBezTo>
                  <a:pt x="1196" y="0"/>
                  <a:pt x="1541" y="345"/>
                  <a:pt x="1541" y="770"/>
                </a:cubicBezTo>
              </a:path>
            </a:pathLst>
          </a:custGeom>
          <a:noFill/>
          <a:ln w="38100" cap="flat">
            <a:solidFill>
              <a:schemeClr val="accent3"/>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685663">
              <a:buClrTx/>
              <a:defRPr/>
            </a:pPr>
            <a:endParaRPr lang="en-US" sz="1350" kern="1200" dirty="0">
              <a:solidFill>
                <a:srgbClr val="747A94"/>
              </a:solidFill>
              <a:latin typeface="Poppins" panose="00000500000000000000" pitchFamily="2" charset="0"/>
              <a:ea typeface="+mn-ea"/>
              <a:cs typeface="+mn-cs"/>
            </a:endParaRPr>
          </a:p>
        </p:txBody>
      </p:sp>
      <p:sp>
        <p:nvSpPr>
          <p:cNvPr id="542" name="Freeform: Shape 541">
            <a:extLst>
              <a:ext uri="{FF2B5EF4-FFF2-40B4-BE49-F238E27FC236}">
                <a16:creationId xmlns:a16="http://schemas.microsoft.com/office/drawing/2014/main" id="{74356D15-A209-4467-800F-A7974EC1F50E}"/>
              </a:ext>
            </a:extLst>
          </p:cNvPr>
          <p:cNvSpPr>
            <a:spLocks noChangeArrowheads="1"/>
          </p:cNvSpPr>
          <p:nvPr/>
        </p:nvSpPr>
        <p:spPr bwMode="auto">
          <a:xfrm>
            <a:off x="4399142" y="4150561"/>
            <a:ext cx="369740" cy="462737"/>
          </a:xfrm>
          <a:custGeom>
            <a:avLst/>
            <a:gdLst>
              <a:gd name="connsiteX0" fmla="*/ 582977 w 985972"/>
              <a:gd name="connsiteY0" fmla="*/ 653388 h 1233965"/>
              <a:gd name="connsiteX1" fmla="*/ 580486 w 985972"/>
              <a:gd name="connsiteY1" fmla="*/ 657125 h 1233965"/>
              <a:gd name="connsiteX2" fmla="*/ 540630 w 985972"/>
              <a:gd name="connsiteY2" fmla="*/ 725648 h 1233965"/>
              <a:gd name="connsiteX3" fmla="*/ 666424 w 985972"/>
              <a:gd name="connsiteY3" fmla="*/ 653388 h 1233965"/>
              <a:gd name="connsiteX4" fmla="*/ 320179 w 985972"/>
              <a:gd name="connsiteY4" fmla="*/ 653388 h 1233965"/>
              <a:gd name="connsiteX5" fmla="*/ 444728 w 985972"/>
              <a:gd name="connsiteY5" fmla="*/ 725648 h 1233965"/>
              <a:gd name="connsiteX6" fmla="*/ 404872 w 985972"/>
              <a:gd name="connsiteY6" fmla="*/ 657125 h 1233965"/>
              <a:gd name="connsiteX7" fmla="*/ 402381 w 985972"/>
              <a:gd name="connsiteY7" fmla="*/ 653388 h 1233965"/>
              <a:gd name="connsiteX8" fmla="*/ 701298 w 985972"/>
              <a:gd name="connsiteY8" fmla="*/ 650896 h 1233965"/>
              <a:gd name="connsiteX9" fmla="*/ 508248 w 985972"/>
              <a:gd name="connsiteY9" fmla="*/ 760533 h 1233965"/>
              <a:gd name="connsiteX10" fmla="*/ 508248 w 985972"/>
              <a:gd name="connsiteY10" fmla="*/ 1201572 h 1233965"/>
              <a:gd name="connsiteX11" fmla="*/ 742399 w 985972"/>
              <a:gd name="connsiteY11" fmla="*/ 1152983 h 1233965"/>
              <a:gd name="connsiteX12" fmla="*/ 742399 w 985972"/>
              <a:gd name="connsiteY12" fmla="*/ 901317 h 1233965"/>
              <a:gd name="connsiteX13" fmla="*/ 758590 w 985972"/>
              <a:gd name="connsiteY13" fmla="*/ 885120 h 1233965"/>
              <a:gd name="connsiteX14" fmla="*/ 774781 w 985972"/>
              <a:gd name="connsiteY14" fmla="*/ 901317 h 1233965"/>
              <a:gd name="connsiteX15" fmla="*/ 774781 w 985972"/>
              <a:gd name="connsiteY15" fmla="*/ 1140525 h 1233965"/>
              <a:gd name="connsiteX16" fmla="*/ 925485 w 985972"/>
              <a:gd name="connsiteY16" fmla="*/ 1044592 h 1233965"/>
              <a:gd name="connsiteX17" fmla="*/ 951641 w 985972"/>
              <a:gd name="connsiteY17" fmla="*/ 968594 h 1233965"/>
              <a:gd name="connsiteX18" fmla="*/ 922994 w 985972"/>
              <a:gd name="connsiteY18" fmla="*/ 841515 h 1233965"/>
              <a:gd name="connsiteX19" fmla="*/ 757345 w 985972"/>
              <a:gd name="connsiteY19" fmla="*/ 650896 h 1233965"/>
              <a:gd name="connsiteX20" fmla="*/ 228013 w 985972"/>
              <a:gd name="connsiteY20" fmla="*/ 650896 h 1233965"/>
              <a:gd name="connsiteX21" fmla="*/ 62364 w 985972"/>
              <a:gd name="connsiteY21" fmla="*/ 841515 h 1233965"/>
              <a:gd name="connsiteX22" fmla="*/ 33718 w 985972"/>
              <a:gd name="connsiteY22" fmla="*/ 968594 h 1233965"/>
              <a:gd name="connsiteX23" fmla="*/ 59873 w 985972"/>
              <a:gd name="connsiteY23" fmla="*/ 1044592 h 1233965"/>
              <a:gd name="connsiteX24" fmla="*/ 210577 w 985972"/>
              <a:gd name="connsiteY24" fmla="*/ 1140525 h 1233965"/>
              <a:gd name="connsiteX25" fmla="*/ 210577 w 985972"/>
              <a:gd name="connsiteY25" fmla="*/ 901317 h 1233965"/>
              <a:gd name="connsiteX26" fmla="*/ 226768 w 985972"/>
              <a:gd name="connsiteY26" fmla="*/ 885120 h 1233965"/>
              <a:gd name="connsiteX27" fmla="*/ 242959 w 985972"/>
              <a:gd name="connsiteY27" fmla="*/ 901317 h 1233965"/>
              <a:gd name="connsiteX28" fmla="*/ 242959 w 985972"/>
              <a:gd name="connsiteY28" fmla="*/ 1152983 h 1233965"/>
              <a:gd name="connsiteX29" fmla="*/ 475865 w 985972"/>
              <a:gd name="connsiteY29" fmla="*/ 1201572 h 1233965"/>
              <a:gd name="connsiteX30" fmla="*/ 475865 w 985972"/>
              <a:gd name="connsiteY30" fmla="*/ 760533 h 1233965"/>
              <a:gd name="connsiteX31" fmla="*/ 285306 w 985972"/>
              <a:gd name="connsiteY31" fmla="*/ 650896 h 1233965"/>
              <a:gd name="connsiteX32" fmla="*/ 228013 w 985972"/>
              <a:gd name="connsiteY32" fmla="*/ 619749 h 1233965"/>
              <a:gd name="connsiteX33" fmla="*/ 396154 w 985972"/>
              <a:gd name="connsiteY33" fmla="*/ 619749 h 1233965"/>
              <a:gd name="connsiteX34" fmla="*/ 409854 w 985972"/>
              <a:gd name="connsiteY34" fmla="*/ 620995 h 1233965"/>
              <a:gd name="connsiteX35" fmla="*/ 421064 w 985972"/>
              <a:gd name="connsiteY35" fmla="*/ 627224 h 1233965"/>
              <a:gd name="connsiteX36" fmla="*/ 432273 w 985972"/>
              <a:gd name="connsiteY36" fmla="*/ 640929 h 1233965"/>
              <a:gd name="connsiteX37" fmla="*/ 478356 w 985972"/>
              <a:gd name="connsiteY37" fmla="*/ 720665 h 1233965"/>
              <a:gd name="connsiteX38" fmla="*/ 492056 w 985972"/>
              <a:gd name="connsiteY38" fmla="*/ 728140 h 1233965"/>
              <a:gd name="connsiteX39" fmla="*/ 505757 w 985972"/>
              <a:gd name="connsiteY39" fmla="*/ 720665 h 1233965"/>
              <a:gd name="connsiteX40" fmla="*/ 551840 w 985972"/>
              <a:gd name="connsiteY40" fmla="*/ 640929 h 1233965"/>
              <a:gd name="connsiteX41" fmla="*/ 571767 w 985972"/>
              <a:gd name="connsiteY41" fmla="*/ 623487 h 1233965"/>
              <a:gd name="connsiteX42" fmla="*/ 571767 w 985972"/>
              <a:gd name="connsiteY42" fmla="*/ 622241 h 1233965"/>
              <a:gd name="connsiteX43" fmla="*/ 587959 w 985972"/>
              <a:gd name="connsiteY43" fmla="*/ 619749 h 1233965"/>
              <a:gd name="connsiteX44" fmla="*/ 757345 w 985972"/>
              <a:gd name="connsiteY44" fmla="*/ 619749 h 1233965"/>
              <a:gd name="connsiteX45" fmla="*/ 954131 w 985972"/>
              <a:gd name="connsiteY45" fmla="*/ 832794 h 1233965"/>
              <a:gd name="connsiteX46" fmla="*/ 982778 w 985972"/>
              <a:gd name="connsiteY46" fmla="*/ 961119 h 1233965"/>
              <a:gd name="connsiteX47" fmla="*/ 946659 w 985972"/>
              <a:gd name="connsiteY47" fmla="*/ 1069510 h 1233965"/>
              <a:gd name="connsiteX48" fmla="*/ 492056 w 985972"/>
              <a:gd name="connsiteY48" fmla="*/ 1233965 h 1233965"/>
              <a:gd name="connsiteX49" fmla="*/ 38699 w 985972"/>
              <a:gd name="connsiteY49" fmla="*/ 1069510 h 1233965"/>
              <a:gd name="connsiteX50" fmla="*/ 2580 w 985972"/>
              <a:gd name="connsiteY50" fmla="*/ 961119 h 1233965"/>
              <a:gd name="connsiteX51" fmla="*/ 31227 w 985972"/>
              <a:gd name="connsiteY51" fmla="*/ 834039 h 1233965"/>
              <a:gd name="connsiteX52" fmla="*/ 228013 w 985972"/>
              <a:gd name="connsiteY52" fmla="*/ 619749 h 1233965"/>
              <a:gd name="connsiteX53" fmla="*/ 626429 w 985972"/>
              <a:gd name="connsiteY53" fmla="*/ 202823 h 1233965"/>
              <a:gd name="connsiteX54" fmla="*/ 625184 w 985972"/>
              <a:gd name="connsiteY54" fmla="*/ 204070 h 1233965"/>
              <a:gd name="connsiteX55" fmla="*/ 296717 w 985972"/>
              <a:gd name="connsiteY55" fmla="*/ 364982 h 1233965"/>
              <a:gd name="connsiteX56" fmla="*/ 362660 w 985972"/>
              <a:gd name="connsiteY56" fmla="*/ 493461 h 1233965"/>
              <a:gd name="connsiteX57" fmla="*/ 504498 w 985972"/>
              <a:gd name="connsiteY57" fmla="*/ 540862 h 1233965"/>
              <a:gd name="connsiteX58" fmla="*/ 686150 w 985972"/>
              <a:gd name="connsiteY58" fmla="*/ 347519 h 1233965"/>
              <a:gd name="connsiteX59" fmla="*/ 628917 w 985972"/>
              <a:gd name="connsiteY59" fmla="*/ 202823 h 1233965"/>
              <a:gd name="connsiteX60" fmla="*/ 626429 w 985972"/>
              <a:gd name="connsiteY60" fmla="*/ 202823 h 1233965"/>
              <a:gd name="connsiteX61" fmla="*/ 622696 w 985972"/>
              <a:gd name="connsiteY61" fmla="*/ 170391 h 1233965"/>
              <a:gd name="connsiteX62" fmla="*/ 648824 w 985972"/>
              <a:gd name="connsiteY62" fmla="*/ 179123 h 1233965"/>
              <a:gd name="connsiteX63" fmla="*/ 718499 w 985972"/>
              <a:gd name="connsiteY63" fmla="*/ 348766 h 1233965"/>
              <a:gd name="connsiteX64" fmla="*/ 506986 w 985972"/>
              <a:gd name="connsiteY64" fmla="*/ 573293 h 1233965"/>
              <a:gd name="connsiteX65" fmla="*/ 489567 w 985972"/>
              <a:gd name="connsiteY65" fmla="*/ 574541 h 1233965"/>
              <a:gd name="connsiteX66" fmla="*/ 341508 w 985972"/>
              <a:gd name="connsiteY66" fmla="*/ 518409 h 1233965"/>
              <a:gd name="connsiteX67" fmla="*/ 263124 w 985972"/>
              <a:gd name="connsiteY67" fmla="*/ 357498 h 1233965"/>
              <a:gd name="connsiteX68" fmla="*/ 269345 w 985972"/>
              <a:gd name="connsiteY68" fmla="*/ 341282 h 1233965"/>
              <a:gd name="connsiteX69" fmla="*/ 285519 w 985972"/>
              <a:gd name="connsiteY69" fmla="*/ 333797 h 1233965"/>
              <a:gd name="connsiteX70" fmla="*/ 600301 w 985972"/>
              <a:gd name="connsiteY70" fmla="*/ 182865 h 1233965"/>
              <a:gd name="connsiteX71" fmla="*/ 622696 w 985972"/>
              <a:gd name="connsiteY71" fmla="*/ 170391 h 1233965"/>
              <a:gd name="connsiteX72" fmla="*/ 487943 w 985972"/>
              <a:gd name="connsiteY72" fmla="*/ 35 h 1233965"/>
              <a:gd name="connsiteX73" fmla="*/ 709892 w 985972"/>
              <a:gd name="connsiteY73" fmla="*/ 90861 h 1233965"/>
              <a:gd name="connsiteX74" fmla="*/ 805904 w 985972"/>
              <a:gd name="connsiteY74" fmla="*/ 319793 h 1233965"/>
              <a:gd name="connsiteX75" fmla="*/ 805904 w 985972"/>
              <a:gd name="connsiteY75" fmla="*/ 470341 h 1233965"/>
              <a:gd name="connsiteX76" fmla="*/ 684954 w 985972"/>
              <a:gd name="connsiteY76" fmla="*/ 591028 h 1233965"/>
              <a:gd name="connsiteX77" fmla="*/ 617621 w 985972"/>
              <a:gd name="connsiteY77" fmla="*/ 591028 h 1233965"/>
              <a:gd name="connsiteX78" fmla="*/ 601412 w 985972"/>
              <a:gd name="connsiteY78" fmla="*/ 574853 h 1233965"/>
              <a:gd name="connsiteX79" fmla="*/ 617621 w 985972"/>
              <a:gd name="connsiteY79" fmla="*/ 558679 h 1233965"/>
              <a:gd name="connsiteX80" fmla="*/ 684954 w 985972"/>
              <a:gd name="connsiteY80" fmla="*/ 558679 h 1233965"/>
              <a:gd name="connsiteX81" fmla="*/ 774731 w 985972"/>
              <a:gd name="connsiteY81" fmla="*/ 470341 h 1233965"/>
              <a:gd name="connsiteX82" fmla="*/ 774731 w 985972"/>
              <a:gd name="connsiteY82" fmla="*/ 319793 h 1233965"/>
              <a:gd name="connsiteX83" fmla="*/ 687448 w 985972"/>
              <a:gd name="connsiteY83" fmla="*/ 113257 h 1233965"/>
              <a:gd name="connsiteX84" fmla="*/ 491684 w 985972"/>
              <a:gd name="connsiteY84" fmla="*/ 32384 h 1233965"/>
              <a:gd name="connsiteX85" fmla="*/ 487943 w 985972"/>
              <a:gd name="connsiteY85" fmla="*/ 32384 h 1233965"/>
              <a:gd name="connsiteX86" fmla="*/ 217365 w 985972"/>
              <a:gd name="connsiteY86" fmla="*/ 347166 h 1233965"/>
              <a:gd name="connsiteX87" fmla="*/ 217365 w 985972"/>
              <a:gd name="connsiteY87" fmla="*/ 470341 h 1233965"/>
              <a:gd name="connsiteX88" fmla="*/ 305895 w 985972"/>
              <a:gd name="connsiteY88" fmla="*/ 558679 h 1233965"/>
              <a:gd name="connsiteX89" fmla="*/ 374475 w 985972"/>
              <a:gd name="connsiteY89" fmla="*/ 558679 h 1233965"/>
              <a:gd name="connsiteX90" fmla="*/ 391931 w 985972"/>
              <a:gd name="connsiteY90" fmla="*/ 574853 h 1233965"/>
              <a:gd name="connsiteX91" fmla="*/ 374475 w 985972"/>
              <a:gd name="connsiteY91" fmla="*/ 591028 h 1233965"/>
              <a:gd name="connsiteX92" fmla="*/ 305895 w 985972"/>
              <a:gd name="connsiteY92" fmla="*/ 591028 h 1233965"/>
              <a:gd name="connsiteX93" fmla="*/ 186192 w 985972"/>
              <a:gd name="connsiteY93" fmla="*/ 470341 h 1233965"/>
              <a:gd name="connsiteX94" fmla="*/ 186192 w 985972"/>
              <a:gd name="connsiteY94" fmla="*/ 347166 h 1233965"/>
              <a:gd name="connsiteX95" fmla="*/ 487943 w 985972"/>
              <a:gd name="connsiteY95" fmla="*/ 35 h 123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985972" h="1233965">
                <a:moveTo>
                  <a:pt x="582977" y="653388"/>
                </a:moveTo>
                <a:cubicBezTo>
                  <a:pt x="581731" y="654633"/>
                  <a:pt x="580486" y="655879"/>
                  <a:pt x="580486" y="657125"/>
                </a:cubicBezTo>
                <a:lnTo>
                  <a:pt x="540630" y="725648"/>
                </a:lnTo>
                <a:cubicBezTo>
                  <a:pt x="625323" y="715681"/>
                  <a:pt x="656460" y="677059"/>
                  <a:pt x="666424" y="653388"/>
                </a:cubicBezTo>
                <a:close/>
                <a:moveTo>
                  <a:pt x="320179" y="653388"/>
                </a:moveTo>
                <a:cubicBezTo>
                  <a:pt x="331389" y="677059"/>
                  <a:pt x="361280" y="715681"/>
                  <a:pt x="444728" y="725648"/>
                </a:cubicBezTo>
                <a:lnTo>
                  <a:pt x="404872" y="657125"/>
                </a:lnTo>
                <a:cubicBezTo>
                  <a:pt x="404872" y="655879"/>
                  <a:pt x="403627" y="654633"/>
                  <a:pt x="402381" y="653388"/>
                </a:cubicBezTo>
                <a:close/>
                <a:moveTo>
                  <a:pt x="701298" y="650896"/>
                </a:moveTo>
                <a:cubicBezTo>
                  <a:pt x="692579" y="682043"/>
                  <a:pt x="656460" y="756795"/>
                  <a:pt x="508248" y="760533"/>
                </a:cubicBezTo>
                <a:lnTo>
                  <a:pt x="508248" y="1201572"/>
                </a:lnTo>
                <a:cubicBezTo>
                  <a:pt x="589204" y="1199081"/>
                  <a:pt x="667670" y="1182884"/>
                  <a:pt x="742399" y="1152983"/>
                </a:cubicBezTo>
                <a:lnTo>
                  <a:pt x="742399" y="901317"/>
                </a:lnTo>
                <a:cubicBezTo>
                  <a:pt x="742399" y="892596"/>
                  <a:pt x="749872" y="885120"/>
                  <a:pt x="758590" y="885120"/>
                </a:cubicBezTo>
                <a:cubicBezTo>
                  <a:pt x="768554" y="885120"/>
                  <a:pt x="774781" y="892596"/>
                  <a:pt x="774781" y="901317"/>
                </a:cubicBezTo>
                <a:lnTo>
                  <a:pt x="774781" y="1140525"/>
                </a:lnTo>
                <a:cubicBezTo>
                  <a:pt x="829583" y="1115607"/>
                  <a:pt x="879402" y="1083214"/>
                  <a:pt x="925485" y="1044592"/>
                </a:cubicBezTo>
                <a:cubicBezTo>
                  <a:pt x="947904" y="1025904"/>
                  <a:pt x="957868" y="997249"/>
                  <a:pt x="951641" y="968594"/>
                </a:cubicBezTo>
                <a:lnTo>
                  <a:pt x="922994" y="841515"/>
                </a:lnTo>
                <a:cubicBezTo>
                  <a:pt x="874420" y="668338"/>
                  <a:pt x="849511" y="650896"/>
                  <a:pt x="757345" y="650896"/>
                </a:cubicBezTo>
                <a:close/>
                <a:moveTo>
                  <a:pt x="228013" y="650896"/>
                </a:moveTo>
                <a:cubicBezTo>
                  <a:pt x="135847" y="650896"/>
                  <a:pt x="110938" y="668338"/>
                  <a:pt x="62364" y="841515"/>
                </a:cubicBezTo>
                <a:lnTo>
                  <a:pt x="33718" y="968594"/>
                </a:lnTo>
                <a:cubicBezTo>
                  <a:pt x="27490" y="997249"/>
                  <a:pt x="37454" y="1025904"/>
                  <a:pt x="59873" y="1044592"/>
                </a:cubicBezTo>
                <a:cubicBezTo>
                  <a:pt x="104710" y="1083214"/>
                  <a:pt x="155775" y="1115607"/>
                  <a:pt x="210577" y="1140525"/>
                </a:cubicBezTo>
                <a:lnTo>
                  <a:pt x="210577" y="901317"/>
                </a:lnTo>
                <a:cubicBezTo>
                  <a:pt x="210577" y="892596"/>
                  <a:pt x="216804" y="885120"/>
                  <a:pt x="226768" y="885120"/>
                </a:cubicBezTo>
                <a:cubicBezTo>
                  <a:pt x="235486" y="885120"/>
                  <a:pt x="242959" y="892596"/>
                  <a:pt x="242959" y="901317"/>
                </a:cubicBezTo>
                <a:lnTo>
                  <a:pt x="242959" y="1152983"/>
                </a:lnTo>
                <a:cubicBezTo>
                  <a:pt x="316443" y="1182884"/>
                  <a:pt x="396154" y="1199081"/>
                  <a:pt x="475865" y="1201572"/>
                </a:cubicBezTo>
                <a:lnTo>
                  <a:pt x="475865" y="760533"/>
                </a:lnTo>
                <a:cubicBezTo>
                  <a:pt x="330143" y="756795"/>
                  <a:pt x="294024" y="682043"/>
                  <a:pt x="285306" y="650896"/>
                </a:cubicBezTo>
                <a:close/>
                <a:moveTo>
                  <a:pt x="228013" y="619749"/>
                </a:moveTo>
                <a:lnTo>
                  <a:pt x="396154" y="619749"/>
                </a:lnTo>
                <a:cubicBezTo>
                  <a:pt x="401136" y="619749"/>
                  <a:pt x="404872" y="619749"/>
                  <a:pt x="409854" y="620995"/>
                </a:cubicBezTo>
                <a:cubicBezTo>
                  <a:pt x="413591" y="620995"/>
                  <a:pt x="417327" y="623487"/>
                  <a:pt x="421064" y="627224"/>
                </a:cubicBezTo>
                <a:cubicBezTo>
                  <a:pt x="426046" y="629716"/>
                  <a:pt x="429782" y="634699"/>
                  <a:pt x="432273" y="640929"/>
                </a:cubicBezTo>
                <a:lnTo>
                  <a:pt x="478356" y="720665"/>
                </a:lnTo>
                <a:cubicBezTo>
                  <a:pt x="482092" y="728140"/>
                  <a:pt x="489565" y="728140"/>
                  <a:pt x="492056" y="728140"/>
                </a:cubicBezTo>
                <a:cubicBezTo>
                  <a:pt x="494547" y="728140"/>
                  <a:pt x="502020" y="728140"/>
                  <a:pt x="505757" y="720665"/>
                </a:cubicBezTo>
                <a:lnTo>
                  <a:pt x="551840" y="640929"/>
                </a:lnTo>
                <a:cubicBezTo>
                  <a:pt x="556821" y="632208"/>
                  <a:pt x="564294" y="625978"/>
                  <a:pt x="571767" y="623487"/>
                </a:cubicBezTo>
                <a:cubicBezTo>
                  <a:pt x="571767" y="622241"/>
                  <a:pt x="571767" y="622241"/>
                  <a:pt x="571767" y="622241"/>
                </a:cubicBezTo>
                <a:cubicBezTo>
                  <a:pt x="577995" y="619749"/>
                  <a:pt x="582977" y="619749"/>
                  <a:pt x="587959" y="619749"/>
                </a:cubicBezTo>
                <a:lnTo>
                  <a:pt x="757345" y="619749"/>
                </a:lnTo>
                <a:cubicBezTo>
                  <a:pt x="871929" y="619749"/>
                  <a:pt x="903067" y="653388"/>
                  <a:pt x="954131" y="832794"/>
                </a:cubicBezTo>
                <a:lnTo>
                  <a:pt x="982778" y="961119"/>
                </a:lnTo>
                <a:cubicBezTo>
                  <a:pt x="992741" y="1002232"/>
                  <a:pt x="979041" y="1043346"/>
                  <a:pt x="946659" y="1069510"/>
                </a:cubicBezTo>
                <a:cubicBezTo>
                  <a:pt x="819619" y="1175409"/>
                  <a:pt x="657706" y="1233965"/>
                  <a:pt x="492056" y="1233965"/>
                </a:cubicBezTo>
                <a:cubicBezTo>
                  <a:pt x="327652" y="1233965"/>
                  <a:pt x="165739" y="1175409"/>
                  <a:pt x="38699" y="1069510"/>
                </a:cubicBezTo>
                <a:cubicBezTo>
                  <a:pt x="7562" y="1043346"/>
                  <a:pt x="-6138" y="1002232"/>
                  <a:pt x="2580" y="961119"/>
                </a:cubicBezTo>
                <a:lnTo>
                  <a:pt x="31227" y="834039"/>
                </a:lnTo>
                <a:cubicBezTo>
                  <a:pt x="82291" y="653388"/>
                  <a:pt x="113429" y="619749"/>
                  <a:pt x="228013" y="619749"/>
                </a:cubicBezTo>
                <a:close/>
                <a:moveTo>
                  <a:pt x="626429" y="202823"/>
                </a:moveTo>
                <a:cubicBezTo>
                  <a:pt x="626429" y="202823"/>
                  <a:pt x="625184" y="202823"/>
                  <a:pt x="625184" y="204070"/>
                </a:cubicBezTo>
                <a:cubicBezTo>
                  <a:pt x="516940" y="337540"/>
                  <a:pt x="348973" y="361240"/>
                  <a:pt x="296717" y="364982"/>
                </a:cubicBezTo>
                <a:cubicBezTo>
                  <a:pt x="301694" y="413629"/>
                  <a:pt x="325334" y="461030"/>
                  <a:pt x="362660" y="493461"/>
                </a:cubicBezTo>
                <a:cubicBezTo>
                  <a:pt x="402474" y="527140"/>
                  <a:pt x="453486" y="545851"/>
                  <a:pt x="504498" y="540862"/>
                </a:cubicBezTo>
                <a:cubicBezTo>
                  <a:pt x="604033" y="534625"/>
                  <a:pt x="684906" y="449803"/>
                  <a:pt x="686150" y="347519"/>
                </a:cubicBezTo>
                <a:cubicBezTo>
                  <a:pt x="691127" y="268934"/>
                  <a:pt x="651313" y="222781"/>
                  <a:pt x="628917" y="202823"/>
                </a:cubicBezTo>
                <a:cubicBezTo>
                  <a:pt x="627673" y="202823"/>
                  <a:pt x="626429" y="202823"/>
                  <a:pt x="626429" y="202823"/>
                </a:cubicBezTo>
                <a:close/>
                <a:moveTo>
                  <a:pt x="622696" y="170391"/>
                </a:moveTo>
                <a:cubicBezTo>
                  <a:pt x="631405" y="169144"/>
                  <a:pt x="641359" y="172886"/>
                  <a:pt x="648824" y="179123"/>
                </a:cubicBezTo>
                <a:cubicBezTo>
                  <a:pt x="677441" y="202823"/>
                  <a:pt x="723476" y="255213"/>
                  <a:pt x="718499" y="348766"/>
                </a:cubicBezTo>
                <a:cubicBezTo>
                  <a:pt x="716011" y="467266"/>
                  <a:pt x="623940" y="565809"/>
                  <a:pt x="506986" y="573293"/>
                </a:cubicBezTo>
                <a:cubicBezTo>
                  <a:pt x="500765" y="574541"/>
                  <a:pt x="494544" y="574541"/>
                  <a:pt x="489567" y="574541"/>
                </a:cubicBezTo>
                <a:cubicBezTo>
                  <a:pt x="436067" y="574541"/>
                  <a:pt x="383811" y="554583"/>
                  <a:pt x="341508" y="518409"/>
                </a:cubicBezTo>
                <a:cubicBezTo>
                  <a:pt x="296717" y="477245"/>
                  <a:pt x="266857" y="418619"/>
                  <a:pt x="263124" y="357498"/>
                </a:cubicBezTo>
                <a:cubicBezTo>
                  <a:pt x="263124" y="351261"/>
                  <a:pt x="265612" y="346271"/>
                  <a:pt x="269345" y="341282"/>
                </a:cubicBezTo>
                <a:cubicBezTo>
                  <a:pt x="273078" y="336292"/>
                  <a:pt x="279299" y="333797"/>
                  <a:pt x="285519" y="333797"/>
                </a:cubicBezTo>
                <a:cubicBezTo>
                  <a:pt x="319113" y="331303"/>
                  <a:pt x="493300" y="316334"/>
                  <a:pt x="600301" y="182865"/>
                </a:cubicBezTo>
                <a:cubicBezTo>
                  <a:pt x="606522" y="176628"/>
                  <a:pt x="613987" y="171639"/>
                  <a:pt x="622696" y="170391"/>
                </a:cubicBezTo>
                <a:close/>
                <a:moveTo>
                  <a:pt x="487943" y="35"/>
                </a:moveTo>
                <a:cubicBezTo>
                  <a:pt x="570239" y="-1209"/>
                  <a:pt x="650041" y="31140"/>
                  <a:pt x="709892" y="90861"/>
                </a:cubicBezTo>
                <a:cubicBezTo>
                  <a:pt x="770991" y="150583"/>
                  <a:pt x="805904" y="233944"/>
                  <a:pt x="805904" y="319793"/>
                </a:cubicBezTo>
                <a:lnTo>
                  <a:pt x="805904" y="470341"/>
                </a:lnTo>
                <a:cubicBezTo>
                  <a:pt x="805904" y="537527"/>
                  <a:pt x="752287" y="591028"/>
                  <a:pt x="684954" y="591028"/>
                </a:cubicBezTo>
                <a:lnTo>
                  <a:pt x="617621" y="591028"/>
                </a:lnTo>
                <a:cubicBezTo>
                  <a:pt x="607646" y="591028"/>
                  <a:pt x="601412" y="583563"/>
                  <a:pt x="601412" y="574853"/>
                </a:cubicBezTo>
                <a:cubicBezTo>
                  <a:pt x="601412" y="566144"/>
                  <a:pt x="607646" y="558679"/>
                  <a:pt x="617621" y="558679"/>
                </a:cubicBezTo>
                <a:lnTo>
                  <a:pt x="684954" y="558679"/>
                </a:lnTo>
                <a:cubicBezTo>
                  <a:pt x="734831" y="558679"/>
                  <a:pt x="774731" y="518864"/>
                  <a:pt x="774731" y="470341"/>
                </a:cubicBezTo>
                <a:lnTo>
                  <a:pt x="774731" y="319793"/>
                </a:lnTo>
                <a:cubicBezTo>
                  <a:pt x="774731" y="242653"/>
                  <a:pt x="742312" y="168002"/>
                  <a:pt x="687448" y="113257"/>
                </a:cubicBezTo>
                <a:cubicBezTo>
                  <a:pt x="633831" y="61001"/>
                  <a:pt x="565251" y="32384"/>
                  <a:pt x="491684" y="32384"/>
                </a:cubicBezTo>
                <a:cubicBezTo>
                  <a:pt x="490437" y="32384"/>
                  <a:pt x="489190" y="32384"/>
                  <a:pt x="487943" y="32384"/>
                </a:cubicBezTo>
                <a:cubicBezTo>
                  <a:pt x="327092" y="34873"/>
                  <a:pt x="217365" y="161781"/>
                  <a:pt x="217365" y="347166"/>
                </a:cubicBezTo>
                <a:lnTo>
                  <a:pt x="217365" y="470341"/>
                </a:lnTo>
                <a:cubicBezTo>
                  <a:pt x="217365" y="518864"/>
                  <a:pt x="257266" y="558679"/>
                  <a:pt x="305895" y="558679"/>
                </a:cubicBezTo>
                <a:lnTo>
                  <a:pt x="374475" y="558679"/>
                </a:lnTo>
                <a:cubicBezTo>
                  <a:pt x="384450" y="558679"/>
                  <a:pt x="391931" y="566144"/>
                  <a:pt x="391931" y="574853"/>
                </a:cubicBezTo>
                <a:cubicBezTo>
                  <a:pt x="391931" y="583563"/>
                  <a:pt x="384450" y="591028"/>
                  <a:pt x="374475" y="591028"/>
                </a:cubicBezTo>
                <a:lnTo>
                  <a:pt x="305895" y="591028"/>
                </a:lnTo>
                <a:cubicBezTo>
                  <a:pt x="239809" y="591028"/>
                  <a:pt x="186192" y="537527"/>
                  <a:pt x="186192" y="470341"/>
                </a:cubicBezTo>
                <a:lnTo>
                  <a:pt x="186192" y="347166"/>
                </a:lnTo>
                <a:cubicBezTo>
                  <a:pt x="186192" y="145606"/>
                  <a:pt x="310883" y="3768"/>
                  <a:pt x="487943" y="35"/>
                </a:cubicBezTo>
                <a:close/>
              </a:path>
            </a:pathLst>
          </a:custGeom>
          <a:solidFill>
            <a:schemeClr val="accent3"/>
          </a:solidFill>
          <a:ln>
            <a:noFill/>
          </a:ln>
          <a:effectLst/>
        </p:spPr>
        <p:txBody>
          <a:bodyPr wrap="square" anchor="ctr">
            <a:noAutofit/>
          </a:bodyPr>
          <a:lstStyle/>
          <a:p>
            <a:pPr defTabSz="685663">
              <a:buClrTx/>
              <a:defRPr/>
            </a:pPr>
            <a:endParaRPr lang="en-US" sz="1350" kern="1200" dirty="0">
              <a:solidFill>
                <a:srgbClr val="747A94"/>
              </a:solidFill>
              <a:latin typeface="Poppins" panose="00000500000000000000" pitchFamily="2" charset="0"/>
              <a:ea typeface="+mn-ea"/>
              <a:cs typeface="+mn-cs"/>
            </a:endParaRPr>
          </a:p>
        </p:txBody>
      </p:sp>
      <p:sp>
        <p:nvSpPr>
          <p:cNvPr id="537" name="Freeform 525">
            <a:extLst>
              <a:ext uri="{FF2B5EF4-FFF2-40B4-BE49-F238E27FC236}">
                <a16:creationId xmlns:a16="http://schemas.microsoft.com/office/drawing/2014/main" id="{0485C590-9995-44F9-921F-C1ED62D1C1A9}"/>
              </a:ext>
            </a:extLst>
          </p:cNvPr>
          <p:cNvSpPr>
            <a:spLocks noChangeArrowheads="1"/>
          </p:cNvSpPr>
          <p:nvPr/>
        </p:nvSpPr>
        <p:spPr bwMode="auto">
          <a:xfrm>
            <a:off x="3058587" y="1802463"/>
            <a:ext cx="822219" cy="822219"/>
          </a:xfrm>
          <a:custGeom>
            <a:avLst/>
            <a:gdLst>
              <a:gd name="T0" fmla="*/ 476 w 1760"/>
              <a:gd name="T1" fmla="*/ 1535 h 1759"/>
              <a:gd name="T2" fmla="*/ 476 w 1760"/>
              <a:gd name="T3" fmla="*/ 1535 h 1759"/>
              <a:gd name="T4" fmla="*/ 1536 w 1760"/>
              <a:gd name="T5" fmla="*/ 1283 h 1759"/>
              <a:gd name="T6" fmla="*/ 1536 w 1760"/>
              <a:gd name="T7" fmla="*/ 1283 h 1759"/>
              <a:gd name="T8" fmla="*/ 1283 w 1760"/>
              <a:gd name="T9" fmla="*/ 223 h 1759"/>
              <a:gd name="T10" fmla="*/ 1283 w 1760"/>
              <a:gd name="T11" fmla="*/ 223 h 1759"/>
              <a:gd name="T12" fmla="*/ 223 w 1760"/>
              <a:gd name="T13" fmla="*/ 476 h 1759"/>
              <a:gd name="T14" fmla="*/ 223 w 1760"/>
              <a:gd name="T15" fmla="*/ 476 h 1759"/>
              <a:gd name="T16" fmla="*/ 476 w 1760"/>
              <a:gd name="T17" fmla="*/ 1535 h 1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0" h="1759">
                <a:moveTo>
                  <a:pt x="476" y="1535"/>
                </a:moveTo>
                <a:lnTo>
                  <a:pt x="476" y="1535"/>
                </a:lnTo>
                <a:cubicBezTo>
                  <a:pt x="838" y="1758"/>
                  <a:pt x="1313" y="1645"/>
                  <a:pt x="1536" y="1283"/>
                </a:cubicBezTo>
                <a:lnTo>
                  <a:pt x="1536" y="1283"/>
                </a:lnTo>
                <a:cubicBezTo>
                  <a:pt x="1759" y="921"/>
                  <a:pt x="1646" y="446"/>
                  <a:pt x="1283" y="223"/>
                </a:cubicBezTo>
                <a:lnTo>
                  <a:pt x="1283" y="223"/>
                </a:lnTo>
                <a:cubicBezTo>
                  <a:pt x="921" y="0"/>
                  <a:pt x="446" y="113"/>
                  <a:pt x="223" y="476"/>
                </a:cubicBezTo>
                <a:lnTo>
                  <a:pt x="223" y="476"/>
                </a:lnTo>
                <a:cubicBezTo>
                  <a:pt x="0" y="838"/>
                  <a:pt x="113" y="1313"/>
                  <a:pt x="476" y="1535"/>
                </a:cubicBezTo>
              </a:path>
            </a:pathLst>
          </a:custGeom>
          <a:noFill/>
          <a:ln w="38100" cap="flat">
            <a:solidFill>
              <a:srgbClr val="FF0066"/>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685663">
              <a:buClrTx/>
              <a:defRPr/>
            </a:pPr>
            <a:endParaRPr lang="en-US" sz="1350" kern="1200" dirty="0">
              <a:solidFill>
                <a:srgbClr val="747A94"/>
              </a:solidFill>
              <a:latin typeface="Poppins" panose="00000500000000000000" pitchFamily="2" charset="0"/>
              <a:ea typeface="+mn-ea"/>
              <a:cs typeface="+mn-cs"/>
            </a:endParaRPr>
          </a:p>
        </p:txBody>
      </p:sp>
      <p:sp>
        <p:nvSpPr>
          <p:cNvPr id="2" name="Title 6">
            <a:extLst>
              <a:ext uri="{FF2B5EF4-FFF2-40B4-BE49-F238E27FC236}">
                <a16:creationId xmlns:a16="http://schemas.microsoft.com/office/drawing/2014/main" id="{7C8F52E0-723A-0482-E8C9-B4131F64E99E}"/>
              </a:ext>
            </a:extLst>
          </p:cNvPr>
          <p:cNvSpPr txBox="1">
            <a:spLocks/>
          </p:cNvSpPr>
          <p:nvPr/>
        </p:nvSpPr>
        <p:spPr>
          <a:xfrm>
            <a:off x="282633" y="424704"/>
            <a:ext cx="8595360" cy="5217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defTabSz="914400" eaLnBrk="1" fontAlgn="auto" latinLnBrk="0" hangingPunct="1">
              <a:buClr>
                <a:schemeClr val="dk1"/>
              </a:buClr>
              <a:buSzPts val="3600"/>
              <a:tabLst/>
              <a:defRPr/>
            </a:pPr>
            <a:r>
              <a:rPr lang="en-IE" sz="2800" b="1" dirty="0">
                <a:solidFill>
                  <a:srgbClr val="145E67"/>
                </a:solidFill>
                <a:latin typeface="Domaine Text Black" panose="020A0A06080505060204" pitchFamily="18" charset="0"/>
                <a:ea typeface="P22 Mackinac Pro" panose="02000000000000000000" pitchFamily="50" charset="0"/>
                <a:cs typeface="Poppins Black"/>
                <a:sym typeface="Poppins Black"/>
              </a:rPr>
              <a:t>Key Challenges facing Marketing &amp; Comms</a:t>
            </a:r>
          </a:p>
        </p:txBody>
      </p:sp>
      <p:sp>
        <p:nvSpPr>
          <p:cNvPr id="3" name="TextBox 2">
            <a:extLst>
              <a:ext uri="{FF2B5EF4-FFF2-40B4-BE49-F238E27FC236}">
                <a16:creationId xmlns:a16="http://schemas.microsoft.com/office/drawing/2014/main" id="{2538B812-645B-774A-A441-9D2C762C851C}"/>
              </a:ext>
            </a:extLst>
          </p:cNvPr>
          <p:cNvSpPr txBox="1"/>
          <p:nvPr/>
        </p:nvSpPr>
        <p:spPr>
          <a:xfrm>
            <a:off x="36577" y="3490104"/>
            <a:ext cx="2868720" cy="288541"/>
          </a:xfrm>
          <a:prstGeom prst="rect">
            <a:avLst/>
          </a:prstGeom>
          <a:noFill/>
        </p:spPr>
        <p:txBody>
          <a:bodyPr wrap="square" rtlCol="0" anchor="b">
            <a:spAutoFit/>
          </a:bodyPr>
          <a:lstStyle/>
          <a:p>
            <a:pPr algn="r" defTabSz="685663">
              <a:buClrTx/>
              <a:defRPr/>
            </a:pPr>
            <a:r>
              <a:rPr lang="en-IE" sz="1275" b="1" kern="1200" spc="-11" dirty="0">
                <a:solidFill>
                  <a:srgbClr val="111340"/>
                </a:solidFill>
                <a:latin typeface="Poppins" panose="00000500000000000000" pitchFamily="2" charset="0"/>
                <a:ea typeface="+mn-ea"/>
                <a:cs typeface="Poppins" panose="00000500000000000000" pitchFamily="2" charset="0"/>
              </a:rPr>
              <a:t>Brand Purpose and authenticity</a:t>
            </a:r>
            <a:endParaRPr lang="en-US" sz="1275" b="1" kern="1200" spc="-11" dirty="0">
              <a:solidFill>
                <a:srgbClr val="111340"/>
              </a:solidFill>
              <a:latin typeface="Poppins" panose="00000500000000000000" pitchFamily="2" charset="0"/>
              <a:ea typeface="+mn-ea"/>
              <a:cs typeface="Poppins" panose="00000500000000000000" pitchFamily="2" charset="0"/>
            </a:endParaRPr>
          </a:p>
        </p:txBody>
      </p:sp>
      <p:sp>
        <p:nvSpPr>
          <p:cNvPr id="4" name="TextBox 3">
            <a:extLst>
              <a:ext uri="{FF2B5EF4-FFF2-40B4-BE49-F238E27FC236}">
                <a16:creationId xmlns:a16="http://schemas.microsoft.com/office/drawing/2014/main" id="{F7CE7C00-6303-DBE9-E3EB-222A7C69C3FA}"/>
              </a:ext>
            </a:extLst>
          </p:cNvPr>
          <p:cNvSpPr txBox="1"/>
          <p:nvPr/>
        </p:nvSpPr>
        <p:spPr>
          <a:xfrm>
            <a:off x="3046001" y="4784570"/>
            <a:ext cx="3074393" cy="288541"/>
          </a:xfrm>
          <a:prstGeom prst="rect">
            <a:avLst/>
          </a:prstGeom>
          <a:noFill/>
        </p:spPr>
        <p:txBody>
          <a:bodyPr wrap="square" rtlCol="0" anchor="b">
            <a:spAutoFit/>
          </a:bodyPr>
          <a:lstStyle/>
          <a:p>
            <a:pPr algn="ctr" defTabSz="685663">
              <a:buClrTx/>
              <a:defRPr/>
            </a:pPr>
            <a:r>
              <a:rPr lang="en-IE" sz="1275" b="1" kern="1200" spc="-11" dirty="0">
                <a:solidFill>
                  <a:srgbClr val="111340"/>
                </a:solidFill>
                <a:latin typeface="Poppins" panose="00000500000000000000" pitchFamily="2" charset="0"/>
                <a:ea typeface="+mn-ea"/>
                <a:cs typeface="Poppins" panose="00000500000000000000" pitchFamily="2" charset="0"/>
              </a:rPr>
              <a:t>The right talent</a:t>
            </a:r>
            <a:endParaRPr lang="en-US" sz="1275" b="1" kern="1200" spc="-11" dirty="0">
              <a:solidFill>
                <a:srgbClr val="111340"/>
              </a:solidFill>
              <a:latin typeface="Poppins" panose="00000500000000000000" pitchFamily="2" charset="0"/>
              <a:ea typeface="+mn-ea"/>
              <a:cs typeface="Poppins" panose="00000500000000000000" pitchFamily="2" charset="0"/>
            </a:endParaRPr>
          </a:p>
        </p:txBody>
      </p:sp>
      <p:sp>
        <p:nvSpPr>
          <p:cNvPr id="5" name="TextBox 4">
            <a:extLst>
              <a:ext uri="{FF2B5EF4-FFF2-40B4-BE49-F238E27FC236}">
                <a16:creationId xmlns:a16="http://schemas.microsoft.com/office/drawing/2014/main" id="{B7473CDA-1248-A689-2338-4C243B537FDE}"/>
              </a:ext>
            </a:extLst>
          </p:cNvPr>
          <p:cNvSpPr txBox="1"/>
          <p:nvPr/>
        </p:nvSpPr>
        <p:spPr>
          <a:xfrm>
            <a:off x="6367406" y="3502868"/>
            <a:ext cx="2235470" cy="288541"/>
          </a:xfrm>
          <a:prstGeom prst="rect">
            <a:avLst/>
          </a:prstGeom>
          <a:noFill/>
        </p:spPr>
        <p:txBody>
          <a:bodyPr wrap="square" rtlCol="0" anchor="b">
            <a:spAutoFit/>
          </a:bodyPr>
          <a:lstStyle/>
          <a:p>
            <a:pPr defTabSz="685663">
              <a:buClrTx/>
              <a:defRPr/>
            </a:pPr>
            <a:r>
              <a:rPr lang="en-IE" sz="1275" b="1" kern="1200" spc="-11" dirty="0">
                <a:solidFill>
                  <a:srgbClr val="111340"/>
                </a:solidFill>
                <a:latin typeface="Poppins" panose="00000500000000000000" pitchFamily="2" charset="0"/>
                <a:ea typeface="+mn-ea"/>
                <a:cs typeface="Poppins" panose="00000500000000000000" pitchFamily="2" charset="0"/>
              </a:rPr>
              <a:t>Marketing effectiveness</a:t>
            </a:r>
            <a:endParaRPr lang="en-US" sz="1275" b="1" kern="1200" spc="-11" dirty="0">
              <a:solidFill>
                <a:srgbClr val="111340"/>
              </a:solidFill>
              <a:latin typeface="Poppins" panose="00000500000000000000" pitchFamily="2" charset="0"/>
              <a:ea typeface="+mn-ea"/>
              <a:cs typeface="Poppins" panose="00000500000000000000" pitchFamily="2" charset="0"/>
            </a:endParaRPr>
          </a:p>
        </p:txBody>
      </p:sp>
      <p:sp>
        <p:nvSpPr>
          <p:cNvPr id="6" name="TextBox 5">
            <a:extLst>
              <a:ext uri="{FF2B5EF4-FFF2-40B4-BE49-F238E27FC236}">
                <a16:creationId xmlns:a16="http://schemas.microsoft.com/office/drawing/2014/main" id="{A6771A17-64E9-813E-DE5B-73A37DD1494C}"/>
              </a:ext>
            </a:extLst>
          </p:cNvPr>
          <p:cNvSpPr txBox="1"/>
          <p:nvPr/>
        </p:nvSpPr>
        <p:spPr>
          <a:xfrm>
            <a:off x="6276435" y="2121407"/>
            <a:ext cx="2235470" cy="288541"/>
          </a:xfrm>
          <a:prstGeom prst="rect">
            <a:avLst/>
          </a:prstGeom>
          <a:noFill/>
        </p:spPr>
        <p:txBody>
          <a:bodyPr wrap="square" rtlCol="0" anchor="b">
            <a:spAutoFit/>
          </a:bodyPr>
          <a:lstStyle/>
          <a:p>
            <a:pPr lvl="0" defTabSz="685663">
              <a:buClrTx/>
              <a:defRPr/>
            </a:pPr>
            <a:r>
              <a:rPr lang="en-IE" sz="1275" b="1" kern="1200" spc="-11" dirty="0">
                <a:solidFill>
                  <a:srgbClr val="111340"/>
                </a:solidFill>
                <a:latin typeface="Poppins" panose="00000500000000000000" pitchFamily="2" charset="0"/>
                <a:ea typeface="+mn-ea"/>
                <a:cs typeface="Poppins" panose="00000500000000000000" pitchFamily="2" charset="0"/>
              </a:rPr>
              <a:t>Artificial Intelligence</a:t>
            </a:r>
          </a:p>
        </p:txBody>
      </p:sp>
      <p:sp>
        <p:nvSpPr>
          <p:cNvPr id="7" name="TextBox 6">
            <a:extLst>
              <a:ext uri="{FF2B5EF4-FFF2-40B4-BE49-F238E27FC236}">
                <a16:creationId xmlns:a16="http://schemas.microsoft.com/office/drawing/2014/main" id="{76BC7B6E-16DB-DC27-203D-1266A31EAE1A}"/>
              </a:ext>
            </a:extLst>
          </p:cNvPr>
          <p:cNvSpPr txBox="1"/>
          <p:nvPr/>
        </p:nvSpPr>
        <p:spPr>
          <a:xfrm>
            <a:off x="0" y="2143734"/>
            <a:ext cx="3019952" cy="288541"/>
          </a:xfrm>
          <a:prstGeom prst="rect">
            <a:avLst/>
          </a:prstGeom>
          <a:noFill/>
        </p:spPr>
        <p:txBody>
          <a:bodyPr wrap="square" rtlCol="0" anchor="b">
            <a:spAutoFit/>
          </a:bodyPr>
          <a:lstStyle/>
          <a:p>
            <a:pPr algn="r" defTabSz="685663">
              <a:buClrTx/>
              <a:defRPr/>
            </a:pPr>
            <a:r>
              <a:rPr lang="en-IE" sz="1275" b="1" kern="1200" spc="-11" dirty="0">
                <a:solidFill>
                  <a:srgbClr val="111340"/>
                </a:solidFill>
                <a:latin typeface="Poppins" panose="00000500000000000000" pitchFamily="2" charset="0"/>
                <a:ea typeface="+mn-ea"/>
                <a:cs typeface="Poppins" panose="00000500000000000000" pitchFamily="2" charset="0"/>
              </a:rPr>
              <a:t>Re-aligning sales and marketing</a:t>
            </a:r>
            <a:endParaRPr lang="en-US" sz="1275" b="1" kern="1200" spc="-11" dirty="0">
              <a:solidFill>
                <a:srgbClr val="111340"/>
              </a:solidFill>
              <a:latin typeface="Poppins" panose="00000500000000000000" pitchFamily="2" charset="0"/>
              <a:ea typeface="+mn-ea"/>
              <a:cs typeface="Poppins" panose="00000500000000000000" pitchFamily="2" charset="0"/>
            </a:endParaRPr>
          </a:p>
        </p:txBody>
      </p:sp>
      <p:pic>
        <p:nvPicPr>
          <p:cNvPr id="8" name="Picture 7">
            <a:extLst>
              <a:ext uri="{FF2B5EF4-FFF2-40B4-BE49-F238E27FC236}">
                <a16:creationId xmlns:a16="http://schemas.microsoft.com/office/drawing/2014/main" id="{368BDC52-F0CF-1BC6-3563-3227E5E7BBDC}"/>
              </a:ext>
            </a:extLst>
          </p:cNvPr>
          <p:cNvPicPr>
            <a:picLocks noChangeAspect="1"/>
          </p:cNvPicPr>
          <p:nvPr/>
        </p:nvPicPr>
        <p:blipFill>
          <a:blip r:embed="rId3"/>
          <a:stretch>
            <a:fillRect/>
          </a:stretch>
        </p:blipFill>
        <p:spPr>
          <a:xfrm>
            <a:off x="4218739" y="2600326"/>
            <a:ext cx="762612" cy="762612"/>
          </a:xfrm>
          <a:prstGeom prst="rect">
            <a:avLst/>
          </a:prstGeom>
        </p:spPr>
      </p:pic>
      <p:sp>
        <p:nvSpPr>
          <p:cNvPr id="10" name="Freeform 525">
            <a:extLst>
              <a:ext uri="{FF2B5EF4-FFF2-40B4-BE49-F238E27FC236}">
                <a16:creationId xmlns:a16="http://schemas.microsoft.com/office/drawing/2014/main" id="{D0658344-BC49-DEC8-816E-7F32169B1A95}"/>
              </a:ext>
            </a:extLst>
          </p:cNvPr>
          <p:cNvSpPr>
            <a:spLocks noChangeArrowheads="1"/>
          </p:cNvSpPr>
          <p:nvPr/>
        </p:nvSpPr>
        <p:spPr bwMode="auto">
          <a:xfrm>
            <a:off x="4149771" y="1247727"/>
            <a:ext cx="822219" cy="822219"/>
          </a:xfrm>
          <a:custGeom>
            <a:avLst/>
            <a:gdLst>
              <a:gd name="T0" fmla="*/ 476 w 1760"/>
              <a:gd name="T1" fmla="*/ 1535 h 1759"/>
              <a:gd name="T2" fmla="*/ 476 w 1760"/>
              <a:gd name="T3" fmla="*/ 1535 h 1759"/>
              <a:gd name="T4" fmla="*/ 1536 w 1760"/>
              <a:gd name="T5" fmla="*/ 1283 h 1759"/>
              <a:gd name="T6" fmla="*/ 1536 w 1760"/>
              <a:gd name="T7" fmla="*/ 1283 h 1759"/>
              <a:gd name="T8" fmla="*/ 1283 w 1760"/>
              <a:gd name="T9" fmla="*/ 223 h 1759"/>
              <a:gd name="T10" fmla="*/ 1283 w 1760"/>
              <a:gd name="T11" fmla="*/ 223 h 1759"/>
              <a:gd name="T12" fmla="*/ 223 w 1760"/>
              <a:gd name="T13" fmla="*/ 476 h 1759"/>
              <a:gd name="T14" fmla="*/ 223 w 1760"/>
              <a:gd name="T15" fmla="*/ 476 h 1759"/>
              <a:gd name="T16" fmla="*/ 476 w 1760"/>
              <a:gd name="T17" fmla="*/ 1535 h 1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0" h="1759">
                <a:moveTo>
                  <a:pt x="476" y="1535"/>
                </a:moveTo>
                <a:lnTo>
                  <a:pt x="476" y="1535"/>
                </a:lnTo>
                <a:cubicBezTo>
                  <a:pt x="838" y="1758"/>
                  <a:pt x="1313" y="1645"/>
                  <a:pt x="1536" y="1283"/>
                </a:cubicBezTo>
                <a:lnTo>
                  <a:pt x="1536" y="1283"/>
                </a:lnTo>
                <a:cubicBezTo>
                  <a:pt x="1759" y="921"/>
                  <a:pt x="1646" y="446"/>
                  <a:pt x="1283" y="223"/>
                </a:cubicBezTo>
                <a:lnTo>
                  <a:pt x="1283" y="223"/>
                </a:lnTo>
                <a:cubicBezTo>
                  <a:pt x="921" y="0"/>
                  <a:pt x="446" y="113"/>
                  <a:pt x="223" y="476"/>
                </a:cubicBezTo>
                <a:lnTo>
                  <a:pt x="223" y="476"/>
                </a:lnTo>
                <a:cubicBezTo>
                  <a:pt x="0" y="838"/>
                  <a:pt x="113" y="1313"/>
                  <a:pt x="476" y="1535"/>
                </a:cubicBezTo>
              </a:path>
            </a:pathLst>
          </a:custGeom>
          <a:noFill/>
          <a:ln w="3810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685663">
              <a:buClrTx/>
              <a:defRPr/>
            </a:pPr>
            <a:endParaRPr lang="en-US" sz="1350" kern="1200" dirty="0">
              <a:solidFill>
                <a:srgbClr val="747A94"/>
              </a:solidFill>
              <a:latin typeface="Poppins" panose="00000500000000000000" pitchFamily="2" charset="0"/>
              <a:ea typeface="+mn-ea"/>
              <a:cs typeface="+mn-cs"/>
            </a:endParaRPr>
          </a:p>
        </p:txBody>
      </p:sp>
      <p:sp>
        <p:nvSpPr>
          <p:cNvPr id="11" name="Freeform: Shape 540">
            <a:extLst>
              <a:ext uri="{FF2B5EF4-FFF2-40B4-BE49-F238E27FC236}">
                <a16:creationId xmlns:a16="http://schemas.microsoft.com/office/drawing/2014/main" id="{6F250054-2E3C-CB76-CF8D-09C0A8C8D074}"/>
              </a:ext>
            </a:extLst>
          </p:cNvPr>
          <p:cNvSpPr>
            <a:spLocks noChangeArrowheads="1"/>
          </p:cNvSpPr>
          <p:nvPr/>
        </p:nvSpPr>
        <p:spPr bwMode="auto">
          <a:xfrm>
            <a:off x="4363966" y="1456626"/>
            <a:ext cx="404413" cy="457007"/>
          </a:xfrm>
          <a:custGeom>
            <a:avLst/>
            <a:gdLst>
              <a:gd name="connsiteX0" fmla="*/ 531736 w 1078434"/>
              <a:gd name="connsiteY0" fmla="*/ 723976 h 1218686"/>
              <a:gd name="connsiteX1" fmla="*/ 458168 w 1078434"/>
              <a:gd name="connsiteY1" fmla="*/ 1010584 h 1218686"/>
              <a:gd name="connsiteX2" fmla="*/ 451934 w 1078434"/>
              <a:gd name="connsiteY2" fmla="*/ 1049213 h 1218686"/>
              <a:gd name="connsiteX3" fmla="*/ 451934 w 1078434"/>
              <a:gd name="connsiteY3" fmla="*/ 1181302 h 1218686"/>
              <a:gd name="connsiteX4" fmla="*/ 461909 w 1078434"/>
              <a:gd name="connsiteY4" fmla="*/ 1183795 h 1218686"/>
              <a:gd name="connsiteX5" fmla="*/ 488094 w 1078434"/>
              <a:gd name="connsiteY5" fmla="*/ 1185041 h 1218686"/>
              <a:gd name="connsiteX6" fmla="*/ 499316 w 1078434"/>
              <a:gd name="connsiteY6" fmla="*/ 1186287 h 1218686"/>
              <a:gd name="connsiteX7" fmla="*/ 536724 w 1078434"/>
              <a:gd name="connsiteY7" fmla="*/ 1187533 h 1218686"/>
              <a:gd name="connsiteX8" fmla="*/ 537971 w 1078434"/>
              <a:gd name="connsiteY8" fmla="*/ 1187533 h 1218686"/>
              <a:gd name="connsiteX9" fmla="*/ 541711 w 1078434"/>
              <a:gd name="connsiteY9" fmla="*/ 1187533 h 1218686"/>
              <a:gd name="connsiteX10" fmla="*/ 577872 w 1078434"/>
              <a:gd name="connsiteY10" fmla="*/ 1186287 h 1218686"/>
              <a:gd name="connsiteX11" fmla="*/ 587847 w 1078434"/>
              <a:gd name="connsiteY11" fmla="*/ 1186287 h 1218686"/>
              <a:gd name="connsiteX12" fmla="*/ 615279 w 1078434"/>
              <a:gd name="connsiteY12" fmla="*/ 1183795 h 1218686"/>
              <a:gd name="connsiteX13" fmla="*/ 621514 w 1078434"/>
              <a:gd name="connsiteY13" fmla="*/ 1182548 h 1218686"/>
              <a:gd name="connsiteX14" fmla="*/ 621514 w 1078434"/>
              <a:gd name="connsiteY14" fmla="*/ 1050460 h 1218686"/>
              <a:gd name="connsiteX15" fmla="*/ 616526 w 1078434"/>
              <a:gd name="connsiteY15" fmla="*/ 1010584 h 1218686"/>
              <a:gd name="connsiteX16" fmla="*/ 542958 w 1078434"/>
              <a:gd name="connsiteY16" fmla="*/ 723976 h 1218686"/>
              <a:gd name="connsiteX17" fmla="*/ 541711 w 1078434"/>
              <a:gd name="connsiteY17" fmla="*/ 723976 h 1218686"/>
              <a:gd name="connsiteX18" fmla="*/ 540464 w 1078434"/>
              <a:gd name="connsiteY18" fmla="*/ 723976 h 1218686"/>
              <a:gd name="connsiteX19" fmla="*/ 539218 w 1078434"/>
              <a:gd name="connsiteY19" fmla="*/ 723976 h 1218686"/>
              <a:gd name="connsiteX20" fmla="*/ 537971 w 1078434"/>
              <a:gd name="connsiteY20" fmla="*/ 723976 h 1218686"/>
              <a:gd name="connsiteX21" fmla="*/ 766156 w 1078434"/>
              <a:gd name="connsiteY21" fmla="*/ 581918 h 1218686"/>
              <a:gd name="connsiteX22" fmla="*/ 575378 w 1078434"/>
              <a:gd name="connsiteY22" fmla="*/ 722730 h 1218686"/>
              <a:gd name="connsiteX23" fmla="*/ 647699 w 1078434"/>
              <a:gd name="connsiteY23" fmla="*/ 1003107 h 1218686"/>
              <a:gd name="connsiteX24" fmla="*/ 653933 w 1078434"/>
              <a:gd name="connsiteY24" fmla="*/ 1050460 h 1218686"/>
              <a:gd name="connsiteX25" fmla="*/ 653933 w 1078434"/>
              <a:gd name="connsiteY25" fmla="*/ 1177564 h 1218686"/>
              <a:gd name="connsiteX26" fmla="*/ 816032 w 1078434"/>
              <a:gd name="connsiteY26" fmla="*/ 1133950 h 1218686"/>
              <a:gd name="connsiteX27" fmla="*/ 816032 w 1078434"/>
              <a:gd name="connsiteY27" fmla="*/ 857311 h 1218686"/>
              <a:gd name="connsiteX28" fmla="*/ 832242 w 1078434"/>
              <a:gd name="connsiteY28" fmla="*/ 841111 h 1218686"/>
              <a:gd name="connsiteX29" fmla="*/ 848452 w 1078434"/>
              <a:gd name="connsiteY29" fmla="*/ 857311 h 1218686"/>
              <a:gd name="connsiteX30" fmla="*/ 848452 w 1078434"/>
              <a:gd name="connsiteY30" fmla="*/ 1120242 h 1218686"/>
              <a:gd name="connsiteX31" fmla="*/ 1015538 w 1078434"/>
              <a:gd name="connsiteY31" fmla="*/ 1015568 h 1218686"/>
              <a:gd name="connsiteX32" fmla="*/ 1044217 w 1078434"/>
              <a:gd name="connsiteY32" fmla="*/ 930832 h 1218686"/>
              <a:gd name="connsiteX33" fmla="*/ 1013044 w 1078434"/>
              <a:gd name="connsiteY33" fmla="*/ 791266 h 1218686"/>
              <a:gd name="connsiteX34" fmla="*/ 829748 w 1078434"/>
              <a:gd name="connsiteY34" fmla="*/ 581918 h 1218686"/>
              <a:gd name="connsiteX35" fmla="*/ 645205 w 1078434"/>
              <a:gd name="connsiteY35" fmla="*/ 581918 h 1218686"/>
              <a:gd name="connsiteX36" fmla="*/ 635230 w 1078434"/>
              <a:gd name="connsiteY36" fmla="*/ 588149 h 1218686"/>
              <a:gd name="connsiteX37" fmla="*/ 575378 w 1078434"/>
              <a:gd name="connsiteY37" fmla="*/ 691577 h 1218686"/>
              <a:gd name="connsiteX38" fmla="*/ 732489 w 1078434"/>
              <a:gd name="connsiteY38" fmla="*/ 581918 h 1218686"/>
              <a:gd name="connsiteX39" fmla="*/ 343452 w 1078434"/>
              <a:gd name="connsiteY39" fmla="*/ 581918 h 1218686"/>
              <a:gd name="connsiteX40" fmla="*/ 503057 w 1078434"/>
              <a:gd name="connsiteY40" fmla="*/ 691577 h 1218686"/>
              <a:gd name="connsiteX41" fmla="*/ 444452 w 1078434"/>
              <a:gd name="connsiteY41" fmla="*/ 588149 h 1218686"/>
              <a:gd name="connsiteX42" fmla="*/ 433230 w 1078434"/>
              <a:gd name="connsiteY42" fmla="*/ 581918 h 1218686"/>
              <a:gd name="connsiteX43" fmla="*/ 248687 w 1078434"/>
              <a:gd name="connsiteY43" fmla="*/ 581918 h 1218686"/>
              <a:gd name="connsiteX44" fmla="*/ 66638 w 1078434"/>
              <a:gd name="connsiteY44" fmla="*/ 791266 h 1218686"/>
              <a:gd name="connsiteX45" fmla="*/ 34218 w 1078434"/>
              <a:gd name="connsiteY45" fmla="*/ 930832 h 1218686"/>
              <a:gd name="connsiteX46" fmla="*/ 62897 w 1078434"/>
              <a:gd name="connsiteY46" fmla="*/ 1015568 h 1218686"/>
              <a:gd name="connsiteX47" fmla="*/ 231230 w 1078434"/>
              <a:gd name="connsiteY47" fmla="*/ 1120242 h 1218686"/>
              <a:gd name="connsiteX48" fmla="*/ 231230 w 1078434"/>
              <a:gd name="connsiteY48" fmla="*/ 857311 h 1218686"/>
              <a:gd name="connsiteX49" fmla="*/ 247440 w 1078434"/>
              <a:gd name="connsiteY49" fmla="*/ 841111 h 1218686"/>
              <a:gd name="connsiteX50" fmla="*/ 263650 w 1078434"/>
              <a:gd name="connsiteY50" fmla="*/ 857311 h 1218686"/>
              <a:gd name="connsiteX51" fmla="*/ 263650 w 1078434"/>
              <a:gd name="connsiteY51" fmla="*/ 1133950 h 1218686"/>
              <a:gd name="connsiteX52" fmla="*/ 420761 w 1078434"/>
              <a:gd name="connsiteY52" fmla="*/ 1177564 h 1218686"/>
              <a:gd name="connsiteX53" fmla="*/ 420761 w 1078434"/>
              <a:gd name="connsiteY53" fmla="*/ 1049213 h 1218686"/>
              <a:gd name="connsiteX54" fmla="*/ 426995 w 1078434"/>
              <a:gd name="connsiteY54" fmla="*/ 1001861 h 1218686"/>
              <a:gd name="connsiteX55" fmla="*/ 499316 w 1078434"/>
              <a:gd name="connsiteY55" fmla="*/ 722730 h 1218686"/>
              <a:gd name="connsiteX56" fmla="*/ 311033 w 1078434"/>
              <a:gd name="connsiteY56" fmla="*/ 581918 h 1218686"/>
              <a:gd name="connsiteX57" fmla="*/ 248687 w 1078434"/>
              <a:gd name="connsiteY57" fmla="*/ 549519 h 1218686"/>
              <a:gd name="connsiteX58" fmla="*/ 306045 w 1078434"/>
              <a:gd name="connsiteY58" fmla="*/ 549519 h 1218686"/>
              <a:gd name="connsiteX59" fmla="*/ 433230 w 1078434"/>
              <a:gd name="connsiteY59" fmla="*/ 549519 h 1218686"/>
              <a:gd name="connsiteX60" fmla="*/ 444452 w 1078434"/>
              <a:gd name="connsiteY60" fmla="*/ 549519 h 1218686"/>
              <a:gd name="connsiteX61" fmla="*/ 458168 w 1078434"/>
              <a:gd name="connsiteY61" fmla="*/ 556996 h 1218686"/>
              <a:gd name="connsiteX62" fmla="*/ 471884 w 1078434"/>
              <a:gd name="connsiteY62" fmla="*/ 571949 h 1218686"/>
              <a:gd name="connsiteX63" fmla="*/ 539218 w 1078434"/>
              <a:gd name="connsiteY63" fmla="*/ 689085 h 1218686"/>
              <a:gd name="connsiteX64" fmla="*/ 606551 w 1078434"/>
              <a:gd name="connsiteY64" fmla="*/ 571949 h 1218686"/>
              <a:gd name="connsiteX65" fmla="*/ 616526 w 1078434"/>
              <a:gd name="connsiteY65" fmla="*/ 559488 h 1218686"/>
              <a:gd name="connsiteX66" fmla="*/ 631489 w 1078434"/>
              <a:gd name="connsiteY66" fmla="*/ 549519 h 1218686"/>
              <a:gd name="connsiteX67" fmla="*/ 645205 w 1078434"/>
              <a:gd name="connsiteY67" fmla="*/ 549519 h 1218686"/>
              <a:gd name="connsiteX68" fmla="*/ 769896 w 1078434"/>
              <a:gd name="connsiteY68" fmla="*/ 549519 h 1218686"/>
              <a:gd name="connsiteX69" fmla="*/ 829748 w 1078434"/>
              <a:gd name="connsiteY69" fmla="*/ 549519 h 1218686"/>
              <a:gd name="connsiteX70" fmla="*/ 1044217 w 1078434"/>
              <a:gd name="connsiteY70" fmla="*/ 782544 h 1218686"/>
              <a:gd name="connsiteX71" fmla="*/ 1075390 w 1078434"/>
              <a:gd name="connsiteY71" fmla="*/ 922109 h 1218686"/>
              <a:gd name="connsiteX72" fmla="*/ 1036736 w 1078434"/>
              <a:gd name="connsiteY72" fmla="*/ 1040491 h 1218686"/>
              <a:gd name="connsiteX73" fmla="*/ 653933 w 1078434"/>
              <a:gd name="connsiteY73" fmla="*/ 1211209 h 1218686"/>
              <a:gd name="connsiteX74" fmla="*/ 640217 w 1078434"/>
              <a:gd name="connsiteY74" fmla="*/ 1213701 h 1218686"/>
              <a:gd name="connsiteX75" fmla="*/ 610292 w 1078434"/>
              <a:gd name="connsiteY75" fmla="*/ 1216194 h 1218686"/>
              <a:gd name="connsiteX76" fmla="*/ 601563 w 1078434"/>
              <a:gd name="connsiteY76" fmla="*/ 1216194 h 1218686"/>
              <a:gd name="connsiteX77" fmla="*/ 580366 w 1078434"/>
              <a:gd name="connsiteY77" fmla="*/ 1218686 h 1218686"/>
              <a:gd name="connsiteX78" fmla="*/ 569143 w 1078434"/>
              <a:gd name="connsiteY78" fmla="*/ 1218686 h 1218686"/>
              <a:gd name="connsiteX79" fmla="*/ 541711 w 1078434"/>
              <a:gd name="connsiteY79" fmla="*/ 1218686 h 1218686"/>
              <a:gd name="connsiteX80" fmla="*/ 539218 w 1078434"/>
              <a:gd name="connsiteY80" fmla="*/ 1218686 h 1218686"/>
              <a:gd name="connsiteX81" fmla="*/ 537971 w 1078434"/>
              <a:gd name="connsiteY81" fmla="*/ 1218686 h 1218686"/>
              <a:gd name="connsiteX82" fmla="*/ 536724 w 1078434"/>
              <a:gd name="connsiteY82" fmla="*/ 1218686 h 1218686"/>
              <a:gd name="connsiteX83" fmla="*/ 509292 w 1078434"/>
              <a:gd name="connsiteY83" fmla="*/ 1218686 h 1218686"/>
              <a:gd name="connsiteX84" fmla="*/ 498069 w 1078434"/>
              <a:gd name="connsiteY84" fmla="*/ 1218686 h 1218686"/>
              <a:gd name="connsiteX85" fmla="*/ 475625 w 1078434"/>
              <a:gd name="connsiteY85" fmla="*/ 1216194 h 1218686"/>
              <a:gd name="connsiteX86" fmla="*/ 468144 w 1078434"/>
              <a:gd name="connsiteY86" fmla="*/ 1216194 h 1218686"/>
              <a:gd name="connsiteX87" fmla="*/ 434477 w 1078434"/>
              <a:gd name="connsiteY87" fmla="*/ 1212455 h 1218686"/>
              <a:gd name="connsiteX88" fmla="*/ 420761 w 1078434"/>
              <a:gd name="connsiteY88" fmla="*/ 1211209 h 1218686"/>
              <a:gd name="connsiteX89" fmla="*/ 420761 w 1078434"/>
              <a:gd name="connsiteY89" fmla="*/ 1209963 h 1218686"/>
              <a:gd name="connsiteX90" fmla="*/ 41700 w 1078434"/>
              <a:gd name="connsiteY90" fmla="*/ 1040491 h 1218686"/>
              <a:gd name="connsiteX91" fmla="*/ 3045 w 1078434"/>
              <a:gd name="connsiteY91" fmla="*/ 922109 h 1218686"/>
              <a:gd name="connsiteX92" fmla="*/ 34218 w 1078434"/>
              <a:gd name="connsiteY92" fmla="*/ 783790 h 1218686"/>
              <a:gd name="connsiteX93" fmla="*/ 248687 w 1078434"/>
              <a:gd name="connsiteY93" fmla="*/ 549519 h 1218686"/>
              <a:gd name="connsiteX94" fmla="*/ 613105 w 1078434"/>
              <a:gd name="connsiteY94" fmla="*/ 155020 h 1218686"/>
              <a:gd name="connsiteX95" fmla="*/ 369324 w 1078434"/>
              <a:gd name="connsiteY95" fmla="*/ 226279 h 1218686"/>
              <a:gd name="connsiteX96" fmla="*/ 318067 w 1078434"/>
              <a:gd name="connsiteY96" fmla="*/ 223779 h 1218686"/>
              <a:gd name="connsiteX97" fmla="*/ 316817 w 1078434"/>
              <a:gd name="connsiteY97" fmla="*/ 248782 h 1218686"/>
              <a:gd name="connsiteX98" fmla="*/ 534345 w 1078434"/>
              <a:gd name="connsiteY98" fmla="*/ 466310 h 1218686"/>
              <a:gd name="connsiteX99" fmla="*/ 750623 w 1078434"/>
              <a:gd name="connsiteY99" fmla="*/ 263784 h 1218686"/>
              <a:gd name="connsiteX100" fmla="*/ 613105 w 1078434"/>
              <a:gd name="connsiteY100" fmla="*/ 155020 h 1218686"/>
              <a:gd name="connsiteX101" fmla="*/ 681864 w 1078434"/>
              <a:gd name="connsiteY101" fmla="*/ 90012 h 1218686"/>
              <a:gd name="connsiteX102" fmla="*/ 639358 w 1078434"/>
              <a:gd name="connsiteY102" fmla="*/ 135017 h 1218686"/>
              <a:gd name="connsiteX103" fmla="*/ 749373 w 1078434"/>
              <a:gd name="connsiteY103" fmla="*/ 231280 h 1218686"/>
              <a:gd name="connsiteX104" fmla="*/ 681864 w 1078434"/>
              <a:gd name="connsiteY104" fmla="*/ 90012 h 1218686"/>
              <a:gd name="connsiteX105" fmla="*/ 534345 w 1078434"/>
              <a:gd name="connsiteY105" fmla="*/ 31254 h 1218686"/>
              <a:gd name="connsiteX106" fmla="*/ 324318 w 1078434"/>
              <a:gd name="connsiteY106" fmla="*/ 192525 h 1218686"/>
              <a:gd name="connsiteX107" fmla="*/ 656861 w 1078434"/>
              <a:gd name="connsiteY107" fmla="*/ 70009 h 1218686"/>
              <a:gd name="connsiteX108" fmla="*/ 534345 w 1078434"/>
              <a:gd name="connsiteY108" fmla="*/ 31254 h 1218686"/>
              <a:gd name="connsiteX109" fmla="*/ 534345 w 1078434"/>
              <a:gd name="connsiteY109" fmla="*/ 0 h 1218686"/>
              <a:gd name="connsiteX110" fmla="*/ 783127 w 1078434"/>
              <a:gd name="connsiteY110" fmla="*/ 248782 h 1218686"/>
              <a:gd name="connsiteX111" fmla="*/ 534345 w 1078434"/>
              <a:gd name="connsiteY111" fmla="*/ 498814 h 1218686"/>
              <a:gd name="connsiteX112" fmla="*/ 284313 w 1078434"/>
              <a:gd name="connsiteY112" fmla="*/ 248782 h 1218686"/>
              <a:gd name="connsiteX113" fmla="*/ 534345 w 1078434"/>
              <a:gd name="connsiteY113" fmla="*/ 0 h 1218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078434" h="1218686">
                <a:moveTo>
                  <a:pt x="531736" y="723976"/>
                </a:moveTo>
                <a:lnTo>
                  <a:pt x="458168" y="1010584"/>
                </a:lnTo>
                <a:cubicBezTo>
                  <a:pt x="454428" y="1023045"/>
                  <a:pt x="451934" y="1036752"/>
                  <a:pt x="451934" y="1049213"/>
                </a:cubicBezTo>
                <a:lnTo>
                  <a:pt x="451934" y="1181302"/>
                </a:lnTo>
                <a:cubicBezTo>
                  <a:pt x="455674" y="1182548"/>
                  <a:pt x="459415" y="1182548"/>
                  <a:pt x="461909" y="1183795"/>
                </a:cubicBezTo>
                <a:cubicBezTo>
                  <a:pt x="470637" y="1183795"/>
                  <a:pt x="479366" y="1185041"/>
                  <a:pt x="488094" y="1185041"/>
                </a:cubicBezTo>
                <a:cubicBezTo>
                  <a:pt x="491835" y="1186287"/>
                  <a:pt x="495576" y="1186287"/>
                  <a:pt x="499316" y="1186287"/>
                </a:cubicBezTo>
                <a:cubicBezTo>
                  <a:pt x="511785" y="1186287"/>
                  <a:pt x="524255" y="1187533"/>
                  <a:pt x="536724" y="1187533"/>
                </a:cubicBezTo>
                <a:lnTo>
                  <a:pt x="537971" y="1187533"/>
                </a:lnTo>
                <a:lnTo>
                  <a:pt x="541711" y="1187533"/>
                </a:lnTo>
                <a:cubicBezTo>
                  <a:pt x="554180" y="1187533"/>
                  <a:pt x="566650" y="1186287"/>
                  <a:pt x="577872" y="1186287"/>
                </a:cubicBezTo>
                <a:cubicBezTo>
                  <a:pt x="581613" y="1186287"/>
                  <a:pt x="585353" y="1186287"/>
                  <a:pt x="587847" y="1186287"/>
                </a:cubicBezTo>
                <a:cubicBezTo>
                  <a:pt x="596576" y="1185041"/>
                  <a:pt x="605304" y="1183795"/>
                  <a:pt x="615279" y="1183795"/>
                </a:cubicBezTo>
                <a:cubicBezTo>
                  <a:pt x="616526" y="1183795"/>
                  <a:pt x="619020" y="1182548"/>
                  <a:pt x="621514" y="1182548"/>
                </a:cubicBezTo>
                <a:lnTo>
                  <a:pt x="621514" y="1050460"/>
                </a:lnTo>
                <a:cubicBezTo>
                  <a:pt x="621514" y="1036752"/>
                  <a:pt x="620267" y="1023045"/>
                  <a:pt x="616526" y="1010584"/>
                </a:cubicBezTo>
                <a:lnTo>
                  <a:pt x="542958" y="723976"/>
                </a:lnTo>
                <a:lnTo>
                  <a:pt x="541711" y="723976"/>
                </a:lnTo>
                <a:cubicBezTo>
                  <a:pt x="540464" y="723976"/>
                  <a:pt x="540464" y="723976"/>
                  <a:pt x="540464" y="723976"/>
                </a:cubicBezTo>
                <a:cubicBezTo>
                  <a:pt x="540464" y="723976"/>
                  <a:pt x="540464" y="723976"/>
                  <a:pt x="539218" y="723976"/>
                </a:cubicBezTo>
                <a:lnTo>
                  <a:pt x="537971" y="723976"/>
                </a:lnTo>
                <a:close/>
                <a:moveTo>
                  <a:pt x="766156" y="581918"/>
                </a:moveTo>
                <a:cubicBezTo>
                  <a:pt x="756180" y="619302"/>
                  <a:pt x="718773" y="710269"/>
                  <a:pt x="575378" y="722730"/>
                </a:cubicBezTo>
                <a:lnTo>
                  <a:pt x="647699" y="1003107"/>
                </a:lnTo>
                <a:cubicBezTo>
                  <a:pt x="652687" y="1018060"/>
                  <a:pt x="653933" y="1034260"/>
                  <a:pt x="653933" y="1050460"/>
                </a:cubicBezTo>
                <a:lnTo>
                  <a:pt x="653933" y="1177564"/>
                </a:lnTo>
                <a:cubicBezTo>
                  <a:pt x="708798" y="1170087"/>
                  <a:pt x="763662" y="1153888"/>
                  <a:pt x="816032" y="1133950"/>
                </a:cubicBezTo>
                <a:lnTo>
                  <a:pt x="816032" y="857311"/>
                </a:lnTo>
                <a:cubicBezTo>
                  <a:pt x="816032" y="848588"/>
                  <a:pt x="823514" y="841111"/>
                  <a:pt x="832242" y="841111"/>
                </a:cubicBezTo>
                <a:cubicBezTo>
                  <a:pt x="840970" y="841111"/>
                  <a:pt x="848452" y="848588"/>
                  <a:pt x="848452" y="857311"/>
                </a:cubicBezTo>
                <a:lnTo>
                  <a:pt x="848452" y="1120242"/>
                </a:lnTo>
                <a:cubicBezTo>
                  <a:pt x="908304" y="1092828"/>
                  <a:pt x="964415" y="1057936"/>
                  <a:pt x="1015538" y="1015568"/>
                </a:cubicBezTo>
                <a:cubicBezTo>
                  <a:pt x="1040476" y="994384"/>
                  <a:pt x="1051698" y="961985"/>
                  <a:pt x="1044217" y="930832"/>
                </a:cubicBezTo>
                <a:lnTo>
                  <a:pt x="1013044" y="791266"/>
                </a:lnTo>
                <a:cubicBezTo>
                  <a:pt x="959427" y="600610"/>
                  <a:pt x="931995" y="581918"/>
                  <a:pt x="829748" y="581918"/>
                </a:cubicBezTo>
                <a:close/>
                <a:moveTo>
                  <a:pt x="645205" y="581918"/>
                </a:moveTo>
                <a:cubicBezTo>
                  <a:pt x="640217" y="581918"/>
                  <a:pt x="636477" y="584410"/>
                  <a:pt x="635230" y="588149"/>
                </a:cubicBezTo>
                <a:lnTo>
                  <a:pt x="575378" y="691577"/>
                </a:lnTo>
                <a:cubicBezTo>
                  <a:pt x="688847" y="680362"/>
                  <a:pt x="723761" y="614317"/>
                  <a:pt x="732489" y="581918"/>
                </a:cubicBezTo>
                <a:close/>
                <a:moveTo>
                  <a:pt x="343452" y="581918"/>
                </a:moveTo>
                <a:cubicBezTo>
                  <a:pt x="353428" y="614317"/>
                  <a:pt x="387094" y="680362"/>
                  <a:pt x="503057" y="691577"/>
                </a:cubicBezTo>
                <a:lnTo>
                  <a:pt x="444452" y="588149"/>
                </a:lnTo>
                <a:cubicBezTo>
                  <a:pt x="441958" y="584410"/>
                  <a:pt x="438218" y="581918"/>
                  <a:pt x="433230" y="581918"/>
                </a:cubicBezTo>
                <a:close/>
                <a:moveTo>
                  <a:pt x="248687" y="581918"/>
                </a:moveTo>
                <a:cubicBezTo>
                  <a:pt x="147687" y="581918"/>
                  <a:pt x="120255" y="600610"/>
                  <a:pt x="66638" y="791266"/>
                </a:cubicBezTo>
                <a:lnTo>
                  <a:pt x="34218" y="930832"/>
                </a:lnTo>
                <a:cubicBezTo>
                  <a:pt x="27984" y="961985"/>
                  <a:pt x="37959" y="994384"/>
                  <a:pt x="62897" y="1015568"/>
                </a:cubicBezTo>
                <a:cubicBezTo>
                  <a:pt x="115267" y="1057936"/>
                  <a:pt x="171378" y="1092828"/>
                  <a:pt x="231230" y="1120242"/>
                </a:cubicBezTo>
                <a:lnTo>
                  <a:pt x="231230" y="857311"/>
                </a:lnTo>
                <a:cubicBezTo>
                  <a:pt x="231230" y="848588"/>
                  <a:pt x="237465" y="841111"/>
                  <a:pt x="247440" y="841111"/>
                </a:cubicBezTo>
                <a:cubicBezTo>
                  <a:pt x="256168" y="841111"/>
                  <a:pt x="263650" y="848588"/>
                  <a:pt x="263650" y="857311"/>
                </a:cubicBezTo>
                <a:lnTo>
                  <a:pt x="263650" y="1133950"/>
                </a:lnTo>
                <a:cubicBezTo>
                  <a:pt x="313526" y="1153888"/>
                  <a:pt x="365897" y="1168841"/>
                  <a:pt x="420761" y="1177564"/>
                </a:cubicBezTo>
                <a:lnTo>
                  <a:pt x="420761" y="1049213"/>
                </a:lnTo>
                <a:cubicBezTo>
                  <a:pt x="420761" y="1033014"/>
                  <a:pt x="423255" y="1016814"/>
                  <a:pt x="426995" y="1001861"/>
                </a:cubicBezTo>
                <a:lnTo>
                  <a:pt x="499316" y="722730"/>
                </a:lnTo>
                <a:cubicBezTo>
                  <a:pt x="357168" y="710269"/>
                  <a:pt x="319761" y="619302"/>
                  <a:pt x="311033" y="581918"/>
                </a:cubicBezTo>
                <a:close/>
                <a:moveTo>
                  <a:pt x="248687" y="549519"/>
                </a:moveTo>
                <a:lnTo>
                  <a:pt x="306045" y="549519"/>
                </a:lnTo>
                <a:lnTo>
                  <a:pt x="433230" y="549519"/>
                </a:lnTo>
                <a:lnTo>
                  <a:pt x="444452" y="549519"/>
                </a:lnTo>
                <a:cubicBezTo>
                  <a:pt x="449440" y="549519"/>
                  <a:pt x="454428" y="552011"/>
                  <a:pt x="458168" y="556996"/>
                </a:cubicBezTo>
                <a:cubicBezTo>
                  <a:pt x="463156" y="560734"/>
                  <a:pt x="468144" y="565719"/>
                  <a:pt x="471884" y="571949"/>
                </a:cubicBezTo>
                <a:lnTo>
                  <a:pt x="539218" y="689085"/>
                </a:lnTo>
                <a:lnTo>
                  <a:pt x="606551" y="571949"/>
                </a:lnTo>
                <a:cubicBezTo>
                  <a:pt x="609045" y="566965"/>
                  <a:pt x="612785" y="563226"/>
                  <a:pt x="616526" y="559488"/>
                </a:cubicBezTo>
                <a:cubicBezTo>
                  <a:pt x="619020" y="554503"/>
                  <a:pt x="625254" y="549519"/>
                  <a:pt x="631489" y="549519"/>
                </a:cubicBezTo>
                <a:lnTo>
                  <a:pt x="645205" y="549519"/>
                </a:lnTo>
                <a:lnTo>
                  <a:pt x="769896" y="549519"/>
                </a:lnTo>
                <a:lnTo>
                  <a:pt x="829748" y="549519"/>
                </a:lnTo>
                <a:cubicBezTo>
                  <a:pt x="954439" y="549519"/>
                  <a:pt x="988106" y="586903"/>
                  <a:pt x="1044217" y="782544"/>
                </a:cubicBezTo>
                <a:lnTo>
                  <a:pt x="1075390" y="922109"/>
                </a:lnTo>
                <a:cubicBezTo>
                  <a:pt x="1085365" y="966969"/>
                  <a:pt x="1070402" y="1011830"/>
                  <a:pt x="1036736" y="1040491"/>
                </a:cubicBezTo>
                <a:cubicBezTo>
                  <a:pt x="927007" y="1130211"/>
                  <a:pt x="793588" y="1190025"/>
                  <a:pt x="653933" y="1211209"/>
                </a:cubicBezTo>
                <a:lnTo>
                  <a:pt x="640217" y="1213701"/>
                </a:lnTo>
                <a:cubicBezTo>
                  <a:pt x="630242" y="1214947"/>
                  <a:pt x="620267" y="1214947"/>
                  <a:pt x="610292" y="1216194"/>
                </a:cubicBezTo>
                <a:cubicBezTo>
                  <a:pt x="607798" y="1216194"/>
                  <a:pt x="604057" y="1216194"/>
                  <a:pt x="601563" y="1216194"/>
                </a:cubicBezTo>
                <a:cubicBezTo>
                  <a:pt x="594082" y="1217440"/>
                  <a:pt x="587847" y="1217440"/>
                  <a:pt x="580366" y="1218686"/>
                </a:cubicBezTo>
                <a:cubicBezTo>
                  <a:pt x="576625" y="1218686"/>
                  <a:pt x="572884" y="1218686"/>
                  <a:pt x="569143" y="1218686"/>
                </a:cubicBezTo>
                <a:cubicBezTo>
                  <a:pt x="560415" y="1218686"/>
                  <a:pt x="550440" y="1218686"/>
                  <a:pt x="541711" y="1218686"/>
                </a:cubicBezTo>
                <a:cubicBezTo>
                  <a:pt x="540464" y="1218686"/>
                  <a:pt x="540464" y="1218686"/>
                  <a:pt x="539218" y="1218686"/>
                </a:cubicBezTo>
                <a:cubicBezTo>
                  <a:pt x="537971" y="1218686"/>
                  <a:pt x="537971" y="1218686"/>
                  <a:pt x="537971" y="1218686"/>
                </a:cubicBezTo>
                <a:lnTo>
                  <a:pt x="536724" y="1218686"/>
                </a:lnTo>
                <a:cubicBezTo>
                  <a:pt x="527995" y="1218686"/>
                  <a:pt x="518020" y="1218686"/>
                  <a:pt x="509292" y="1218686"/>
                </a:cubicBezTo>
                <a:cubicBezTo>
                  <a:pt x="505551" y="1218686"/>
                  <a:pt x="501810" y="1218686"/>
                  <a:pt x="498069" y="1218686"/>
                </a:cubicBezTo>
                <a:cubicBezTo>
                  <a:pt x="491835" y="1217440"/>
                  <a:pt x="483106" y="1217440"/>
                  <a:pt x="475625" y="1216194"/>
                </a:cubicBezTo>
                <a:cubicBezTo>
                  <a:pt x="473131" y="1216194"/>
                  <a:pt x="470637" y="1216194"/>
                  <a:pt x="468144" y="1216194"/>
                </a:cubicBezTo>
                <a:cubicBezTo>
                  <a:pt x="456921" y="1214947"/>
                  <a:pt x="445699" y="1213701"/>
                  <a:pt x="434477" y="1212455"/>
                </a:cubicBezTo>
                <a:lnTo>
                  <a:pt x="420761" y="1211209"/>
                </a:lnTo>
                <a:lnTo>
                  <a:pt x="420761" y="1209963"/>
                </a:lnTo>
                <a:cubicBezTo>
                  <a:pt x="281107" y="1188779"/>
                  <a:pt x="151428" y="1130211"/>
                  <a:pt x="41700" y="1040491"/>
                </a:cubicBezTo>
                <a:cubicBezTo>
                  <a:pt x="8033" y="1011830"/>
                  <a:pt x="-6930" y="966969"/>
                  <a:pt x="3045" y="922109"/>
                </a:cubicBezTo>
                <a:lnTo>
                  <a:pt x="34218" y="783790"/>
                </a:lnTo>
                <a:cubicBezTo>
                  <a:pt x="90329" y="586903"/>
                  <a:pt x="123996" y="549519"/>
                  <a:pt x="248687" y="549519"/>
                </a:cubicBezTo>
                <a:close/>
                <a:moveTo>
                  <a:pt x="613105" y="155020"/>
                </a:moveTo>
                <a:cubicBezTo>
                  <a:pt x="528094" y="215028"/>
                  <a:pt x="431832" y="226279"/>
                  <a:pt x="369324" y="226279"/>
                </a:cubicBezTo>
                <a:cubicBezTo>
                  <a:pt x="348071" y="226279"/>
                  <a:pt x="329319" y="225029"/>
                  <a:pt x="318067" y="223779"/>
                </a:cubicBezTo>
                <a:cubicBezTo>
                  <a:pt x="318067" y="232530"/>
                  <a:pt x="316817" y="240031"/>
                  <a:pt x="316817" y="248782"/>
                </a:cubicBezTo>
                <a:cubicBezTo>
                  <a:pt x="316817" y="368797"/>
                  <a:pt x="414330" y="466310"/>
                  <a:pt x="534345" y="466310"/>
                </a:cubicBezTo>
                <a:cubicBezTo>
                  <a:pt x="648110" y="466310"/>
                  <a:pt x="741872" y="376298"/>
                  <a:pt x="750623" y="263784"/>
                </a:cubicBezTo>
                <a:cubicBezTo>
                  <a:pt x="669362" y="256283"/>
                  <a:pt x="628107" y="190024"/>
                  <a:pt x="613105" y="155020"/>
                </a:cubicBezTo>
                <a:close/>
                <a:moveTo>
                  <a:pt x="681864" y="90012"/>
                </a:moveTo>
                <a:cubicBezTo>
                  <a:pt x="668112" y="107514"/>
                  <a:pt x="654360" y="122516"/>
                  <a:pt x="639358" y="135017"/>
                </a:cubicBezTo>
                <a:cubicBezTo>
                  <a:pt x="649360" y="160020"/>
                  <a:pt x="679364" y="222528"/>
                  <a:pt x="749373" y="231280"/>
                </a:cubicBezTo>
                <a:cubicBezTo>
                  <a:pt x="745622" y="176273"/>
                  <a:pt x="720619" y="126266"/>
                  <a:pt x="681864" y="90012"/>
                </a:cubicBezTo>
                <a:close/>
                <a:moveTo>
                  <a:pt x="534345" y="31254"/>
                </a:moveTo>
                <a:cubicBezTo>
                  <a:pt x="434332" y="31254"/>
                  <a:pt x="349321" y="100013"/>
                  <a:pt x="324318" y="192525"/>
                </a:cubicBezTo>
                <a:cubicBezTo>
                  <a:pt x="378075" y="197525"/>
                  <a:pt x="548097" y="203776"/>
                  <a:pt x="656861" y="70009"/>
                </a:cubicBezTo>
                <a:cubicBezTo>
                  <a:pt x="621856" y="46256"/>
                  <a:pt x="579351" y="31254"/>
                  <a:pt x="534345" y="31254"/>
                </a:cubicBezTo>
                <a:close/>
                <a:moveTo>
                  <a:pt x="534345" y="0"/>
                </a:moveTo>
                <a:cubicBezTo>
                  <a:pt x="671863" y="0"/>
                  <a:pt x="783127" y="111264"/>
                  <a:pt x="783127" y="248782"/>
                </a:cubicBezTo>
                <a:cubicBezTo>
                  <a:pt x="783127" y="386299"/>
                  <a:pt x="671863" y="498814"/>
                  <a:pt x="534345" y="498814"/>
                </a:cubicBezTo>
                <a:cubicBezTo>
                  <a:pt x="396827" y="498814"/>
                  <a:pt x="284313" y="386299"/>
                  <a:pt x="284313" y="248782"/>
                </a:cubicBezTo>
                <a:cubicBezTo>
                  <a:pt x="284313" y="111264"/>
                  <a:pt x="396827" y="0"/>
                  <a:pt x="534345" y="0"/>
                </a:cubicBezTo>
                <a:close/>
              </a:path>
            </a:pathLst>
          </a:custGeom>
          <a:solidFill>
            <a:schemeClr val="accent4"/>
          </a:solidFill>
          <a:ln>
            <a:noFill/>
          </a:ln>
          <a:effectLst/>
        </p:spPr>
        <p:txBody>
          <a:bodyPr wrap="square" anchor="ctr">
            <a:noAutofit/>
          </a:bodyPr>
          <a:lstStyle/>
          <a:p>
            <a:pPr defTabSz="685663">
              <a:buClrTx/>
              <a:defRPr/>
            </a:pPr>
            <a:endParaRPr lang="en-US" sz="1350" kern="1200" dirty="0">
              <a:solidFill>
                <a:srgbClr val="747A94"/>
              </a:solidFill>
              <a:latin typeface="Poppins" panose="00000500000000000000" pitchFamily="2" charset="0"/>
              <a:ea typeface="+mn-ea"/>
              <a:cs typeface="+mn-cs"/>
            </a:endParaRPr>
          </a:p>
        </p:txBody>
      </p:sp>
      <p:sp>
        <p:nvSpPr>
          <p:cNvPr id="13" name="TextBox 12">
            <a:extLst>
              <a:ext uri="{FF2B5EF4-FFF2-40B4-BE49-F238E27FC236}">
                <a16:creationId xmlns:a16="http://schemas.microsoft.com/office/drawing/2014/main" id="{D3415A94-A31A-BF6C-9FF6-F69B4519E33D}"/>
              </a:ext>
            </a:extLst>
          </p:cNvPr>
          <p:cNvSpPr txBox="1"/>
          <p:nvPr/>
        </p:nvSpPr>
        <p:spPr>
          <a:xfrm>
            <a:off x="4325941" y="959186"/>
            <a:ext cx="619046" cy="288541"/>
          </a:xfrm>
          <a:prstGeom prst="rect">
            <a:avLst/>
          </a:prstGeom>
          <a:noFill/>
        </p:spPr>
        <p:txBody>
          <a:bodyPr wrap="square" rtlCol="0" anchor="b">
            <a:spAutoFit/>
          </a:bodyPr>
          <a:lstStyle/>
          <a:p>
            <a:pPr lvl="0" defTabSz="685663">
              <a:buClrTx/>
              <a:defRPr/>
            </a:pPr>
            <a:r>
              <a:rPr lang="en-IE" sz="1275" b="1" kern="1200" spc="-11" dirty="0">
                <a:solidFill>
                  <a:srgbClr val="111340"/>
                </a:solidFill>
                <a:latin typeface="Poppins" panose="00000500000000000000" pitchFamily="2" charset="0"/>
                <a:ea typeface="+mn-ea"/>
                <a:cs typeface="Poppins" panose="00000500000000000000" pitchFamily="2" charset="0"/>
              </a:rPr>
              <a:t>ESG</a:t>
            </a:r>
          </a:p>
        </p:txBody>
      </p:sp>
    </p:spTree>
    <p:extLst>
      <p:ext uri="{BB962C8B-B14F-4D97-AF65-F5344CB8AC3E}">
        <p14:creationId xmlns:p14="http://schemas.microsoft.com/office/powerpoint/2010/main" val="1900047657"/>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64311B-F8F7-6954-921E-55C6DD9A092B}"/>
              </a:ext>
            </a:extLst>
          </p:cNvPr>
          <p:cNvPicPr>
            <a:picLocks noChangeAspect="1"/>
          </p:cNvPicPr>
          <p:nvPr/>
        </p:nvPicPr>
        <p:blipFill rotWithShape="1">
          <a:blip r:embed="rId2"/>
          <a:srcRect t="38189"/>
          <a:stretch/>
        </p:blipFill>
        <p:spPr>
          <a:xfrm>
            <a:off x="8313" y="1478844"/>
            <a:ext cx="9144000" cy="3179233"/>
          </a:xfrm>
          <a:prstGeom prst="rect">
            <a:avLst/>
          </a:prstGeom>
        </p:spPr>
      </p:pic>
      <p:sp>
        <p:nvSpPr>
          <p:cNvPr id="5" name="Title 6">
            <a:extLst>
              <a:ext uri="{FF2B5EF4-FFF2-40B4-BE49-F238E27FC236}">
                <a16:creationId xmlns:a16="http://schemas.microsoft.com/office/drawing/2014/main" id="{94019456-557C-4E1C-EC33-1CA0EFAAA5A2}"/>
              </a:ext>
            </a:extLst>
          </p:cNvPr>
          <p:cNvSpPr txBox="1">
            <a:spLocks/>
          </p:cNvSpPr>
          <p:nvPr/>
        </p:nvSpPr>
        <p:spPr>
          <a:xfrm>
            <a:off x="282633" y="583200"/>
            <a:ext cx="8595360" cy="5217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defTabSz="914400" eaLnBrk="1" fontAlgn="auto" latinLnBrk="0" hangingPunct="1">
              <a:buClr>
                <a:schemeClr val="dk1"/>
              </a:buClr>
              <a:buSzPts val="3600"/>
              <a:tabLst/>
              <a:defRPr/>
            </a:pPr>
            <a:r>
              <a:rPr lang="en-IE" sz="2800" b="1" dirty="0">
                <a:solidFill>
                  <a:srgbClr val="145E67"/>
                </a:solidFill>
                <a:latin typeface="Domaine Text Black" panose="020A0A06080505060204" pitchFamily="18" charset="0"/>
                <a:ea typeface="P22 Mackinac Pro" panose="02000000000000000000" pitchFamily="50" charset="0"/>
                <a:cs typeface="Poppins Black"/>
                <a:sym typeface="Poppins Black"/>
              </a:rPr>
              <a:t>Implications for business</a:t>
            </a:r>
          </a:p>
        </p:txBody>
      </p:sp>
    </p:spTree>
    <p:extLst>
      <p:ext uri="{BB962C8B-B14F-4D97-AF65-F5344CB8AC3E}">
        <p14:creationId xmlns:p14="http://schemas.microsoft.com/office/powerpoint/2010/main" val="2906736433"/>
      </p:ext>
    </p:extLst>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94019456-557C-4E1C-EC33-1CA0EFAAA5A2}"/>
              </a:ext>
            </a:extLst>
          </p:cNvPr>
          <p:cNvSpPr txBox="1">
            <a:spLocks/>
          </p:cNvSpPr>
          <p:nvPr/>
        </p:nvSpPr>
        <p:spPr>
          <a:xfrm>
            <a:off x="282633" y="583200"/>
            <a:ext cx="8595360" cy="5217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defTabSz="914400" eaLnBrk="1" fontAlgn="auto" latinLnBrk="0" hangingPunct="1">
              <a:buClr>
                <a:schemeClr val="dk1"/>
              </a:buClr>
              <a:buSzPts val="3600"/>
              <a:tabLst/>
              <a:defRPr/>
            </a:pPr>
            <a:r>
              <a:rPr lang="en-IE" sz="2800" b="1" dirty="0">
                <a:solidFill>
                  <a:srgbClr val="145E67"/>
                </a:solidFill>
                <a:latin typeface="Domaine Text Black" panose="020A0A06080505060204" pitchFamily="18" charset="0"/>
                <a:ea typeface="P22 Mackinac Pro" panose="02000000000000000000" pitchFamily="50" charset="0"/>
                <a:cs typeface="Poppins Black"/>
                <a:sym typeface="Poppins Black"/>
              </a:rPr>
              <a:t>Conclusions</a:t>
            </a:r>
          </a:p>
        </p:txBody>
      </p:sp>
    </p:spTree>
    <p:extLst>
      <p:ext uri="{BB962C8B-B14F-4D97-AF65-F5344CB8AC3E}">
        <p14:creationId xmlns:p14="http://schemas.microsoft.com/office/powerpoint/2010/main" val="2263997978"/>
      </p:ext>
    </p:extLst>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0F13CB-8BDB-3CA6-FE6C-48AAF74770B6}"/>
              </a:ext>
            </a:extLst>
          </p:cNvPr>
          <p:cNvSpPr txBox="1"/>
          <p:nvPr/>
        </p:nvSpPr>
        <p:spPr>
          <a:xfrm>
            <a:off x="496956" y="546652"/>
            <a:ext cx="7026965" cy="584775"/>
          </a:xfrm>
          <a:prstGeom prst="rect">
            <a:avLst/>
          </a:prstGeom>
          <a:noFill/>
        </p:spPr>
        <p:txBody>
          <a:bodyPr wrap="square" rtlCol="0">
            <a:spAutoFit/>
          </a:bodyPr>
          <a:lstStyle/>
          <a:p>
            <a:r>
              <a:rPr lang="en-IE" sz="1800" b="1" dirty="0">
                <a:solidFill>
                  <a:srgbClr val="000000"/>
                </a:solidFill>
                <a:effectLst/>
                <a:latin typeface="Calibri" panose="020F0502020204030204" pitchFamily="34" charset="0"/>
                <a:ea typeface="Times New Roman" panose="02020603050405020304" pitchFamily="18" charset="0"/>
              </a:rPr>
              <a:t>Implications for businesses like yours.</a:t>
            </a:r>
            <a:endParaRPr lang="en-IE" sz="1800" dirty="0">
              <a:effectLst/>
              <a:latin typeface="Times New Roman" panose="02020603050405020304" pitchFamily="18" charset="0"/>
              <a:ea typeface="Times New Roman" panose="02020603050405020304" pitchFamily="18" charset="0"/>
            </a:endParaRPr>
          </a:p>
          <a:p>
            <a:endParaRPr lang="en-US" dirty="0"/>
          </a:p>
        </p:txBody>
      </p:sp>
      <p:sp>
        <p:nvSpPr>
          <p:cNvPr id="3" name="TextBox 2">
            <a:extLst>
              <a:ext uri="{FF2B5EF4-FFF2-40B4-BE49-F238E27FC236}">
                <a16:creationId xmlns:a16="http://schemas.microsoft.com/office/drawing/2014/main" id="{F04CA25C-7879-2C23-AC49-AD18C4DCBBCF}"/>
              </a:ext>
            </a:extLst>
          </p:cNvPr>
          <p:cNvSpPr txBox="1"/>
          <p:nvPr/>
        </p:nvSpPr>
        <p:spPr>
          <a:xfrm>
            <a:off x="496956" y="1525824"/>
            <a:ext cx="3488634" cy="954107"/>
          </a:xfrm>
          <a:prstGeom prst="rect">
            <a:avLst/>
          </a:prstGeom>
          <a:noFill/>
        </p:spPr>
        <p:txBody>
          <a:bodyPr wrap="square" rtlCol="0">
            <a:spAutoFit/>
          </a:bodyPr>
          <a:lstStyle/>
          <a:p>
            <a:r>
              <a:rPr lang="en-IE" b="1" dirty="0">
                <a:latin typeface="Calibri" panose="020F0502020204030204" pitchFamily="34" charset="0"/>
                <a:ea typeface="Times New Roman" panose="02020603050405020304" pitchFamily="18" charset="0"/>
              </a:rPr>
              <a:t>A</a:t>
            </a:r>
            <a:r>
              <a:rPr lang="en-IE" b="1" dirty="0">
                <a:solidFill>
                  <a:srgbClr val="000000"/>
                </a:solidFill>
                <a:effectLst/>
                <a:latin typeface="Calibri" panose="020F0502020204030204" pitchFamily="34" charset="0"/>
                <a:ea typeface="Times New Roman" panose="02020603050405020304" pitchFamily="18" charset="0"/>
              </a:rPr>
              <a:t>ccess to a global pool of talent not limited by geographical constraints = access highly specialised skills for specific projects</a:t>
            </a:r>
            <a:endParaRPr lang="en-IE" dirty="0">
              <a:effectLst/>
              <a:latin typeface="Times New Roman" panose="02020603050405020304" pitchFamily="18" charset="0"/>
              <a:ea typeface="Times New Roman" panose="02020603050405020304" pitchFamily="18" charset="0"/>
            </a:endParaRPr>
          </a:p>
          <a:p>
            <a:endParaRPr lang="en-US" dirty="0"/>
          </a:p>
        </p:txBody>
      </p:sp>
      <p:sp>
        <p:nvSpPr>
          <p:cNvPr id="4" name="TextBox 3">
            <a:extLst>
              <a:ext uri="{FF2B5EF4-FFF2-40B4-BE49-F238E27FC236}">
                <a16:creationId xmlns:a16="http://schemas.microsoft.com/office/drawing/2014/main" id="{D3F282CD-6F03-B2C1-ED6E-518300BCB58B}"/>
              </a:ext>
            </a:extLst>
          </p:cNvPr>
          <p:cNvSpPr txBox="1"/>
          <p:nvPr/>
        </p:nvSpPr>
        <p:spPr>
          <a:xfrm>
            <a:off x="4744279" y="1371936"/>
            <a:ext cx="3488634" cy="307777"/>
          </a:xfrm>
          <a:prstGeom prst="rect">
            <a:avLst/>
          </a:prstGeom>
          <a:noFill/>
        </p:spPr>
        <p:txBody>
          <a:bodyPr wrap="square" rtlCol="0">
            <a:spAutoFit/>
          </a:bodyPr>
          <a:lstStyle/>
          <a:p>
            <a:endParaRPr lang="en-US" dirty="0"/>
          </a:p>
        </p:txBody>
      </p:sp>
      <p:sp>
        <p:nvSpPr>
          <p:cNvPr id="5" name="TextBox 4">
            <a:extLst>
              <a:ext uri="{FF2B5EF4-FFF2-40B4-BE49-F238E27FC236}">
                <a16:creationId xmlns:a16="http://schemas.microsoft.com/office/drawing/2014/main" id="{DA41370F-753F-307C-8F81-BE2A2E79269E}"/>
              </a:ext>
            </a:extLst>
          </p:cNvPr>
          <p:cNvSpPr txBox="1"/>
          <p:nvPr/>
        </p:nvSpPr>
        <p:spPr>
          <a:xfrm>
            <a:off x="4472609" y="1525824"/>
            <a:ext cx="4383155" cy="954107"/>
          </a:xfrm>
          <a:prstGeom prst="rect">
            <a:avLst/>
          </a:prstGeom>
          <a:noFill/>
        </p:spPr>
        <p:txBody>
          <a:bodyPr wrap="square" rtlCol="0">
            <a:spAutoFit/>
          </a:bodyPr>
          <a:lstStyle/>
          <a:p>
            <a:pPr marL="228600"/>
            <a:r>
              <a:rPr lang="en-IE" dirty="0">
                <a:latin typeface="Calibri" panose="020F0502020204030204" pitchFamily="34" charset="0"/>
                <a:ea typeface="Times New Roman" panose="02020603050405020304" pitchFamily="18" charset="0"/>
              </a:rPr>
              <a:t>B</a:t>
            </a:r>
            <a:r>
              <a:rPr lang="en-IE" dirty="0">
                <a:solidFill>
                  <a:srgbClr val="000000"/>
                </a:solidFill>
                <a:effectLst/>
                <a:latin typeface="Calibri" panose="020F0502020204030204" pitchFamily="34" charset="0"/>
                <a:ea typeface="Times New Roman" panose="02020603050405020304" pitchFamily="18" charset="0"/>
              </a:rPr>
              <a:t>usinesses must adapt to managing remote, diverse teams and ensure effective communication and collaboration tools are in place.</a:t>
            </a:r>
            <a:endParaRPr lang="en-IE" dirty="0">
              <a:effectLst/>
              <a:latin typeface="Times New Roman" panose="02020603050405020304" pitchFamily="18" charset="0"/>
              <a:ea typeface="Times New Roman" panose="02020603050405020304" pitchFamily="18" charset="0"/>
            </a:endParaRPr>
          </a:p>
          <a:p>
            <a:endParaRPr lang="en-US" dirty="0"/>
          </a:p>
        </p:txBody>
      </p:sp>
      <p:sp>
        <p:nvSpPr>
          <p:cNvPr id="6" name="TextBox 5">
            <a:extLst>
              <a:ext uri="{FF2B5EF4-FFF2-40B4-BE49-F238E27FC236}">
                <a16:creationId xmlns:a16="http://schemas.microsoft.com/office/drawing/2014/main" id="{AB548178-A240-0294-46F9-B8F94F1D1C7A}"/>
              </a:ext>
            </a:extLst>
          </p:cNvPr>
          <p:cNvSpPr txBox="1"/>
          <p:nvPr/>
        </p:nvSpPr>
        <p:spPr>
          <a:xfrm>
            <a:off x="4154558" y="1779105"/>
            <a:ext cx="243978" cy="307777"/>
          </a:xfrm>
          <a:prstGeom prst="rect">
            <a:avLst/>
          </a:prstGeom>
          <a:noFill/>
        </p:spPr>
        <p:txBody>
          <a:bodyPr wrap="none" rtlCol="0">
            <a:spAutoFit/>
          </a:bodyPr>
          <a:lstStyle/>
          <a:p>
            <a:r>
              <a:rPr lang="en-US" dirty="0"/>
              <a:t>-</a:t>
            </a:r>
          </a:p>
        </p:txBody>
      </p:sp>
      <p:sp>
        <p:nvSpPr>
          <p:cNvPr id="7" name="TextBox 6">
            <a:extLst>
              <a:ext uri="{FF2B5EF4-FFF2-40B4-BE49-F238E27FC236}">
                <a16:creationId xmlns:a16="http://schemas.microsoft.com/office/drawing/2014/main" id="{62E07841-F16A-4686-8C61-6EFAC09E6A6C}"/>
              </a:ext>
            </a:extLst>
          </p:cNvPr>
          <p:cNvSpPr txBox="1"/>
          <p:nvPr/>
        </p:nvSpPr>
        <p:spPr>
          <a:xfrm>
            <a:off x="500271" y="2413717"/>
            <a:ext cx="3488634" cy="954107"/>
          </a:xfrm>
          <a:prstGeom prst="rect">
            <a:avLst/>
          </a:prstGeom>
          <a:noFill/>
        </p:spPr>
        <p:txBody>
          <a:bodyPr wrap="square" rtlCol="0">
            <a:spAutoFit/>
          </a:bodyPr>
          <a:lstStyle/>
          <a:p>
            <a:pPr lvl="0"/>
            <a:r>
              <a:rPr lang="en-IE" b="1" dirty="0">
                <a:solidFill>
                  <a:srgbClr val="000000"/>
                </a:solidFill>
                <a:effectLst/>
                <a:latin typeface="Calibri" panose="020F0502020204030204" pitchFamily="34" charset="0"/>
                <a:ea typeface="Times New Roman" panose="02020603050405020304" pitchFamily="18" charset="0"/>
              </a:rPr>
              <a:t>Freelancing allows organisations to scale their workforce up or down easily without the overheads of permanent staff.</a:t>
            </a:r>
            <a:endParaRPr lang="en-IE" dirty="0">
              <a:effectLst/>
              <a:latin typeface="Times New Roman" panose="02020603050405020304" pitchFamily="18" charset="0"/>
              <a:ea typeface="Times New Roman" panose="02020603050405020304" pitchFamily="18" charset="0"/>
            </a:endParaRPr>
          </a:p>
          <a:p>
            <a:endParaRPr lang="en-US" dirty="0"/>
          </a:p>
        </p:txBody>
      </p:sp>
      <p:sp>
        <p:nvSpPr>
          <p:cNvPr id="8" name="TextBox 7">
            <a:extLst>
              <a:ext uri="{FF2B5EF4-FFF2-40B4-BE49-F238E27FC236}">
                <a16:creationId xmlns:a16="http://schemas.microsoft.com/office/drawing/2014/main" id="{EEC36522-04A4-F255-9964-7EF82470089A}"/>
              </a:ext>
            </a:extLst>
          </p:cNvPr>
          <p:cNvSpPr txBox="1"/>
          <p:nvPr/>
        </p:nvSpPr>
        <p:spPr>
          <a:xfrm>
            <a:off x="4147934" y="2488096"/>
            <a:ext cx="243978" cy="307777"/>
          </a:xfrm>
          <a:prstGeom prst="rect">
            <a:avLst/>
          </a:prstGeom>
          <a:noFill/>
        </p:spPr>
        <p:txBody>
          <a:bodyPr wrap="none" rtlCol="0">
            <a:spAutoFit/>
          </a:bodyPr>
          <a:lstStyle/>
          <a:p>
            <a:r>
              <a:rPr lang="en-US" dirty="0"/>
              <a:t>-</a:t>
            </a:r>
          </a:p>
        </p:txBody>
      </p:sp>
      <p:sp>
        <p:nvSpPr>
          <p:cNvPr id="9" name="TextBox 8">
            <a:extLst>
              <a:ext uri="{FF2B5EF4-FFF2-40B4-BE49-F238E27FC236}">
                <a16:creationId xmlns:a16="http://schemas.microsoft.com/office/drawing/2014/main" id="{7BEF5E20-84C0-7E14-80D2-FB3719A77ABC}"/>
              </a:ext>
            </a:extLst>
          </p:cNvPr>
          <p:cNvSpPr txBox="1"/>
          <p:nvPr/>
        </p:nvSpPr>
        <p:spPr>
          <a:xfrm>
            <a:off x="4505741" y="2403780"/>
            <a:ext cx="4383155" cy="954107"/>
          </a:xfrm>
          <a:prstGeom prst="rect">
            <a:avLst/>
          </a:prstGeom>
          <a:noFill/>
        </p:spPr>
        <p:txBody>
          <a:bodyPr wrap="square" rtlCol="0">
            <a:spAutoFit/>
          </a:bodyPr>
          <a:lstStyle/>
          <a:p>
            <a:pPr marL="228600"/>
            <a:r>
              <a:rPr lang="en-IE" dirty="0">
                <a:solidFill>
                  <a:srgbClr val="000000"/>
                </a:solidFill>
                <a:effectLst/>
                <a:latin typeface="Calibri" panose="020F0502020204030204" pitchFamily="34" charset="0"/>
                <a:ea typeface="Times New Roman" panose="02020603050405020304" pitchFamily="18" charset="0"/>
              </a:rPr>
              <a:t>Important to have effective project management and a clear understanding of how to integrate freelancers into existing teams seamlessly.</a:t>
            </a:r>
            <a:endParaRPr lang="en-IE" dirty="0">
              <a:effectLst/>
              <a:latin typeface="Times New Roman" panose="02020603050405020304" pitchFamily="18" charset="0"/>
              <a:ea typeface="Times New Roman" panose="02020603050405020304" pitchFamily="18" charset="0"/>
            </a:endParaRPr>
          </a:p>
          <a:p>
            <a:endParaRPr lang="en-US" dirty="0"/>
          </a:p>
        </p:txBody>
      </p:sp>
      <p:sp>
        <p:nvSpPr>
          <p:cNvPr id="10" name="TextBox 9">
            <a:extLst>
              <a:ext uri="{FF2B5EF4-FFF2-40B4-BE49-F238E27FC236}">
                <a16:creationId xmlns:a16="http://schemas.microsoft.com/office/drawing/2014/main" id="{4C090313-C2B0-B47C-0724-240D9369D734}"/>
              </a:ext>
            </a:extLst>
          </p:cNvPr>
          <p:cNvSpPr txBox="1"/>
          <p:nvPr/>
        </p:nvSpPr>
        <p:spPr>
          <a:xfrm>
            <a:off x="513525" y="3281734"/>
            <a:ext cx="3488634" cy="954107"/>
          </a:xfrm>
          <a:prstGeom prst="rect">
            <a:avLst/>
          </a:prstGeom>
          <a:noFill/>
        </p:spPr>
        <p:txBody>
          <a:bodyPr wrap="square" rtlCol="0">
            <a:spAutoFit/>
          </a:bodyPr>
          <a:lstStyle/>
          <a:p>
            <a:pPr lvl="0"/>
            <a:r>
              <a:rPr lang="en-IE" b="1" kern="0" dirty="0">
                <a:solidFill>
                  <a:srgbClr val="000000"/>
                </a:solidFill>
                <a:effectLst/>
                <a:latin typeface="Calibri" panose="020F0502020204030204" pitchFamily="34" charset="0"/>
                <a:ea typeface="Times New Roman" panose="02020603050405020304" pitchFamily="18" charset="0"/>
              </a:rPr>
              <a:t>Freelancers often work across various industries and bring fresh ideas and perspectives that can drive innovation within organisations.</a:t>
            </a:r>
            <a:r>
              <a:rPr lang="en-IE" dirty="0">
                <a:effectLst/>
              </a:rPr>
              <a:t> </a:t>
            </a:r>
            <a:endParaRPr lang="en-US" dirty="0"/>
          </a:p>
        </p:txBody>
      </p:sp>
      <p:sp>
        <p:nvSpPr>
          <p:cNvPr id="11" name="TextBox 10">
            <a:extLst>
              <a:ext uri="{FF2B5EF4-FFF2-40B4-BE49-F238E27FC236}">
                <a16:creationId xmlns:a16="http://schemas.microsoft.com/office/drawing/2014/main" id="{EDC0A5E0-2601-E04D-13A5-359CEAF90D25}"/>
              </a:ext>
            </a:extLst>
          </p:cNvPr>
          <p:cNvSpPr txBox="1"/>
          <p:nvPr/>
        </p:nvSpPr>
        <p:spPr>
          <a:xfrm>
            <a:off x="4171127" y="3425688"/>
            <a:ext cx="243978" cy="307777"/>
          </a:xfrm>
          <a:prstGeom prst="rect">
            <a:avLst/>
          </a:prstGeom>
          <a:noFill/>
        </p:spPr>
        <p:txBody>
          <a:bodyPr wrap="none" rtlCol="0">
            <a:spAutoFit/>
          </a:bodyPr>
          <a:lstStyle/>
          <a:p>
            <a:r>
              <a:rPr lang="en-US" dirty="0"/>
              <a:t>-</a:t>
            </a:r>
          </a:p>
        </p:txBody>
      </p:sp>
      <p:sp>
        <p:nvSpPr>
          <p:cNvPr id="12" name="TextBox 11">
            <a:extLst>
              <a:ext uri="{FF2B5EF4-FFF2-40B4-BE49-F238E27FC236}">
                <a16:creationId xmlns:a16="http://schemas.microsoft.com/office/drawing/2014/main" id="{E1B099A2-CA0B-229E-DE81-34F352222101}"/>
              </a:ext>
            </a:extLst>
          </p:cNvPr>
          <p:cNvSpPr txBox="1"/>
          <p:nvPr/>
        </p:nvSpPr>
        <p:spPr>
          <a:xfrm>
            <a:off x="4528934" y="3271793"/>
            <a:ext cx="4383155" cy="738664"/>
          </a:xfrm>
          <a:prstGeom prst="rect">
            <a:avLst/>
          </a:prstGeom>
          <a:noFill/>
        </p:spPr>
        <p:txBody>
          <a:bodyPr wrap="square" rtlCol="0">
            <a:spAutoFit/>
          </a:bodyPr>
          <a:lstStyle/>
          <a:p>
            <a:pPr marL="228600"/>
            <a:r>
              <a:rPr lang="en-IE" dirty="0">
                <a:latin typeface="Calibri" panose="020F0502020204030204" pitchFamily="34" charset="0"/>
                <a:ea typeface="Times New Roman" panose="02020603050405020304" pitchFamily="18" charset="0"/>
              </a:rPr>
              <a:t>C</a:t>
            </a:r>
            <a:r>
              <a:rPr lang="en-IE" kern="0" dirty="0">
                <a:solidFill>
                  <a:srgbClr val="000000"/>
                </a:solidFill>
                <a:effectLst/>
                <a:latin typeface="Calibri" panose="020F0502020204030204" pitchFamily="34" charset="0"/>
                <a:ea typeface="Times New Roman" panose="02020603050405020304" pitchFamily="18" charset="0"/>
              </a:rPr>
              <a:t>reate environments where freelancers feel valued and empowered to share their insights, perspectives and ideas openly.</a:t>
            </a:r>
            <a:r>
              <a:rPr lang="en-IE" dirty="0">
                <a:effectLst/>
              </a:rPr>
              <a:t> </a:t>
            </a:r>
            <a:endParaRPr lang="en-US" dirty="0"/>
          </a:p>
        </p:txBody>
      </p:sp>
    </p:spTree>
    <p:extLst>
      <p:ext uri="{BB962C8B-B14F-4D97-AF65-F5344CB8AC3E}">
        <p14:creationId xmlns:p14="http://schemas.microsoft.com/office/powerpoint/2010/main" val="139192689"/>
      </p:ext>
    </p:extLst>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C26C8C6E-ABD7-D11C-64B8-8DDD939D8F6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2DAE097-D056-341C-02B6-59075CA17E12}"/>
              </a:ext>
            </a:extLst>
          </p:cNvPr>
          <p:cNvSpPr txBox="1"/>
          <p:nvPr/>
        </p:nvSpPr>
        <p:spPr>
          <a:xfrm>
            <a:off x="496956" y="546652"/>
            <a:ext cx="7026965" cy="584775"/>
          </a:xfrm>
          <a:prstGeom prst="rect">
            <a:avLst/>
          </a:prstGeom>
          <a:noFill/>
        </p:spPr>
        <p:txBody>
          <a:bodyPr wrap="square" rtlCol="0">
            <a:spAutoFit/>
          </a:bodyPr>
          <a:lstStyle/>
          <a:p>
            <a:r>
              <a:rPr lang="en-IE" sz="1800" b="1" dirty="0">
                <a:solidFill>
                  <a:srgbClr val="000000"/>
                </a:solidFill>
                <a:effectLst/>
                <a:latin typeface="Calibri" panose="020F0502020204030204" pitchFamily="34" charset="0"/>
                <a:ea typeface="Times New Roman" panose="02020603050405020304" pitchFamily="18" charset="0"/>
              </a:rPr>
              <a:t>Implications for businesses like yours.</a:t>
            </a:r>
            <a:endParaRPr lang="en-IE" sz="1800" dirty="0">
              <a:effectLst/>
              <a:latin typeface="Times New Roman" panose="02020603050405020304" pitchFamily="18" charset="0"/>
              <a:ea typeface="Times New Roman" panose="02020603050405020304" pitchFamily="18" charset="0"/>
            </a:endParaRPr>
          </a:p>
          <a:p>
            <a:endParaRPr lang="en-US" dirty="0"/>
          </a:p>
        </p:txBody>
      </p:sp>
      <p:sp>
        <p:nvSpPr>
          <p:cNvPr id="3" name="TextBox 2">
            <a:extLst>
              <a:ext uri="{FF2B5EF4-FFF2-40B4-BE49-F238E27FC236}">
                <a16:creationId xmlns:a16="http://schemas.microsoft.com/office/drawing/2014/main" id="{64EC3DC1-CCB5-AF9A-8E1C-B8F25D138AAB}"/>
              </a:ext>
            </a:extLst>
          </p:cNvPr>
          <p:cNvSpPr txBox="1"/>
          <p:nvPr/>
        </p:nvSpPr>
        <p:spPr>
          <a:xfrm>
            <a:off x="496956" y="1068628"/>
            <a:ext cx="3488634" cy="954107"/>
          </a:xfrm>
          <a:prstGeom prst="rect">
            <a:avLst/>
          </a:prstGeom>
          <a:noFill/>
        </p:spPr>
        <p:txBody>
          <a:bodyPr wrap="square" rtlCol="0">
            <a:spAutoFit/>
          </a:bodyPr>
          <a:lstStyle/>
          <a:p>
            <a:r>
              <a:rPr lang="en-IE" b="1" kern="0" dirty="0">
                <a:solidFill>
                  <a:srgbClr val="000000"/>
                </a:solidFill>
                <a:effectLst/>
                <a:latin typeface="Calibri" panose="020F0502020204030204" pitchFamily="34" charset="0"/>
                <a:ea typeface="Times New Roman" panose="02020603050405020304" pitchFamily="18" charset="0"/>
              </a:rPr>
              <a:t>Freelancers can often start projects at short notice, allowing organizations to respond more quickly to market changes or project opportunities</a:t>
            </a:r>
            <a:r>
              <a:rPr lang="en-IE" b="1" kern="0" dirty="0">
                <a:solidFill>
                  <a:srgbClr val="000000"/>
                </a:solidFill>
                <a:latin typeface="Calibri" panose="020F0502020204030204" pitchFamily="34" charset="0"/>
                <a:ea typeface="Times New Roman" panose="02020603050405020304" pitchFamily="18" charset="0"/>
              </a:rPr>
              <a:t>.</a:t>
            </a:r>
            <a:endParaRPr lang="en-US" dirty="0"/>
          </a:p>
        </p:txBody>
      </p:sp>
      <p:sp>
        <p:nvSpPr>
          <p:cNvPr id="4" name="TextBox 3">
            <a:extLst>
              <a:ext uri="{FF2B5EF4-FFF2-40B4-BE49-F238E27FC236}">
                <a16:creationId xmlns:a16="http://schemas.microsoft.com/office/drawing/2014/main" id="{424C2AC2-227B-F999-DE9B-0F5E3589D051}"/>
              </a:ext>
            </a:extLst>
          </p:cNvPr>
          <p:cNvSpPr txBox="1"/>
          <p:nvPr/>
        </p:nvSpPr>
        <p:spPr>
          <a:xfrm>
            <a:off x="4744279" y="1371936"/>
            <a:ext cx="3488634" cy="307777"/>
          </a:xfrm>
          <a:prstGeom prst="rect">
            <a:avLst/>
          </a:prstGeom>
          <a:noFill/>
        </p:spPr>
        <p:txBody>
          <a:bodyPr wrap="square" rtlCol="0">
            <a:spAutoFit/>
          </a:bodyPr>
          <a:lstStyle/>
          <a:p>
            <a:endParaRPr lang="en-US" dirty="0"/>
          </a:p>
        </p:txBody>
      </p:sp>
      <p:sp>
        <p:nvSpPr>
          <p:cNvPr id="5" name="TextBox 4">
            <a:extLst>
              <a:ext uri="{FF2B5EF4-FFF2-40B4-BE49-F238E27FC236}">
                <a16:creationId xmlns:a16="http://schemas.microsoft.com/office/drawing/2014/main" id="{85BEF3B4-5CBF-61CE-7D9B-DC4F534ECCCE}"/>
              </a:ext>
            </a:extLst>
          </p:cNvPr>
          <p:cNvSpPr txBox="1"/>
          <p:nvPr/>
        </p:nvSpPr>
        <p:spPr>
          <a:xfrm>
            <a:off x="4522304" y="1168018"/>
            <a:ext cx="4383155" cy="738664"/>
          </a:xfrm>
          <a:prstGeom prst="rect">
            <a:avLst/>
          </a:prstGeom>
          <a:noFill/>
        </p:spPr>
        <p:txBody>
          <a:bodyPr wrap="square" rtlCol="0">
            <a:spAutoFit/>
          </a:bodyPr>
          <a:lstStyle/>
          <a:p>
            <a:pPr marL="228600"/>
            <a:r>
              <a:rPr lang="en-IE" kern="0" dirty="0">
                <a:solidFill>
                  <a:srgbClr val="000000"/>
                </a:solidFill>
                <a:effectLst/>
                <a:latin typeface="Calibri" panose="020F0502020204030204" pitchFamily="34" charset="0"/>
                <a:ea typeface="Times New Roman" panose="02020603050405020304" pitchFamily="18" charset="0"/>
              </a:rPr>
              <a:t>This requires having agile project management processes and the ability to quickly onboard freelancers and integrate them into teams.</a:t>
            </a:r>
            <a:r>
              <a:rPr lang="en-IE" dirty="0">
                <a:effectLst/>
              </a:rPr>
              <a:t> </a:t>
            </a:r>
            <a:endParaRPr lang="en-US" dirty="0"/>
          </a:p>
        </p:txBody>
      </p:sp>
      <p:sp>
        <p:nvSpPr>
          <p:cNvPr id="6" name="TextBox 5">
            <a:extLst>
              <a:ext uri="{FF2B5EF4-FFF2-40B4-BE49-F238E27FC236}">
                <a16:creationId xmlns:a16="http://schemas.microsoft.com/office/drawing/2014/main" id="{9FD09D8F-4341-ED3F-2F36-4D2D27F3905C}"/>
              </a:ext>
            </a:extLst>
          </p:cNvPr>
          <p:cNvSpPr txBox="1"/>
          <p:nvPr/>
        </p:nvSpPr>
        <p:spPr>
          <a:xfrm>
            <a:off x="4154558" y="1421299"/>
            <a:ext cx="243978" cy="307777"/>
          </a:xfrm>
          <a:prstGeom prst="rect">
            <a:avLst/>
          </a:prstGeom>
          <a:noFill/>
        </p:spPr>
        <p:txBody>
          <a:bodyPr wrap="none" rtlCol="0">
            <a:spAutoFit/>
          </a:bodyPr>
          <a:lstStyle/>
          <a:p>
            <a:r>
              <a:rPr lang="en-US" dirty="0"/>
              <a:t>-</a:t>
            </a:r>
          </a:p>
        </p:txBody>
      </p:sp>
      <p:sp>
        <p:nvSpPr>
          <p:cNvPr id="7" name="TextBox 6">
            <a:extLst>
              <a:ext uri="{FF2B5EF4-FFF2-40B4-BE49-F238E27FC236}">
                <a16:creationId xmlns:a16="http://schemas.microsoft.com/office/drawing/2014/main" id="{5B3B9FC1-35F4-2C02-6B7E-D7F098552982}"/>
              </a:ext>
            </a:extLst>
          </p:cNvPr>
          <p:cNvSpPr txBox="1"/>
          <p:nvPr/>
        </p:nvSpPr>
        <p:spPr>
          <a:xfrm>
            <a:off x="496960" y="2060006"/>
            <a:ext cx="3488634" cy="954107"/>
          </a:xfrm>
          <a:prstGeom prst="rect">
            <a:avLst/>
          </a:prstGeom>
          <a:noFill/>
        </p:spPr>
        <p:txBody>
          <a:bodyPr wrap="square" rtlCol="0">
            <a:spAutoFit/>
          </a:bodyPr>
          <a:lstStyle/>
          <a:p>
            <a:pPr lvl="0"/>
            <a:r>
              <a:rPr lang="en-IE" b="1" dirty="0">
                <a:solidFill>
                  <a:srgbClr val="000000"/>
                </a:solidFill>
                <a:effectLst/>
                <a:latin typeface="Calibri" panose="020F0502020204030204" pitchFamily="34" charset="0"/>
                <a:ea typeface="Times New Roman" panose="02020603050405020304" pitchFamily="18" charset="0"/>
              </a:rPr>
              <a:t>Hiring freelancers can be cost-effective for project specific work, reducing the need for full time salaries, benefits and office space.</a:t>
            </a:r>
            <a:endParaRPr lang="en-IE" dirty="0">
              <a:effectLst/>
              <a:latin typeface="Times New Roman" panose="02020603050405020304" pitchFamily="18" charset="0"/>
              <a:ea typeface="Times New Roman" panose="02020603050405020304" pitchFamily="18" charset="0"/>
            </a:endParaRPr>
          </a:p>
          <a:p>
            <a:endParaRPr lang="en-US" dirty="0"/>
          </a:p>
        </p:txBody>
      </p:sp>
      <p:sp>
        <p:nvSpPr>
          <p:cNvPr id="8" name="TextBox 7">
            <a:extLst>
              <a:ext uri="{FF2B5EF4-FFF2-40B4-BE49-F238E27FC236}">
                <a16:creationId xmlns:a16="http://schemas.microsoft.com/office/drawing/2014/main" id="{EFA17317-9F32-036F-9F68-9CCD812E154B}"/>
              </a:ext>
            </a:extLst>
          </p:cNvPr>
          <p:cNvSpPr txBox="1"/>
          <p:nvPr/>
        </p:nvSpPr>
        <p:spPr>
          <a:xfrm>
            <a:off x="4147934" y="2130290"/>
            <a:ext cx="243978" cy="307777"/>
          </a:xfrm>
          <a:prstGeom prst="rect">
            <a:avLst/>
          </a:prstGeom>
          <a:noFill/>
        </p:spPr>
        <p:txBody>
          <a:bodyPr wrap="none" rtlCol="0">
            <a:spAutoFit/>
          </a:bodyPr>
          <a:lstStyle/>
          <a:p>
            <a:r>
              <a:rPr lang="en-US" dirty="0"/>
              <a:t>-</a:t>
            </a:r>
          </a:p>
        </p:txBody>
      </p:sp>
      <p:sp>
        <p:nvSpPr>
          <p:cNvPr id="9" name="TextBox 8">
            <a:extLst>
              <a:ext uri="{FF2B5EF4-FFF2-40B4-BE49-F238E27FC236}">
                <a16:creationId xmlns:a16="http://schemas.microsoft.com/office/drawing/2014/main" id="{B87D9544-FB7F-742A-E2C3-0195BDF2A844}"/>
              </a:ext>
            </a:extLst>
          </p:cNvPr>
          <p:cNvSpPr txBox="1"/>
          <p:nvPr/>
        </p:nvSpPr>
        <p:spPr>
          <a:xfrm>
            <a:off x="4505741" y="2045974"/>
            <a:ext cx="4383155" cy="954107"/>
          </a:xfrm>
          <a:prstGeom prst="rect">
            <a:avLst/>
          </a:prstGeom>
          <a:noFill/>
        </p:spPr>
        <p:txBody>
          <a:bodyPr wrap="square" rtlCol="0">
            <a:spAutoFit/>
          </a:bodyPr>
          <a:lstStyle/>
          <a:p>
            <a:pPr marL="228600"/>
            <a:r>
              <a:rPr lang="en-IE" kern="0" dirty="0">
                <a:solidFill>
                  <a:srgbClr val="000000"/>
                </a:solidFill>
                <a:effectLst/>
                <a:latin typeface="Calibri" panose="020F0502020204030204" pitchFamily="34" charset="0"/>
                <a:ea typeface="Times New Roman" panose="02020603050405020304" pitchFamily="18" charset="0"/>
              </a:rPr>
              <a:t>Organisations need to carefully manage freelancer rates and budgets and KPIs, considering the total cost of the engagement in order to justify and promote the business case.</a:t>
            </a:r>
            <a:r>
              <a:rPr lang="en-IE" dirty="0">
                <a:effectLst/>
              </a:rPr>
              <a:t> </a:t>
            </a:r>
            <a:endParaRPr lang="en-US" dirty="0"/>
          </a:p>
        </p:txBody>
      </p:sp>
      <p:sp>
        <p:nvSpPr>
          <p:cNvPr id="10" name="TextBox 9">
            <a:extLst>
              <a:ext uri="{FF2B5EF4-FFF2-40B4-BE49-F238E27FC236}">
                <a16:creationId xmlns:a16="http://schemas.microsoft.com/office/drawing/2014/main" id="{58815BE4-9CC2-DE10-0452-82B41CC50AE6}"/>
              </a:ext>
            </a:extLst>
          </p:cNvPr>
          <p:cNvSpPr txBox="1"/>
          <p:nvPr/>
        </p:nvSpPr>
        <p:spPr>
          <a:xfrm>
            <a:off x="513525" y="2973623"/>
            <a:ext cx="3488634" cy="954107"/>
          </a:xfrm>
          <a:prstGeom prst="rect">
            <a:avLst/>
          </a:prstGeom>
          <a:noFill/>
        </p:spPr>
        <p:txBody>
          <a:bodyPr wrap="square" rtlCol="0">
            <a:spAutoFit/>
          </a:bodyPr>
          <a:lstStyle/>
          <a:p>
            <a:pPr lvl="0"/>
            <a:r>
              <a:rPr lang="en-IE" b="1" dirty="0">
                <a:solidFill>
                  <a:srgbClr val="000000"/>
                </a:solidFill>
                <a:effectLst/>
                <a:latin typeface="Calibri" panose="020F0502020204030204" pitchFamily="34" charset="0"/>
                <a:ea typeface="Times New Roman" panose="02020603050405020304" pitchFamily="18" charset="0"/>
              </a:rPr>
              <a:t>While many freelancers are highly professional and delivery excellent quality work, there will always be variations in quality and reliability.</a:t>
            </a:r>
            <a:endParaRPr lang="en-IE" dirty="0">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DE5F2CD1-B4D0-FAC4-E38A-23C7F866AB11}"/>
              </a:ext>
            </a:extLst>
          </p:cNvPr>
          <p:cNvSpPr txBox="1"/>
          <p:nvPr/>
        </p:nvSpPr>
        <p:spPr>
          <a:xfrm>
            <a:off x="4171127" y="3067882"/>
            <a:ext cx="243978" cy="307777"/>
          </a:xfrm>
          <a:prstGeom prst="rect">
            <a:avLst/>
          </a:prstGeom>
          <a:noFill/>
        </p:spPr>
        <p:txBody>
          <a:bodyPr wrap="none" rtlCol="0">
            <a:spAutoFit/>
          </a:bodyPr>
          <a:lstStyle/>
          <a:p>
            <a:r>
              <a:rPr lang="en-US" dirty="0"/>
              <a:t>-</a:t>
            </a:r>
          </a:p>
        </p:txBody>
      </p:sp>
      <p:sp>
        <p:nvSpPr>
          <p:cNvPr id="12" name="TextBox 11">
            <a:extLst>
              <a:ext uri="{FF2B5EF4-FFF2-40B4-BE49-F238E27FC236}">
                <a16:creationId xmlns:a16="http://schemas.microsoft.com/office/drawing/2014/main" id="{8A03978D-476A-0C7E-6AD9-D110CA368C4C}"/>
              </a:ext>
            </a:extLst>
          </p:cNvPr>
          <p:cNvSpPr txBox="1"/>
          <p:nvPr/>
        </p:nvSpPr>
        <p:spPr>
          <a:xfrm>
            <a:off x="4528934" y="3013377"/>
            <a:ext cx="4383155" cy="738664"/>
          </a:xfrm>
          <a:prstGeom prst="rect">
            <a:avLst/>
          </a:prstGeom>
          <a:noFill/>
        </p:spPr>
        <p:txBody>
          <a:bodyPr wrap="square" rtlCol="0">
            <a:spAutoFit/>
          </a:bodyPr>
          <a:lstStyle/>
          <a:p>
            <a:pPr marL="228600"/>
            <a:r>
              <a:rPr lang="en-IE" kern="0" dirty="0">
                <a:solidFill>
                  <a:srgbClr val="000000"/>
                </a:solidFill>
                <a:effectLst/>
                <a:latin typeface="Calibri" panose="020F0502020204030204" pitchFamily="34" charset="0"/>
                <a:ea typeface="Times New Roman" panose="02020603050405020304" pitchFamily="18" charset="0"/>
              </a:rPr>
              <a:t>Establishing strong vetting process, having clear contracts and maintaining </a:t>
            </a:r>
            <a:r>
              <a:rPr lang="en-IE" kern="0" dirty="0" err="1">
                <a:solidFill>
                  <a:srgbClr val="000000"/>
                </a:solidFill>
                <a:effectLst/>
                <a:latin typeface="Calibri" panose="020F0502020204030204" pitchFamily="34" charset="0"/>
                <a:ea typeface="Times New Roman" panose="02020603050405020304" pitchFamily="18" charset="0"/>
              </a:rPr>
              <a:t>rigourous</a:t>
            </a:r>
            <a:r>
              <a:rPr lang="en-IE" kern="0" dirty="0">
                <a:solidFill>
                  <a:srgbClr val="000000"/>
                </a:solidFill>
                <a:effectLst/>
                <a:latin typeface="Calibri" panose="020F0502020204030204" pitchFamily="34" charset="0"/>
                <a:ea typeface="Times New Roman" panose="02020603050405020304" pitchFamily="18" charset="0"/>
              </a:rPr>
              <a:t> performance monitoring can help to mitigate these risks.</a:t>
            </a:r>
            <a:r>
              <a:rPr lang="en-IE" dirty="0">
                <a:effectLst/>
              </a:rPr>
              <a:t> </a:t>
            </a:r>
            <a:endParaRPr lang="en-US" dirty="0"/>
          </a:p>
        </p:txBody>
      </p:sp>
      <p:sp>
        <p:nvSpPr>
          <p:cNvPr id="13" name="TextBox 12">
            <a:extLst>
              <a:ext uri="{FF2B5EF4-FFF2-40B4-BE49-F238E27FC236}">
                <a16:creationId xmlns:a16="http://schemas.microsoft.com/office/drawing/2014/main" id="{94F4BDB3-E0A9-C50F-C22D-E9288AC2D184}"/>
              </a:ext>
            </a:extLst>
          </p:cNvPr>
          <p:cNvSpPr txBox="1"/>
          <p:nvPr/>
        </p:nvSpPr>
        <p:spPr>
          <a:xfrm>
            <a:off x="556596" y="3931092"/>
            <a:ext cx="3488634" cy="954107"/>
          </a:xfrm>
          <a:prstGeom prst="rect">
            <a:avLst/>
          </a:prstGeom>
          <a:noFill/>
        </p:spPr>
        <p:txBody>
          <a:bodyPr wrap="square" rtlCol="0">
            <a:spAutoFit/>
          </a:bodyPr>
          <a:lstStyle/>
          <a:p>
            <a:pPr lvl="0"/>
            <a:r>
              <a:rPr lang="en-IE" b="1" kern="0" dirty="0">
                <a:solidFill>
                  <a:srgbClr val="000000"/>
                </a:solidFill>
                <a:effectLst/>
                <a:latin typeface="Calibri" panose="020F0502020204030204" pitchFamily="34" charset="0"/>
                <a:ea typeface="Times New Roman" panose="02020603050405020304" pitchFamily="18" charset="0"/>
              </a:rPr>
              <a:t>Protecting company culture and ensuring freelancers are treated as part of the team can be challenging but it is essential for project success</a:t>
            </a:r>
            <a:r>
              <a:rPr lang="en-IE" dirty="0">
                <a:effectLst/>
              </a:rPr>
              <a:t> </a:t>
            </a:r>
            <a:endParaRPr lang="en-IE" dirty="0">
              <a:effectLst/>
              <a:latin typeface="Times New Roman" panose="02020603050405020304" pitchFamily="18" charset="0"/>
              <a:ea typeface="Times New Roman" panose="02020603050405020304" pitchFamily="18" charset="0"/>
            </a:endParaRPr>
          </a:p>
        </p:txBody>
      </p:sp>
      <p:sp>
        <p:nvSpPr>
          <p:cNvPr id="14" name="TextBox 13">
            <a:extLst>
              <a:ext uri="{FF2B5EF4-FFF2-40B4-BE49-F238E27FC236}">
                <a16:creationId xmlns:a16="http://schemas.microsoft.com/office/drawing/2014/main" id="{FC7D3A15-0827-DBCD-0DB8-65340C67A68D}"/>
              </a:ext>
            </a:extLst>
          </p:cNvPr>
          <p:cNvSpPr txBox="1"/>
          <p:nvPr/>
        </p:nvSpPr>
        <p:spPr>
          <a:xfrm>
            <a:off x="4214198" y="4025351"/>
            <a:ext cx="243978" cy="307777"/>
          </a:xfrm>
          <a:prstGeom prst="rect">
            <a:avLst/>
          </a:prstGeom>
          <a:noFill/>
        </p:spPr>
        <p:txBody>
          <a:bodyPr wrap="none" rtlCol="0">
            <a:spAutoFit/>
          </a:bodyPr>
          <a:lstStyle/>
          <a:p>
            <a:r>
              <a:rPr lang="en-US" dirty="0"/>
              <a:t>-</a:t>
            </a:r>
          </a:p>
        </p:txBody>
      </p:sp>
      <p:sp>
        <p:nvSpPr>
          <p:cNvPr id="15" name="TextBox 14">
            <a:extLst>
              <a:ext uri="{FF2B5EF4-FFF2-40B4-BE49-F238E27FC236}">
                <a16:creationId xmlns:a16="http://schemas.microsoft.com/office/drawing/2014/main" id="{DC3F9D37-6824-2429-56E9-5A0DB8A6A088}"/>
              </a:ext>
            </a:extLst>
          </p:cNvPr>
          <p:cNvSpPr txBox="1"/>
          <p:nvPr/>
        </p:nvSpPr>
        <p:spPr>
          <a:xfrm>
            <a:off x="4572005" y="3970846"/>
            <a:ext cx="4383155" cy="738664"/>
          </a:xfrm>
          <a:prstGeom prst="rect">
            <a:avLst/>
          </a:prstGeom>
          <a:noFill/>
        </p:spPr>
        <p:txBody>
          <a:bodyPr wrap="square" rtlCol="0">
            <a:spAutoFit/>
          </a:bodyPr>
          <a:lstStyle/>
          <a:p>
            <a:pPr marL="228600"/>
            <a:r>
              <a:rPr lang="en-IE" dirty="0">
                <a:solidFill>
                  <a:srgbClr val="000000"/>
                </a:solidFill>
                <a:effectLst/>
                <a:latin typeface="Calibri" panose="020F0502020204030204" pitchFamily="34" charset="0"/>
                <a:ea typeface="Times New Roman" panose="02020603050405020304" pitchFamily="18" charset="0"/>
              </a:rPr>
              <a:t>Implementing onboarding processes, regular communication and team building activities can help build a cohesive team ethos.</a:t>
            </a:r>
            <a:endParaRPr lang="en-IE"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40000465"/>
      </p:ext>
    </p:extLst>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824D6F-BC14-3EBB-AAE3-1C46A170F3EF}"/>
              </a:ext>
            </a:extLst>
          </p:cNvPr>
          <p:cNvSpPr txBox="1"/>
          <p:nvPr/>
        </p:nvSpPr>
        <p:spPr>
          <a:xfrm>
            <a:off x="596348" y="397565"/>
            <a:ext cx="1229824" cy="307777"/>
          </a:xfrm>
          <a:prstGeom prst="rect">
            <a:avLst/>
          </a:prstGeom>
          <a:noFill/>
        </p:spPr>
        <p:txBody>
          <a:bodyPr wrap="none" rtlCol="0">
            <a:spAutoFit/>
          </a:bodyPr>
          <a:lstStyle/>
          <a:p>
            <a:r>
              <a:rPr lang="en-US" dirty="0"/>
              <a:t>In conclusion</a:t>
            </a:r>
          </a:p>
        </p:txBody>
      </p:sp>
      <p:sp>
        <p:nvSpPr>
          <p:cNvPr id="3" name="TextBox 2">
            <a:extLst>
              <a:ext uri="{FF2B5EF4-FFF2-40B4-BE49-F238E27FC236}">
                <a16:creationId xmlns:a16="http://schemas.microsoft.com/office/drawing/2014/main" id="{9F9AB6A1-9D0D-6422-47FF-8701035F0C3B}"/>
              </a:ext>
            </a:extLst>
          </p:cNvPr>
          <p:cNvSpPr txBox="1"/>
          <p:nvPr/>
        </p:nvSpPr>
        <p:spPr>
          <a:xfrm>
            <a:off x="506896" y="1083365"/>
            <a:ext cx="8259417" cy="954107"/>
          </a:xfrm>
          <a:prstGeom prst="rect">
            <a:avLst/>
          </a:prstGeom>
          <a:noFill/>
        </p:spPr>
        <p:txBody>
          <a:bodyPr wrap="square" rtlCol="0">
            <a:spAutoFit/>
          </a:bodyPr>
          <a:lstStyle/>
          <a:p>
            <a:r>
              <a:rPr lang="en-IE" dirty="0">
                <a:solidFill>
                  <a:srgbClr val="000000"/>
                </a:solidFill>
                <a:effectLst/>
                <a:latin typeface="Calibri" panose="020F0502020204030204" pitchFamily="34" charset="0"/>
                <a:ea typeface="Times New Roman" panose="02020603050405020304" pitchFamily="18" charset="0"/>
              </a:rPr>
              <a:t>The rise of freelancing is a significant trend that offers both opportunities and challenges for organisations. To really benefit from this trend, access specialised skills, and drive innovation while being mindful of the associated risk factors and challenges, there are a number of important things organisations need to consider:</a:t>
            </a:r>
            <a:endParaRPr lang="en-IE" dirty="0">
              <a:effectLst/>
              <a:latin typeface="Times New Roman" panose="02020603050405020304" pitchFamily="18" charset="0"/>
              <a:ea typeface="Times New Roman" panose="02020603050405020304" pitchFamily="18" charset="0"/>
            </a:endParaRPr>
          </a:p>
          <a:p>
            <a:endParaRPr lang="en-US" dirty="0"/>
          </a:p>
        </p:txBody>
      </p:sp>
      <p:sp>
        <p:nvSpPr>
          <p:cNvPr id="4" name="TextBox 3">
            <a:extLst>
              <a:ext uri="{FF2B5EF4-FFF2-40B4-BE49-F238E27FC236}">
                <a16:creationId xmlns:a16="http://schemas.microsoft.com/office/drawing/2014/main" id="{DE4D70C7-69E5-16A5-FFCA-60D5B003161C}"/>
              </a:ext>
            </a:extLst>
          </p:cNvPr>
          <p:cNvSpPr txBox="1"/>
          <p:nvPr/>
        </p:nvSpPr>
        <p:spPr>
          <a:xfrm>
            <a:off x="705678" y="2415209"/>
            <a:ext cx="7653131" cy="2092881"/>
          </a:xfrm>
          <a:prstGeom prst="rect">
            <a:avLst/>
          </a:prstGeom>
          <a:noFill/>
        </p:spPr>
        <p:txBody>
          <a:bodyPr wrap="square" rtlCol="0">
            <a:spAutoFit/>
          </a:bodyPr>
          <a:lstStyle/>
          <a:p>
            <a:endParaRPr lang="en-IE"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IE" dirty="0">
                <a:solidFill>
                  <a:srgbClr val="000000"/>
                </a:solidFill>
                <a:effectLst/>
                <a:latin typeface="Calibri" panose="020F0502020204030204" pitchFamily="34" charset="0"/>
                <a:ea typeface="Times New Roman" panose="02020603050405020304" pitchFamily="18" charset="0"/>
              </a:rPr>
              <a:t>Rethinking the role of freelancers in broader talent and workforce strategies, ensuring they complement the skills of permanent staff.</a:t>
            </a:r>
            <a:endParaRPr lang="en-IE"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IE" dirty="0">
                <a:solidFill>
                  <a:srgbClr val="000000"/>
                </a:solidFill>
                <a:effectLst/>
                <a:latin typeface="Calibri" panose="020F0502020204030204" pitchFamily="34" charset="0"/>
                <a:ea typeface="Times New Roman" panose="02020603050405020304" pitchFamily="18" charset="0"/>
              </a:rPr>
              <a:t>Having clear policies and frameworks in place for engaging and onboarding freelancers.  Working with a platform like The Indie List is a great starting point.</a:t>
            </a:r>
            <a:endParaRPr lang="en-IE"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IE" dirty="0">
                <a:solidFill>
                  <a:srgbClr val="000000"/>
                </a:solidFill>
                <a:effectLst/>
                <a:latin typeface="Calibri" panose="020F0502020204030204" pitchFamily="34" charset="0"/>
                <a:ea typeface="Times New Roman" panose="02020603050405020304" pitchFamily="18" charset="0"/>
              </a:rPr>
              <a:t>Ensuring there are process and tools in place to facilitate remote work and collaboration.</a:t>
            </a:r>
            <a:endParaRPr lang="en-IE"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IE" dirty="0">
                <a:solidFill>
                  <a:srgbClr val="000000"/>
                </a:solidFill>
                <a:effectLst/>
                <a:latin typeface="Calibri" panose="020F0502020204030204" pitchFamily="34" charset="0"/>
                <a:ea typeface="Times New Roman" panose="02020603050405020304" pitchFamily="18" charset="0"/>
              </a:rPr>
              <a:t>Building long-term mutually beneficial relationships with trusted freelancers to ensure reliability and consistency.</a:t>
            </a:r>
            <a:endParaRPr lang="en-IE"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915565454"/>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0C4D0AC-6B0B-E4AB-ACB4-75D911B510D1}"/>
              </a:ext>
            </a:extLst>
          </p:cNvPr>
          <p:cNvPicPr>
            <a:picLocks noChangeAspect="1"/>
          </p:cNvPicPr>
          <p:nvPr/>
        </p:nvPicPr>
        <p:blipFill>
          <a:blip r:embed="rId3"/>
          <a:stretch>
            <a:fillRect/>
          </a:stretch>
        </p:blipFill>
        <p:spPr>
          <a:xfrm>
            <a:off x="-1" y="-78154"/>
            <a:ext cx="9282939" cy="5221653"/>
          </a:xfrm>
          <a:prstGeom prst="rect">
            <a:avLst/>
          </a:prstGeom>
        </p:spPr>
      </p:pic>
      <p:sp>
        <p:nvSpPr>
          <p:cNvPr id="11" name="Title 6">
            <a:extLst>
              <a:ext uri="{FF2B5EF4-FFF2-40B4-BE49-F238E27FC236}">
                <a16:creationId xmlns:a16="http://schemas.microsoft.com/office/drawing/2014/main" id="{00A6A36F-086B-4DA9-B1B3-71862B80B8C6}"/>
              </a:ext>
            </a:extLst>
          </p:cNvPr>
          <p:cNvSpPr txBox="1">
            <a:spLocks/>
          </p:cNvSpPr>
          <p:nvPr/>
        </p:nvSpPr>
        <p:spPr>
          <a:xfrm>
            <a:off x="1080654" y="1736735"/>
            <a:ext cx="6982691" cy="167002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Poppins Black"/>
              <a:buNone/>
              <a:defRPr sz="3000" b="0" i="0" u="none" strike="noStrike" cap="none">
                <a:solidFill>
                  <a:schemeClr val="bg1">
                    <a:lumMod val="50000"/>
                  </a:schemeClr>
                </a:solidFill>
                <a:latin typeface="Poppins Black"/>
                <a:ea typeface="Poppins Black"/>
                <a:cs typeface="Poppins Black"/>
                <a:sym typeface="Poppins Black"/>
              </a:defRPr>
            </a:lvl1pPr>
            <a:lvl2pPr marR="0" lvl="1" algn="l" rtl="0">
              <a:lnSpc>
                <a:spcPct val="100000"/>
              </a:lnSpc>
              <a:spcBef>
                <a:spcPts val="0"/>
              </a:spcBef>
              <a:spcAft>
                <a:spcPts val="0"/>
              </a:spcAft>
              <a:buClr>
                <a:schemeClr val="dk1"/>
              </a:buClr>
              <a:buSzPts val="3000"/>
              <a:buFont typeface="Permanent Marker"/>
              <a:buNone/>
              <a:defRPr sz="3000" b="0" i="0" u="none" strike="noStrike" cap="none">
                <a:solidFill>
                  <a:schemeClr val="dk1"/>
                </a:solidFill>
                <a:latin typeface="Poppins"/>
                <a:ea typeface="Poppins"/>
                <a:cs typeface="Poppins"/>
                <a:sym typeface="Poppins"/>
              </a:defRPr>
            </a:lvl2pPr>
            <a:lvl3pPr marR="0" lvl="2" algn="l" rtl="0">
              <a:lnSpc>
                <a:spcPct val="100000"/>
              </a:lnSpc>
              <a:spcBef>
                <a:spcPts val="0"/>
              </a:spcBef>
              <a:spcAft>
                <a:spcPts val="0"/>
              </a:spcAft>
              <a:buClr>
                <a:schemeClr val="dk1"/>
              </a:buClr>
              <a:buSzPts val="3000"/>
              <a:buFont typeface="Permanent Marker"/>
              <a:buNone/>
              <a:defRPr sz="3000" b="0" i="0" u="none" strike="noStrike" cap="none">
                <a:solidFill>
                  <a:schemeClr val="dk1"/>
                </a:solidFill>
                <a:latin typeface="Poppins"/>
                <a:ea typeface="Poppins"/>
                <a:cs typeface="Poppins"/>
                <a:sym typeface="Poppins"/>
              </a:defRPr>
            </a:lvl3pPr>
            <a:lvl4pPr marR="0" lvl="3" algn="l" rtl="0">
              <a:lnSpc>
                <a:spcPct val="100000"/>
              </a:lnSpc>
              <a:spcBef>
                <a:spcPts val="0"/>
              </a:spcBef>
              <a:spcAft>
                <a:spcPts val="0"/>
              </a:spcAft>
              <a:buClr>
                <a:schemeClr val="dk1"/>
              </a:buClr>
              <a:buSzPts val="3000"/>
              <a:buFont typeface="Permanent Marker"/>
              <a:buNone/>
              <a:defRPr sz="3000" b="0" i="0" u="none" strike="noStrike" cap="none">
                <a:solidFill>
                  <a:schemeClr val="dk1"/>
                </a:solidFill>
                <a:latin typeface="Poppins"/>
                <a:ea typeface="Poppins"/>
                <a:cs typeface="Poppins"/>
                <a:sym typeface="Poppins"/>
              </a:defRPr>
            </a:lvl4pPr>
            <a:lvl5pPr marR="0" lvl="4" algn="l" rtl="0">
              <a:lnSpc>
                <a:spcPct val="100000"/>
              </a:lnSpc>
              <a:spcBef>
                <a:spcPts val="0"/>
              </a:spcBef>
              <a:spcAft>
                <a:spcPts val="0"/>
              </a:spcAft>
              <a:buClr>
                <a:schemeClr val="dk1"/>
              </a:buClr>
              <a:buSzPts val="3000"/>
              <a:buFont typeface="Permanent Marker"/>
              <a:buNone/>
              <a:defRPr sz="3000" b="0" i="0" u="none" strike="noStrike" cap="none">
                <a:solidFill>
                  <a:schemeClr val="dk1"/>
                </a:solidFill>
                <a:latin typeface="Poppins"/>
                <a:ea typeface="Poppins"/>
                <a:cs typeface="Poppins"/>
                <a:sym typeface="Poppins"/>
              </a:defRPr>
            </a:lvl5pPr>
            <a:lvl6pPr marR="0" lvl="5" algn="l" rtl="0">
              <a:lnSpc>
                <a:spcPct val="100000"/>
              </a:lnSpc>
              <a:spcBef>
                <a:spcPts val="0"/>
              </a:spcBef>
              <a:spcAft>
                <a:spcPts val="0"/>
              </a:spcAft>
              <a:buClr>
                <a:schemeClr val="dk1"/>
              </a:buClr>
              <a:buSzPts val="3000"/>
              <a:buFont typeface="Permanent Marker"/>
              <a:buNone/>
              <a:defRPr sz="3000" b="0" i="0" u="none" strike="noStrike" cap="none">
                <a:solidFill>
                  <a:schemeClr val="dk1"/>
                </a:solidFill>
                <a:latin typeface="Poppins"/>
                <a:ea typeface="Poppins"/>
                <a:cs typeface="Poppins"/>
                <a:sym typeface="Poppins"/>
              </a:defRPr>
            </a:lvl6pPr>
            <a:lvl7pPr marR="0" lvl="6" algn="l" rtl="0">
              <a:lnSpc>
                <a:spcPct val="100000"/>
              </a:lnSpc>
              <a:spcBef>
                <a:spcPts val="0"/>
              </a:spcBef>
              <a:spcAft>
                <a:spcPts val="0"/>
              </a:spcAft>
              <a:buClr>
                <a:schemeClr val="dk1"/>
              </a:buClr>
              <a:buSzPts val="3000"/>
              <a:buFont typeface="Permanent Marker"/>
              <a:buNone/>
              <a:defRPr sz="3000" b="0" i="0" u="none" strike="noStrike" cap="none">
                <a:solidFill>
                  <a:schemeClr val="dk1"/>
                </a:solidFill>
                <a:latin typeface="Poppins"/>
                <a:ea typeface="Poppins"/>
                <a:cs typeface="Poppins"/>
                <a:sym typeface="Poppins"/>
              </a:defRPr>
            </a:lvl7pPr>
            <a:lvl8pPr marR="0" lvl="7" algn="l" rtl="0">
              <a:lnSpc>
                <a:spcPct val="100000"/>
              </a:lnSpc>
              <a:spcBef>
                <a:spcPts val="0"/>
              </a:spcBef>
              <a:spcAft>
                <a:spcPts val="0"/>
              </a:spcAft>
              <a:buClr>
                <a:schemeClr val="dk1"/>
              </a:buClr>
              <a:buSzPts val="3000"/>
              <a:buFont typeface="Permanent Marker"/>
              <a:buNone/>
              <a:defRPr sz="3000" b="0" i="0" u="none" strike="noStrike" cap="none">
                <a:solidFill>
                  <a:schemeClr val="dk1"/>
                </a:solidFill>
                <a:latin typeface="Poppins"/>
                <a:ea typeface="Poppins"/>
                <a:cs typeface="Poppins"/>
                <a:sym typeface="Poppins"/>
              </a:defRPr>
            </a:lvl8pPr>
            <a:lvl9pPr marR="0" lvl="8" algn="l" rtl="0">
              <a:lnSpc>
                <a:spcPct val="100000"/>
              </a:lnSpc>
              <a:spcBef>
                <a:spcPts val="0"/>
              </a:spcBef>
              <a:spcAft>
                <a:spcPts val="0"/>
              </a:spcAft>
              <a:buClr>
                <a:schemeClr val="dk1"/>
              </a:buClr>
              <a:buSzPts val="3000"/>
              <a:buFont typeface="Permanent Marker"/>
              <a:buNone/>
              <a:defRPr sz="3000" b="0" i="0" u="none" strike="noStrike" cap="none">
                <a:solidFill>
                  <a:schemeClr val="dk1"/>
                </a:solidFill>
                <a:latin typeface="Poppins"/>
                <a:ea typeface="Poppins"/>
                <a:cs typeface="Poppins"/>
                <a:sym typeface="Poppins"/>
              </a:defRPr>
            </a:lvl9pPr>
          </a:lstStyle>
          <a:p>
            <a:r>
              <a:rPr lang="en-IE" sz="3600" b="1" dirty="0">
                <a:solidFill>
                  <a:srgbClr val="145E67"/>
                </a:solidFill>
                <a:latin typeface="Domaine Text Black" panose="020A0A06080505060204" pitchFamily="18" charset="0"/>
                <a:ea typeface="P22 Mackinac Pro" panose="02000000000000000000" pitchFamily="50" charset="0"/>
              </a:rPr>
              <a:t>Skilled workers are taking back control</a:t>
            </a:r>
          </a:p>
        </p:txBody>
      </p:sp>
      <p:pic>
        <p:nvPicPr>
          <p:cNvPr id="10" name="Picture 9">
            <a:extLst>
              <a:ext uri="{FF2B5EF4-FFF2-40B4-BE49-F238E27FC236}">
                <a16:creationId xmlns:a16="http://schemas.microsoft.com/office/drawing/2014/main" id="{6E905CC5-428F-5C47-260B-7EC287BB26CE}"/>
              </a:ext>
            </a:extLst>
          </p:cNvPr>
          <p:cNvPicPr>
            <a:picLocks noChangeAspect="1"/>
          </p:cNvPicPr>
          <p:nvPr/>
        </p:nvPicPr>
        <p:blipFill rotWithShape="1">
          <a:blip r:embed="rId4"/>
          <a:srcRect l="14065" t="42948" r="13026" b="41317"/>
          <a:stretch/>
        </p:blipFill>
        <p:spPr>
          <a:xfrm>
            <a:off x="226483" y="140868"/>
            <a:ext cx="1860012" cy="225801"/>
          </a:xfrm>
          <a:prstGeom prst="rect">
            <a:avLst/>
          </a:prstGeom>
        </p:spPr>
      </p:pic>
      <p:pic>
        <p:nvPicPr>
          <p:cNvPr id="3" name="Picture 2">
            <a:extLst>
              <a:ext uri="{FF2B5EF4-FFF2-40B4-BE49-F238E27FC236}">
                <a16:creationId xmlns:a16="http://schemas.microsoft.com/office/drawing/2014/main" id="{03EBAA18-2E64-9AB6-8382-74A82405821A}"/>
              </a:ext>
            </a:extLst>
          </p:cNvPr>
          <p:cNvPicPr>
            <a:picLocks noChangeAspect="1"/>
          </p:cNvPicPr>
          <p:nvPr/>
        </p:nvPicPr>
        <p:blipFill>
          <a:blip r:embed="rId5"/>
          <a:stretch>
            <a:fillRect/>
          </a:stretch>
        </p:blipFill>
        <p:spPr>
          <a:xfrm>
            <a:off x="8467780" y="18573"/>
            <a:ext cx="619070" cy="696191"/>
          </a:xfrm>
          <a:prstGeom prst="rect">
            <a:avLst/>
          </a:prstGeom>
        </p:spPr>
      </p:pic>
    </p:spTree>
    <p:extLst>
      <p:ext uri="{BB962C8B-B14F-4D97-AF65-F5344CB8AC3E}">
        <p14:creationId xmlns:p14="http://schemas.microsoft.com/office/powerpoint/2010/main" val="3313548127"/>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B68E4E97-ACBE-76B6-B71D-993B1956A52E}"/>
              </a:ext>
            </a:extLst>
          </p:cNvPr>
          <p:cNvSpPr txBox="1">
            <a:spLocks/>
          </p:cNvSpPr>
          <p:nvPr/>
        </p:nvSpPr>
        <p:spPr>
          <a:xfrm>
            <a:off x="282633" y="583200"/>
            <a:ext cx="8595360" cy="5217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defTabSz="914400" eaLnBrk="1" fontAlgn="auto" latinLnBrk="0" hangingPunct="1">
              <a:buClr>
                <a:schemeClr val="dk1"/>
              </a:buClr>
              <a:buSzPts val="3600"/>
              <a:tabLst/>
              <a:defRPr/>
            </a:pPr>
            <a:r>
              <a:rPr lang="en-IE" sz="2800" b="1" dirty="0">
                <a:solidFill>
                  <a:srgbClr val="145E67"/>
                </a:solidFill>
                <a:latin typeface="Domaine Text Black" panose="020A0A06080505060204" pitchFamily="18" charset="0"/>
                <a:ea typeface="P22 Mackinac Pro" panose="02000000000000000000" pitchFamily="50" charset="0"/>
                <a:cs typeface="Poppins Black"/>
                <a:sym typeface="Poppins Black"/>
              </a:rPr>
              <a:t>It’s been a career roller-coaster for many</a:t>
            </a:r>
          </a:p>
        </p:txBody>
      </p:sp>
      <p:pic>
        <p:nvPicPr>
          <p:cNvPr id="8" name="Picture 7">
            <a:extLst>
              <a:ext uri="{FF2B5EF4-FFF2-40B4-BE49-F238E27FC236}">
                <a16:creationId xmlns:a16="http://schemas.microsoft.com/office/drawing/2014/main" id="{D88D3A9A-750A-5998-976C-ECB4ADA512D4}"/>
              </a:ext>
            </a:extLst>
          </p:cNvPr>
          <p:cNvPicPr>
            <a:picLocks noChangeAspect="1"/>
          </p:cNvPicPr>
          <p:nvPr/>
        </p:nvPicPr>
        <p:blipFill rotWithShape="1">
          <a:blip r:embed="rId3"/>
          <a:srcRect l="17284" t="23389" r="15185"/>
          <a:stretch/>
        </p:blipFill>
        <p:spPr>
          <a:xfrm>
            <a:off x="1399822" y="1343377"/>
            <a:ext cx="6175023" cy="2918883"/>
          </a:xfrm>
          <a:prstGeom prst="rect">
            <a:avLst/>
          </a:prstGeom>
        </p:spPr>
      </p:pic>
    </p:spTree>
    <p:extLst>
      <p:ext uri="{BB962C8B-B14F-4D97-AF65-F5344CB8AC3E}">
        <p14:creationId xmlns:p14="http://schemas.microsoft.com/office/powerpoint/2010/main" val="2066519283"/>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C788AB6-C6C2-DD5D-EA48-28B02139B28D}"/>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972584490"/>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0C4D0AC-6B0B-E4AB-ACB4-75D911B510D1}"/>
              </a:ext>
            </a:extLst>
          </p:cNvPr>
          <p:cNvPicPr>
            <a:picLocks noChangeAspect="1"/>
          </p:cNvPicPr>
          <p:nvPr/>
        </p:nvPicPr>
        <p:blipFill>
          <a:blip r:embed="rId3"/>
          <a:stretch>
            <a:fillRect/>
          </a:stretch>
        </p:blipFill>
        <p:spPr>
          <a:xfrm>
            <a:off x="-1" y="-78154"/>
            <a:ext cx="9282939" cy="5221653"/>
          </a:xfrm>
          <a:prstGeom prst="rect">
            <a:avLst/>
          </a:prstGeom>
        </p:spPr>
      </p:pic>
      <p:sp>
        <p:nvSpPr>
          <p:cNvPr id="11" name="Title 6">
            <a:extLst>
              <a:ext uri="{FF2B5EF4-FFF2-40B4-BE49-F238E27FC236}">
                <a16:creationId xmlns:a16="http://schemas.microsoft.com/office/drawing/2014/main" id="{00A6A36F-086B-4DA9-B1B3-71862B80B8C6}"/>
              </a:ext>
            </a:extLst>
          </p:cNvPr>
          <p:cNvSpPr txBox="1">
            <a:spLocks/>
          </p:cNvSpPr>
          <p:nvPr/>
        </p:nvSpPr>
        <p:spPr>
          <a:xfrm>
            <a:off x="1080654" y="1736735"/>
            <a:ext cx="6982691" cy="167002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Poppins Black"/>
              <a:buNone/>
              <a:defRPr sz="3000" b="0" i="0" u="none" strike="noStrike" cap="none">
                <a:solidFill>
                  <a:schemeClr val="bg1">
                    <a:lumMod val="50000"/>
                  </a:schemeClr>
                </a:solidFill>
                <a:latin typeface="Poppins Black"/>
                <a:ea typeface="Poppins Black"/>
                <a:cs typeface="Poppins Black"/>
                <a:sym typeface="Poppins Black"/>
              </a:defRPr>
            </a:lvl1pPr>
            <a:lvl2pPr marR="0" lvl="1" algn="l" rtl="0">
              <a:lnSpc>
                <a:spcPct val="100000"/>
              </a:lnSpc>
              <a:spcBef>
                <a:spcPts val="0"/>
              </a:spcBef>
              <a:spcAft>
                <a:spcPts val="0"/>
              </a:spcAft>
              <a:buClr>
                <a:schemeClr val="dk1"/>
              </a:buClr>
              <a:buSzPts val="3000"/>
              <a:buFont typeface="Permanent Marker"/>
              <a:buNone/>
              <a:defRPr sz="3000" b="0" i="0" u="none" strike="noStrike" cap="none">
                <a:solidFill>
                  <a:schemeClr val="dk1"/>
                </a:solidFill>
                <a:latin typeface="Poppins"/>
                <a:ea typeface="Poppins"/>
                <a:cs typeface="Poppins"/>
                <a:sym typeface="Poppins"/>
              </a:defRPr>
            </a:lvl2pPr>
            <a:lvl3pPr marR="0" lvl="2" algn="l" rtl="0">
              <a:lnSpc>
                <a:spcPct val="100000"/>
              </a:lnSpc>
              <a:spcBef>
                <a:spcPts val="0"/>
              </a:spcBef>
              <a:spcAft>
                <a:spcPts val="0"/>
              </a:spcAft>
              <a:buClr>
                <a:schemeClr val="dk1"/>
              </a:buClr>
              <a:buSzPts val="3000"/>
              <a:buFont typeface="Permanent Marker"/>
              <a:buNone/>
              <a:defRPr sz="3000" b="0" i="0" u="none" strike="noStrike" cap="none">
                <a:solidFill>
                  <a:schemeClr val="dk1"/>
                </a:solidFill>
                <a:latin typeface="Poppins"/>
                <a:ea typeface="Poppins"/>
                <a:cs typeface="Poppins"/>
                <a:sym typeface="Poppins"/>
              </a:defRPr>
            </a:lvl3pPr>
            <a:lvl4pPr marR="0" lvl="3" algn="l" rtl="0">
              <a:lnSpc>
                <a:spcPct val="100000"/>
              </a:lnSpc>
              <a:spcBef>
                <a:spcPts val="0"/>
              </a:spcBef>
              <a:spcAft>
                <a:spcPts val="0"/>
              </a:spcAft>
              <a:buClr>
                <a:schemeClr val="dk1"/>
              </a:buClr>
              <a:buSzPts val="3000"/>
              <a:buFont typeface="Permanent Marker"/>
              <a:buNone/>
              <a:defRPr sz="3000" b="0" i="0" u="none" strike="noStrike" cap="none">
                <a:solidFill>
                  <a:schemeClr val="dk1"/>
                </a:solidFill>
                <a:latin typeface="Poppins"/>
                <a:ea typeface="Poppins"/>
                <a:cs typeface="Poppins"/>
                <a:sym typeface="Poppins"/>
              </a:defRPr>
            </a:lvl4pPr>
            <a:lvl5pPr marR="0" lvl="4" algn="l" rtl="0">
              <a:lnSpc>
                <a:spcPct val="100000"/>
              </a:lnSpc>
              <a:spcBef>
                <a:spcPts val="0"/>
              </a:spcBef>
              <a:spcAft>
                <a:spcPts val="0"/>
              </a:spcAft>
              <a:buClr>
                <a:schemeClr val="dk1"/>
              </a:buClr>
              <a:buSzPts val="3000"/>
              <a:buFont typeface="Permanent Marker"/>
              <a:buNone/>
              <a:defRPr sz="3000" b="0" i="0" u="none" strike="noStrike" cap="none">
                <a:solidFill>
                  <a:schemeClr val="dk1"/>
                </a:solidFill>
                <a:latin typeface="Poppins"/>
                <a:ea typeface="Poppins"/>
                <a:cs typeface="Poppins"/>
                <a:sym typeface="Poppins"/>
              </a:defRPr>
            </a:lvl5pPr>
            <a:lvl6pPr marR="0" lvl="5" algn="l" rtl="0">
              <a:lnSpc>
                <a:spcPct val="100000"/>
              </a:lnSpc>
              <a:spcBef>
                <a:spcPts val="0"/>
              </a:spcBef>
              <a:spcAft>
                <a:spcPts val="0"/>
              </a:spcAft>
              <a:buClr>
                <a:schemeClr val="dk1"/>
              </a:buClr>
              <a:buSzPts val="3000"/>
              <a:buFont typeface="Permanent Marker"/>
              <a:buNone/>
              <a:defRPr sz="3000" b="0" i="0" u="none" strike="noStrike" cap="none">
                <a:solidFill>
                  <a:schemeClr val="dk1"/>
                </a:solidFill>
                <a:latin typeface="Poppins"/>
                <a:ea typeface="Poppins"/>
                <a:cs typeface="Poppins"/>
                <a:sym typeface="Poppins"/>
              </a:defRPr>
            </a:lvl6pPr>
            <a:lvl7pPr marR="0" lvl="6" algn="l" rtl="0">
              <a:lnSpc>
                <a:spcPct val="100000"/>
              </a:lnSpc>
              <a:spcBef>
                <a:spcPts val="0"/>
              </a:spcBef>
              <a:spcAft>
                <a:spcPts val="0"/>
              </a:spcAft>
              <a:buClr>
                <a:schemeClr val="dk1"/>
              </a:buClr>
              <a:buSzPts val="3000"/>
              <a:buFont typeface="Permanent Marker"/>
              <a:buNone/>
              <a:defRPr sz="3000" b="0" i="0" u="none" strike="noStrike" cap="none">
                <a:solidFill>
                  <a:schemeClr val="dk1"/>
                </a:solidFill>
                <a:latin typeface="Poppins"/>
                <a:ea typeface="Poppins"/>
                <a:cs typeface="Poppins"/>
                <a:sym typeface="Poppins"/>
              </a:defRPr>
            </a:lvl7pPr>
            <a:lvl8pPr marR="0" lvl="7" algn="l" rtl="0">
              <a:lnSpc>
                <a:spcPct val="100000"/>
              </a:lnSpc>
              <a:spcBef>
                <a:spcPts val="0"/>
              </a:spcBef>
              <a:spcAft>
                <a:spcPts val="0"/>
              </a:spcAft>
              <a:buClr>
                <a:schemeClr val="dk1"/>
              </a:buClr>
              <a:buSzPts val="3000"/>
              <a:buFont typeface="Permanent Marker"/>
              <a:buNone/>
              <a:defRPr sz="3000" b="0" i="0" u="none" strike="noStrike" cap="none">
                <a:solidFill>
                  <a:schemeClr val="dk1"/>
                </a:solidFill>
                <a:latin typeface="Poppins"/>
                <a:ea typeface="Poppins"/>
                <a:cs typeface="Poppins"/>
                <a:sym typeface="Poppins"/>
              </a:defRPr>
            </a:lvl8pPr>
            <a:lvl9pPr marR="0" lvl="8" algn="l" rtl="0">
              <a:lnSpc>
                <a:spcPct val="100000"/>
              </a:lnSpc>
              <a:spcBef>
                <a:spcPts val="0"/>
              </a:spcBef>
              <a:spcAft>
                <a:spcPts val="0"/>
              </a:spcAft>
              <a:buClr>
                <a:schemeClr val="dk1"/>
              </a:buClr>
              <a:buSzPts val="3000"/>
              <a:buFont typeface="Permanent Marker"/>
              <a:buNone/>
              <a:defRPr sz="3000" b="0" i="0" u="none" strike="noStrike" cap="none">
                <a:solidFill>
                  <a:schemeClr val="dk1"/>
                </a:solidFill>
                <a:latin typeface="Poppins"/>
                <a:ea typeface="Poppins"/>
                <a:cs typeface="Poppins"/>
                <a:sym typeface="Poppins"/>
              </a:defRPr>
            </a:lvl9pPr>
          </a:lstStyle>
          <a:p>
            <a:r>
              <a:rPr lang="en-IE" sz="3600" b="1" dirty="0">
                <a:solidFill>
                  <a:srgbClr val="145E67"/>
                </a:solidFill>
                <a:latin typeface="Domaine Text Black" panose="020A0A06080505060204" pitchFamily="18" charset="0"/>
                <a:ea typeface="P22 Mackinac Pro" panose="02000000000000000000" pitchFamily="50" charset="0"/>
              </a:rPr>
              <a:t>Irish marketing …</a:t>
            </a:r>
          </a:p>
          <a:p>
            <a:r>
              <a:rPr lang="en-IE" sz="3600" b="1" dirty="0">
                <a:solidFill>
                  <a:srgbClr val="145E67"/>
                </a:solidFill>
                <a:latin typeface="Domaine Text Black" panose="020A0A06080505060204" pitchFamily="18" charset="0"/>
                <a:ea typeface="P22 Mackinac Pro" panose="02000000000000000000" pitchFamily="50" charset="0"/>
              </a:rPr>
              <a:t>The invisible talent layer</a:t>
            </a:r>
          </a:p>
        </p:txBody>
      </p:sp>
      <p:pic>
        <p:nvPicPr>
          <p:cNvPr id="10" name="Picture 9">
            <a:extLst>
              <a:ext uri="{FF2B5EF4-FFF2-40B4-BE49-F238E27FC236}">
                <a16:creationId xmlns:a16="http://schemas.microsoft.com/office/drawing/2014/main" id="{6E905CC5-428F-5C47-260B-7EC287BB26CE}"/>
              </a:ext>
            </a:extLst>
          </p:cNvPr>
          <p:cNvPicPr>
            <a:picLocks noChangeAspect="1"/>
          </p:cNvPicPr>
          <p:nvPr/>
        </p:nvPicPr>
        <p:blipFill rotWithShape="1">
          <a:blip r:embed="rId4"/>
          <a:srcRect l="14065" t="42948" r="13026" b="41317"/>
          <a:stretch/>
        </p:blipFill>
        <p:spPr>
          <a:xfrm>
            <a:off x="226483" y="140868"/>
            <a:ext cx="1860012" cy="225801"/>
          </a:xfrm>
          <a:prstGeom prst="rect">
            <a:avLst/>
          </a:prstGeom>
        </p:spPr>
      </p:pic>
      <p:pic>
        <p:nvPicPr>
          <p:cNvPr id="3" name="Picture 2">
            <a:extLst>
              <a:ext uri="{FF2B5EF4-FFF2-40B4-BE49-F238E27FC236}">
                <a16:creationId xmlns:a16="http://schemas.microsoft.com/office/drawing/2014/main" id="{76631213-B064-49B7-4F96-F42D3A25834B}"/>
              </a:ext>
            </a:extLst>
          </p:cNvPr>
          <p:cNvPicPr>
            <a:picLocks noChangeAspect="1"/>
          </p:cNvPicPr>
          <p:nvPr/>
        </p:nvPicPr>
        <p:blipFill>
          <a:blip r:embed="rId5"/>
          <a:stretch>
            <a:fillRect/>
          </a:stretch>
        </p:blipFill>
        <p:spPr>
          <a:xfrm>
            <a:off x="8467780" y="18573"/>
            <a:ext cx="619070" cy="696191"/>
          </a:xfrm>
          <a:prstGeom prst="rect">
            <a:avLst/>
          </a:prstGeom>
        </p:spPr>
      </p:pic>
    </p:spTree>
    <p:extLst>
      <p:ext uri="{BB962C8B-B14F-4D97-AF65-F5344CB8AC3E}">
        <p14:creationId xmlns:p14="http://schemas.microsoft.com/office/powerpoint/2010/main" val="2960631726"/>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9F205C-2F33-551A-644A-9D9BBA6CD913}"/>
              </a:ext>
            </a:extLst>
          </p:cNvPr>
          <p:cNvPicPr>
            <a:picLocks noChangeAspect="1"/>
          </p:cNvPicPr>
          <p:nvPr/>
        </p:nvPicPr>
        <p:blipFill>
          <a:blip r:embed="rId3"/>
          <a:stretch>
            <a:fillRect/>
          </a:stretch>
        </p:blipFill>
        <p:spPr>
          <a:xfrm>
            <a:off x="1354" y="0"/>
            <a:ext cx="9141292" cy="5143500"/>
          </a:xfrm>
          <a:prstGeom prst="rect">
            <a:avLst/>
          </a:prstGeom>
        </p:spPr>
      </p:pic>
      <p:sp>
        <p:nvSpPr>
          <p:cNvPr id="2" name="TextBox 1">
            <a:extLst>
              <a:ext uri="{FF2B5EF4-FFF2-40B4-BE49-F238E27FC236}">
                <a16:creationId xmlns:a16="http://schemas.microsoft.com/office/drawing/2014/main" id="{AB5BCB0B-9714-E481-AFD3-C1040DF62485}"/>
              </a:ext>
            </a:extLst>
          </p:cNvPr>
          <p:cNvSpPr txBox="1"/>
          <p:nvPr/>
        </p:nvSpPr>
        <p:spPr>
          <a:xfrm>
            <a:off x="1982021" y="1371421"/>
            <a:ext cx="6356227" cy="2400657"/>
          </a:xfrm>
          <a:prstGeom prst="rect">
            <a:avLst/>
          </a:prstGeom>
          <a:noFill/>
        </p:spPr>
        <p:txBody>
          <a:bodyPr wrap="none" rtlCol="0">
            <a:spAutoFit/>
          </a:bodyPr>
          <a:lstStyle/>
          <a:p>
            <a:r>
              <a:rPr lang="en-IE" sz="15000" dirty="0">
                <a:solidFill>
                  <a:schemeClr val="bg1"/>
                </a:solidFill>
                <a:latin typeface="Franklin Gothic Heavy" panose="020B0903020102020204" pitchFamily="34" charset="0"/>
              </a:rPr>
              <a:t>18,000</a:t>
            </a:r>
          </a:p>
        </p:txBody>
      </p:sp>
      <p:pic>
        <p:nvPicPr>
          <p:cNvPr id="4" name="Picture 3">
            <a:extLst>
              <a:ext uri="{FF2B5EF4-FFF2-40B4-BE49-F238E27FC236}">
                <a16:creationId xmlns:a16="http://schemas.microsoft.com/office/drawing/2014/main" id="{33A4DF11-1345-0AC4-2347-687041EEF23D}"/>
              </a:ext>
            </a:extLst>
          </p:cNvPr>
          <p:cNvPicPr>
            <a:picLocks noChangeAspect="1"/>
          </p:cNvPicPr>
          <p:nvPr/>
        </p:nvPicPr>
        <p:blipFill>
          <a:blip r:embed="rId4"/>
          <a:stretch>
            <a:fillRect/>
          </a:stretch>
        </p:blipFill>
        <p:spPr>
          <a:xfrm>
            <a:off x="7247674" y="211152"/>
            <a:ext cx="1630017" cy="198245"/>
          </a:xfrm>
          <a:prstGeom prst="rect">
            <a:avLst/>
          </a:prstGeom>
        </p:spPr>
      </p:pic>
    </p:spTree>
    <p:extLst>
      <p:ext uri="{BB962C8B-B14F-4D97-AF65-F5344CB8AC3E}">
        <p14:creationId xmlns:p14="http://schemas.microsoft.com/office/powerpoint/2010/main" val="3834462949"/>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6F2FB9F1-28E4-A845-92E6-0B513EE7B0E4}"/>
              </a:ext>
            </a:extLst>
          </p:cNvPr>
          <p:cNvGrpSpPr/>
          <p:nvPr/>
        </p:nvGrpSpPr>
        <p:grpSpPr>
          <a:xfrm>
            <a:off x="3035017" y="1251961"/>
            <a:ext cx="2131684" cy="3891539"/>
            <a:chOff x="9546992" y="3347576"/>
            <a:chExt cx="5282421" cy="9143296"/>
          </a:xfrm>
        </p:grpSpPr>
        <p:grpSp>
          <p:nvGrpSpPr>
            <p:cNvPr id="20" name="Group 19">
              <a:extLst>
                <a:ext uri="{FF2B5EF4-FFF2-40B4-BE49-F238E27FC236}">
                  <a16:creationId xmlns:a16="http://schemas.microsoft.com/office/drawing/2014/main" id="{B90FD712-CB7B-8E4C-9C0D-0A40B616A441}"/>
                </a:ext>
              </a:extLst>
            </p:cNvPr>
            <p:cNvGrpSpPr/>
            <p:nvPr/>
          </p:nvGrpSpPr>
          <p:grpSpPr>
            <a:xfrm>
              <a:off x="9546992" y="6385547"/>
              <a:ext cx="5282421" cy="6105325"/>
              <a:chOff x="9546992" y="6385547"/>
              <a:chExt cx="5282421" cy="6105325"/>
            </a:xfrm>
          </p:grpSpPr>
          <p:graphicFrame>
            <p:nvGraphicFramePr>
              <p:cNvPr id="19" name="Chart 18">
                <a:extLst>
                  <a:ext uri="{FF2B5EF4-FFF2-40B4-BE49-F238E27FC236}">
                    <a16:creationId xmlns:a16="http://schemas.microsoft.com/office/drawing/2014/main" id="{BF4214DC-EAC6-D444-9444-5EB8FE7E50CB}"/>
                  </a:ext>
                </a:extLst>
              </p:cNvPr>
              <p:cNvGraphicFramePr/>
              <p:nvPr/>
            </p:nvGraphicFramePr>
            <p:xfrm>
              <a:off x="9546992" y="6385547"/>
              <a:ext cx="5282421" cy="6105325"/>
            </p:xfrm>
            <a:graphic>
              <a:graphicData uri="http://schemas.openxmlformats.org/drawingml/2006/chart">
                <c:chart xmlns:c="http://schemas.openxmlformats.org/drawingml/2006/chart" xmlns:r="http://schemas.openxmlformats.org/officeDocument/2006/relationships" r:id="rId3"/>
              </a:graphicData>
            </a:graphic>
          </p:graphicFrame>
          <p:sp>
            <p:nvSpPr>
              <p:cNvPr id="18" name="Freeform 17">
                <a:extLst>
                  <a:ext uri="{FF2B5EF4-FFF2-40B4-BE49-F238E27FC236}">
                    <a16:creationId xmlns:a16="http://schemas.microsoft.com/office/drawing/2014/main" id="{9015F986-5C69-DE4C-8D38-441251570571}"/>
                  </a:ext>
                </a:extLst>
              </p:cNvPr>
              <p:cNvSpPr>
                <a:spLocks noChangeArrowheads="1"/>
              </p:cNvSpPr>
              <p:nvPr/>
            </p:nvSpPr>
            <p:spPr bwMode="auto">
              <a:xfrm>
                <a:off x="9585989" y="6622095"/>
                <a:ext cx="5204432" cy="5865298"/>
              </a:xfrm>
              <a:custGeom>
                <a:avLst/>
                <a:gdLst>
                  <a:gd name="connsiteX0" fmla="*/ 136203 w 5204432"/>
                  <a:gd name="connsiteY0" fmla="*/ 153498 h 5865298"/>
                  <a:gd name="connsiteX1" fmla="*/ 632842 w 5204432"/>
                  <a:gd name="connsiteY1" fmla="*/ 2523376 h 5865298"/>
                  <a:gd name="connsiteX2" fmla="*/ 1062472 w 5204432"/>
                  <a:gd name="connsiteY2" fmla="*/ 2376440 h 5865298"/>
                  <a:gd name="connsiteX3" fmla="*/ 1356658 w 5204432"/>
                  <a:gd name="connsiteY3" fmla="*/ 3993416 h 5865298"/>
                  <a:gd name="connsiteX4" fmla="*/ 1735472 w 5204432"/>
                  <a:gd name="connsiteY4" fmla="*/ 3877695 h 5865298"/>
                  <a:gd name="connsiteX5" fmla="*/ 2563151 w 5204432"/>
                  <a:gd name="connsiteY5" fmla="*/ 5711799 h 5865298"/>
                  <a:gd name="connsiteX6" fmla="*/ 3112244 w 5204432"/>
                  <a:gd name="connsiteY6" fmla="*/ 4423947 h 5865298"/>
                  <a:gd name="connsiteX7" fmla="*/ 3440952 w 5204432"/>
                  <a:gd name="connsiteY7" fmla="*/ 4747466 h 5865298"/>
                  <a:gd name="connsiteX8" fmla="*/ 4063656 w 5204432"/>
                  <a:gd name="connsiteY8" fmla="*/ 2558242 h 5865298"/>
                  <a:gd name="connsiteX9" fmla="*/ 4362529 w 5204432"/>
                  <a:gd name="connsiteY9" fmla="*/ 3129798 h 5865298"/>
                  <a:gd name="connsiteX10" fmla="*/ 5068228 w 5204432"/>
                  <a:gd name="connsiteY10" fmla="*/ 153498 h 5865298"/>
                  <a:gd name="connsiteX11" fmla="*/ 0 w 5204432"/>
                  <a:gd name="connsiteY11" fmla="*/ 0 h 5865298"/>
                  <a:gd name="connsiteX12" fmla="*/ 5204432 w 5204432"/>
                  <a:gd name="connsiteY12" fmla="*/ 0 h 5865298"/>
                  <a:gd name="connsiteX13" fmla="*/ 5204432 w 5204432"/>
                  <a:gd name="connsiteY13" fmla="*/ 5865298 h 5865298"/>
                  <a:gd name="connsiteX14" fmla="*/ 0 w 5204432"/>
                  <a:gd name="connsiteY14" fmla="*/ 5865298 h 586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04432" h="5865298">
                    <a:moveTo>
                      <a:pt x="136203" y="153498"/>
                    </a:moveTo>
                    <a:lnTo>
                      <a:pt x="632842" y="2523376"/>
                    </a:lnTo>
                    <a:lnTo>
                      <a:pt x="1062472" y="2376440"/>
                    </a:lnTo>
                    <a:lnTo>
                      <a:pt x="1356658" y="3993416"/>
                    </a:lnTo>
                    <a:lnTo>
                      <a:pt x="1735472" y="3877695"/>
                    </a:lnTo>
                    <a:lnTo>
                      <a:pt x="2563151" y="5711799"/>
                    </a:lnTo>
                    <a:lnTo>
                      <a:pt x="3112244" y="4423947"/>
                    </a:lnTo>
                    <a:lnTo>
                      <a:pt x="3440952" y="4747466"/>
                    </a:lnTo>
                    <a:lnTo>
                      <a:pt x="4063656" y="2558242"/>
                    </a:lnTo>
                    <a:lnTo>
                      <a:pt x="4362529" y="3129798"/>
                    </a:lnTo>
                    <a:lnTo>
                      <a:pt x="5068228" y="153498"/>
                    </a:lnTo>
                    <a:close/>
                    <a:moveTo>
                      <a:pt x="0" y="0"/>
                    </a:moveTo>
                    <a:lnTo>
                      <a:pt x="5204432" y="0"/>
                    </a:lnTo>
                    <a:lnTo>
                      <a:pt x="5204432" y="5865298"/>
                    </a:lnTo>
                    <a:lnTo>
                      <a:pt x="0" y="5865298"/>
                    </a:lnTo>
                    <a:close/>
                  </a:path>
                </a:pathLst>
              </a:custGeom>
              <a:solidFill>
                <a:schemeClr val="bg2"/>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49" b="0" i="0" u="none" strike="noStrike" kern="0" cap="none" spc="0" normalizeH="0" baseline="0" noProof="0" dirty="0">
                  <a:ln>
                    <a:noFill/>
                  </a:ln>
                  <a:solidFill>
                    <a:srgbClr val="000000"/>
                  </a:solidFill>
                  <a:effectLst/>
                  <a:uLnTx/>
                  <a:uFillTx/>
                  <a:latin typeface="Poppins" pitchFamily="2" charset="77"/>
                  <a:cs typeface="Arial"/>
                  <a:sym typeface="Arial"/>
                </a:endParaRPr>
              </a:p>
            </p:txBody>
          </p:sp>
        </p:grpSp>
        <p:sp>
          <p:nvSpPr>
            <p:cNvPr id="2" name="Freeform 68">
              <a:extLst>
                <a:ext uri="{FF2B5EF4-FFF2-40B4-BE49-F238E27FC236}">
                  <a16:creationId xmlns:a16="http://schemas.microsoft.com/office/drawing/2014/main" id="{E3CC8A05-8E07-5E48-AD73-5E7EABB9B820}"/>
                </a:ext>
              </a:extLst>
            </p:cNvPr>
            <p:cNvSpPr>
              <a:spLocks noChangeArrowheads="1"/>
            </p:cNvSpPr>
            <p:nvPr/>
          </p:nvSpPr>
          <p:spPr bwMode="auto">
            <a:xfrm>
              <a:off x="9694725" y="3347576"/>
              <a:ext cx="4993698" cy="3037972"/>
            </a:xfrm>
            <a:custGeom>
              <a:avLst/>
              <a:gdLst>
                <a:gd name="T0" fmla="*/ 1633 w 4010"/>
                <a:gd name="T1" fmla="*/ 1484 h 2437"/>
                <a:gd name="T2" fmla="*/ 1953 w 4010"/>
                <a:gd name="T3" fmla="*/ 1813 h 2437"/>
                <a:gd name="T4" fmla="*/ 1757 w 4010"/>
                <a:gd name="T5" fmla="*/ 1344 h 2437"/>
                <a:gd name="T6" fmla="*/ 2013 w 4010"/>
                <a:gd name="T7" fmla="*/ 342 h 2437"/>
                <a:gd name="T8" fmla="*/ 3029 w 4010"/>
                <a:gd name="T9" fmla="*/ 1828 h 2437"/>
                <a:gd name="T10" fmla="*/ 3230 w 4010"/>
                <a:gd name="T11" fmla="*/ 1561 h 2437"/>
                <a:gd name="T12" fmla="*/ 3653 w 4010"/>
                <a:gd name="T13" fmla="*/ 2215 h 2437"/>
                <a:gd name="T14" fmla="*/ 881 w 4010"/>
                <a:gd name="T15" fmla="*/ 2215 h 2437"/>
                <a:gd name="T16" fmla="*/ 1633 w 4010"/>
                <a:gd name="T17" fmla="*/ 1484 h 2437"/>
                <a:gd name="T18" fmla="*/ 4009 w 4010"/>
                <a:gd name="T19" fmla="*/ 2436 h 2437"/>
                <a:gd name="T20" fmla="*/ 4009 w 4010"/>
                <a:gd name="T21" fmla="*/ 2436 h 2437"/>
                <a:gd name="T22" fmla="*/ 3246 w 4010"/>
                <a:gd name="T23" fmla="*/ 1251 h 2437"/>
                <a:gd name="T24" fmla="*/ 3035 w 4010"/>
                <a:gd name="T25" fmla="*/ 1515 h 2437"/>
                <a:gd name="T26" fmla="*/ 2013 w 4010"/>
                <a:gd name="T27" fmla="*/ 0 h 2437"/>
                <a:gd name="T28" fmla="*/ 1506 w 4010"/>
                <a:gd name="T29" fmla="*/ 808 h 2437"/>
                <a:gd name="T30" fmla="*/ 1278 w 4010"/>
                <a:gd name="T31" fmla="*/ 553 h 2437"/>
                <a:gd name="T32" fmla="*/ 0 w 4010"/>
                <a:gd name="T33" fmla="*/ 2436 h 2437"/>
                <a:gd name="T34" fmla="*/ 0 w 4010"/>
                <a:gd name="T35" fmla="*/ 2436 h 2437"/>
                <a:gd name="T36" fmla="*/ 4009 w 4010"/>
                <a:gd name="T37" fmla="*/ 2436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10" h="2437">
                  <a:moveTo>
                    <a:pt x="1633" y="1484"/>
                  </a:moveTo>
                  <a:lnTo>
                    <a:pt x="1953" y="1813"/>
                  </a:lnTo>
                  <a:lnTo>
                    <a:pt x="1757" y="1344"/>
                  </a:lnTo>
                  <a:lnTo>
                    <a:pt x="2013" y="342"/>
                  </a:lnTo>
                  <a:lnTo>
                    <a:pt x="3029" y="1828"/>
                  </a:lnTo>
                  <a:lnTo>
                    <a:pt x="3230" y="1561"/>
                  </a:lnTo>
                  <a:lnTo>
                    <a:pt x="3653" y="2215"/>
                  </a:lnTo>
                  <a:lnTo>
                    <a:pt x="881" y="2215"/>
                  </a:lnTo>
                  <a:lnTo>
                    <a:pt x="1633" y="1484"/>
                  </a:lnTo>
                  <a:close/>
                  <a:moveTo>
                    <a:pt x="4009" y="2436"/>
                  </a:moveTo>
                  <a:lnTo>
                    <a:pt x="4009" y="2436"/>
                  </a:lnTo>
                  <a:lnTo>
                    <a:pt x="3246" y="1251"/>
                  </a:lnTo>
                  <a:lnTo>
                    <a:pt x="3035" y="1515"/>
                  </a:lnTo>
                  <a:lnTo>
                    <a:pt x="2013" y="0"/>
                  </a:lnTo>
                  <a:lnTo>
                    <a:pt x="1506" y="808"/>
                  </a:lnTo>
                  <a:lnTo>
                    <a:pt x="1278" y="553"/>
                  </a:lnTo>
                  <a:lnTo>
                    <a:pt x="0" y="2436"/>
                  </a:lnTo>
                  <a:lnTo>
                    <a:pt x="0" y="2436"/>
                  </a:lnTo>
                  <a:lnTo>
                    <a:pt x="4009" y="2436"/>
                  </a:lnTo>
                  <a:close/>
                </a:path>
              </a:pathLst>
            </a:custGeom>
            <a:solidFill>
              <a:schemeClr val="bg1">
                <a:lumMod val="8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49" b="0" i="0" u="none" strike="noStrike" kern="0" cap="none" spc="0" normalizeH="0" baseline="0" noProof="0" dirty="0">
                <a:ln>
                  <a:noFill/>
                </a:ln>
                <a:solidFill>
                  <a:srgbClr val="000000"/>
                </a:solidFill>
                <a:effectLst/>
                <a:uLnTx/>
                <a:uFillTx/>
                <a:latin typeface="Poppins" pitchFamily="2" charset="77"/>
                <a:cs typeface="Arial"/>
                <a:sym typeface="Arial"/>
              </a:endParaRPr>
            </a:p>
          </p:txBody>
        </p:sp>
      </p:grpSp>
      <p:sp>
        <p:nvSpPr>
          <p:cNvPr id="7" name="Freeform 368">
            <a:extLst>
              <a:ext uri="{FF2B5EF4-FFF2-40B4-BE49-F238E27FC236}">
                <a16:creationId xmlns:a16="http://schemas.microsoft.com/office/drawing/2014/main" id="{2B93B6FE-6D17-784C-987D-8C255AC0B4AE}"/>
              </a:ext>
            </a:extLst>
          </p:cNvPr>
          <p:cNvSpPr>
            <a:spLocks noChangeArrowheads="1"/>
          </p:cNvSpPr>
          <p:nvPr/>
        </p:nvSpPr>
        <p:spPr bwMode="auto">
          <a:xfrm flipV="1">
            <a:off x="3035016" y="2615250"/>
            <a:ext cx="2151667" cy="47392"/>
          </a:xfrm>
          <a:custGeom>
            <a:avLst/>
            <a:gdLst>
              <a:gd name="T0" fmla="*/ 120 w 15286"/>
              <a:gd name="T1" fmla="*/ 30 h 31"/>
              <a:gd name="T2" fmla="*/ 364 w 15286"/>
              <a:gd name="T3" fmla="*/ 30 h 31"/>
              <a:gd name="T4" fmla="*/ 609 w 15286"/>
              <a:gd name="T5" fmla="*/ 30 h 31"/>
              <a:gd name="T6" fmla="*/ 853 w 15286"/>
              <a:gd name="T7" fmla="*/ 30 h 31"/>
              <a:gd name="T8" fmla="*/ 1098 w 15286"/>
              <a:gd name="T9" fmla="*/ 30 h 31"/>
              <a:gd name="T10" fmla="*/ 1343 w 15286"/>
              <a:gd name="T11" fmla="*/ 30 h 31"/>
              <a:gd name="T12" fmla="*/ 1587 w 15286"/>
              <a:gd name="T13" fmla="*/ 30 h 31"/>
              <a:gd name="T14" fmla="*/ 1832 w 15286"/>
              <a:gd name="T15" fmla="*/ 30 h 31"/>
              <a:gd name="T16" fmla="*/ 2076 w 15286"/>
              <a:gd name="T17" fmla="*/ 30 h 31"/>
              <a:gd name="T18" fmla="*/ 2321 w 15286"/>
              <a:gd name="T19" fmla="*/ 30 h 31"/>
              <a:gd name="T20" fmla="*/ 2566 w 15286"/>
              <a:gd name="T21" fmla="*/ 30 h 31"/>
              <a:gd name="T22" fmla="*/ 2810 w 15286"/>
              <a:gd name="T23" fmla="*/ 30 h 31"/>
              <a:gd name="T24" fmla="*/ 3055 w 15286"/>
              <a:gd name="T25" fmla="*/ 30 h 31"/>
              <a:gd name="T26" fmla="*/ 3300 w 15286"/>
              <a:gd name="T27" fmla="*/ 30 h 31"/>
              <a:gd name="T28" fmla="*/ 3544 w 15286"/>
              <a:gd name="T29" fmla="*/ 30 h 31"/>
              <a:gd name="T30" fmla="*/ 3789 w 15286"/>
              <a:gd name="T31" fmla="*/ 30 h 31"/>
              <a:gd name="T32" fmla="*/ 4034 w 15286"/>
              <a:gd name="T33" fmla="*/ 30 h 31"/>
              <a:gd name="T34" fmla="*/ 4278 w 15286"/>
              <a:gd name="T35" fmla="*/ 30 h 31"/>
              <a:gd name="T36" fmla="*/ 4523 w 15286"/>
              <a:gd name="T37" fmla="*/ 30 h 31"/>
              <a:gd name="T38" fmla="*/ 4767 w 15286"/>
              <a:gd name="T39" fmla="*/ 30 h 31"/>
              <a:gd name="T40" fmla="*/ 5012 w 15286"/>
              <a:gd name="T41" fmla="*/ 30 h 31"/>
              <a:gd name="T42" fmla="*/ 5257 w 15286"/>
              <a:gd name="T43" fmla="*/ 30 h 31"/>
              <a:gd name="T44" fmla="*/ 5501 w 15286"/>
              <a:gd name="T45" fmla="*/ 30 h 31"/>
              <a:gd name="T46" fmla="*/ 5746 w 15286"/>
              <a:gd name="T47" fmla="*/ 30 h 31"/>
              <a:gd name="T48" fmla="*/ 5991 w 15286"/>
              <a:gd name="T49" fmla="*/ 30 h 31"/>
              <a:gd name="T50" fmla="*/ 6235 w 15286"/>
              <a:gd name="T51" fmla="*/ 30 h 31"/>
              <a:gd name="T52" fmla="*/ 6480 w 15286"/>
              <a:gd name="T53" fmla="*/ 30 h 31"/>
              <a:gd name="T54" fmla="*/ 6725 w 15286"/>
              <a:gd name="T55" fmla="*/ 30 h 31"/>
              <a:gd name="T56" fmla="*/ 6969 w 15286"/>
              <a:gd name="T57" fmla="*/ 30 h 31"/>
              <a:gd name="T58" fmla="*/ 7214 w 15286"/>
              <a:gd name="T59" fmla="*/ 30 h 31"/>
              <a:gd name="T60" fmla="*/ 7459 w 15286"/>
              <a:gd name="T61" fmla="*/ 30 h 31"/>
              <a:gd name="T62" fmla="*/ 7702 w 15286"/>
              <a:gd name="T63" fmla="*/ 30 h 31"/>
              <a:gd name="T64" fmla="*/ 7947 w 15286"/>
              <a:gd name="T65" fmla="*/ 30 h 31"/>
              <a:gd name="T66" fmla="*/ 8191 w 15286"/>
              <a:gd name="T67" fmla="*/ 30 h 31"/>
              <a:gd name="T68" fmla="*/ 8436 w 15286"/>
              <a:gd name="T69" fmla="*/ 30 h 31"/>
              <a:gd name="T70" fmla="*/ 8681 w 15286"/>
              <a:gd name="T71" fmla="*/ 30 h 31"/>
              <a:gd name="T72" fmla="*/ 8925 w 15286"/>
              <a:gd name="T73" fmla="*/ 30 h 31"/>
              <a:gd name="T74" fmla="*/ 9170 w 15286"/>
              <a:gd name="T75" fmla="*/ 30 h 31"/>
              <a:gd name="T76" fmla="*/ 9415 w 15286"/>
              <a:gd name="T77" fmla="*/ 30 h 31"/>
              <a:gd name="T78" fmla="*/ 9659 w 15286"/>
              <a:gd name="T79" fmla="*/ 30 h 31"/>
              <a:gd name="T80" fmla="*/ 9904 w 15286"/>
              <a:gd name="T81" fmla="*/ 30 h 31"/>
              <a:gd name="T82" fmla="*/ 10148 w 15286"/>
              <a:gd name="T83" fmla="*/ 30 h 31"/>
              <a:gd name="T84" fmla="*/ 10393 w 15286"/>
              <a:gd name="T85" fmla="*/ 30 h 31"/>
              <a:gd name="T86" fmla="*/ 10638 w 15286"/>
              <a:gd name="T87" fmla="*/ 30 h 31"/>
              <a:gd name="T88" fmla="*/ 10882 w 15286"/>
              <a:gd name="T89" fmla="*/ 30 h 31"/>
              <a:gd name="T90" fmla="*/ 11127 w 15286"/>
              <a:gd name="T91" fmla="*/ 30 h 31"/>
              <a:gd name="T92" fmla="*/ 11371 w 15286"/>
              <a:gd name="T93" fmla="*/ 30 h 31"/>
              <a:gd name="T94" fmla="*/ 11616 w 15286"/>
              <a:gd name="T95" fmla="*/ 30 h 31"/>
              <a:gd name="T96" fmla="*/ 11861 w 15286"/>
              <a:gd name="T97" fmla="*/ 30 h 31"/>
              <a:gd name="T98" fmla="*/ 12105 w 15286"/>
              <a:gd name="T99" fmla="*/ 30 h 31"/>
              <a:gd name="T100" fmla="*/ 12350 w 15286"/>
              <a:gd name="T101" fmla="*/ 30 h 31"/>
              <a:gd name="T102" fmla="*/ 12595 w 15286"/>
              <a:gd name="T103" fmla="*/ 30 h 31"/>
              <a:gd name="T104" fmla="*/ 12839 w 15286"/>
              <a:gd name="T105" fmla="*/ 30 h 31"/>
              <a:gd name="T106" fmla="*/ 13084 w 15286"/>
              <a:gd name="T107" fmla="*/ 30 h 31"/>
              <a:gd name="T108" fmla="*/ 13328 w 15286"/>
              <a:gd name="T109" fmla="*/ 30 h 31"/>
              <a:gd name="T110" fmla="*/ 13573 w 15286"/>
              <a:gd name="T111" fmla="*/ 30 h 31"/>
              <a:gd name="T112" fmla="*/ 13818 w 15286"/>
              <a:gd name="T113" fmla="*/ 30 h 31"/>
              <a:gd name="T114" fmla="*/ 14062 w 15286"/>
              <a:gd name="T115" fmla="*/ 30 h 31"/>
              <a:gd name="T116" fmla="*/ 14307 w 15286"/>
              <a:gd name="T117" fmla="*/ 30 h 31"/>
              <a:gd name="T118" fmla="*/ 14552 w 15286"/>
              <a:gd name="T119" fmla="*/ 30 h 31"/>
              <a:gd name="T120" fmla="*/ 14796 w 15286"/>
              <a:gd name="T121" fmla="*/ 30 h 31"/>
              <a:gd name="T122" fmla="*/ 15041 w 15286"/>
              <a:gd name="T123" fmla="*/ 30 h 31"/>
              <a:gd name="T124" fmla="*/ 15285 w 15286"/>
              <a:gd name="T1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286" h="31">
                <a:moveTo>
                  <a:pt x="120" y="30"/>
                </a:moveTo>
                <a:lnTo>
                  <a:pt x="0" y="30"/>
                </a:lnTo>
                <a:lnTo>
                  <a:pt x="0" y="0"/>
                </a:lnTo>
                <a:lnTo>
                  <a:pt x="120" y="0"/>
                </a:lnTo>
                <a:lnTo>
                  <a:pt x="120" y="30"/>
                </a:lnTo>
                <a:close/>
                <a:moveTo>
                  <a:pt x="364" y="30"/>
                </a:moveTo>
                <a:lnTo>
                  <a:pt x="242" y="30"/>
                </a:lnTo>
                <a:lnTo>
                  <a:pt x="242" y="0"/>
                </a:lnTo>
                <a:lnTo>
                  <a:pt x="364" y="0"/>
                </a:lnTo>
                <a:lnTo>
                  <a:pt x="364" y="30"/>
                </a:lnTo>
                <a:close/>
                <a:moveTo>
                  <a:pt x="609" y="30"/>
                </a:moveTo>
                <a:lnTo>
                  <a:pt x="486" y="30"/>
                </a:lnTo>
                <a:lnTo>
                  <a:pt x="486" y="0"/>
                </a:lnTo>
                <a:lnTo>
                  <a:pt x="609" y="0"/>
                </a:lnTo>
                <a:lnTo>
                  <a:pt x="609" y="30"/>
                </a:lnTo>
                <a:close/>
                <a:moveTo>
                  <a:pt x="853" y="30"/>
                </a:moveTo>
                <a:lnTo>
                  <a:pt x="731" y="30"/>
                </a:lnTo>
                <a:lnTo>
                  <a:pt x="731" y="0"/>
                </a:lnTo>
                <a:lnTo>
                  <a:pt x="853" y="0"/>
                </a:lnTo>
                <a:lnTo>
                  <a:pt x="853" y="30"/>
                </a:lnTo>
                <a:close/>
                <a:moveTo>
                  <a:pt x="1098" y="30"/>
                </a:moveTo>
                <a:lnTo>
                  <a:pt x="976" y="30"/>
                </a:lnTo>
                <a:lnTo>
                  <a:pt x="976" y="0"/>
                </a:lnTo>
                <a:lnTo>
                  <a:pt x="1098" y="0"/>
                </a:lnTo>
                <a:lnTo>
                  <a:pt x="1098" y="30"/>
                </a:lnTo>
                <a:close/>
                <a:moveTo>
                  <a:pt x="1343" y="30"/>
                </a:moveTo>
                <a:lnTo>
                  <a:pt x="1220" y="30"/>
                </a:lnTo>
                <a:lnTo>
                  <a:pt x="1220" y="0"/>
                </a:lnTo>
                <a:lnTo>
                  <a:pt x="1343" y="0"/>
                </a:lnTo>
                <a:lnTo>
                  <a:pt x="1343" y="30"/>
                </a:lnTo>
                <a:close/>
                <a:moveTo>
                  <a:pt x="1587" y="30"/>
                </a:moveTo>
                <a:lnTo>
                  <a:pt x="1465" y="30"/>
                </a:lnTo>
                <a:lnTo>
                  <a:pt x="1465" y="0"/>
                </a:lnTo>
                <a:lnTo>
                  <a:pt x="1587" y="0"/>
                </a:lnTo>
                <a:lnTo>
                  <a:pt x="1587" y="30"/>
                </a:lnTo>
                <a:close/>
                <a:moveTo>
                  <a:pt x="1832" y="30"/>
                </a:moveTo>
                <a:lnTo>
                  <a:pt x="1710" y="30"/>
                </a:lnTo>
                <a:lnTo>
                  <a:pt x="1710" y="0"/>
                </a:lnTo>
                <a:lnTo>
                  <a:pt x="1832" y="0"/>
                </a:lnTo>
                <a:lnTo>
                  <a:pt x="1832" y="30"/>
                </a:lnTo>
                <a:close/>
                <a:moveTo>
                  <a:pt x="2076" y="30"/>
                </a:moveTo>
                <a:lnTo>
                  <a:pt x="1954" y="30"/>
                </a:lnTo>
                <a:lnTo>
                  <a:pt x="1954" y="0"/>
                </a:lnTo>
                <a:lnTo>
                  <a:pt x="2076" y="0"/>
                </a:lnTo>
                <a:lnTo>
                  <a:pt x="2076" y="30"/>
                </a:lnTo>
                <a:close/>
                <a:moveTo>
                  <a:pt x="2321" y="30"/>
                </a:moveTo>
                <a:lnTo>
                  <a:pt x="2199" y="30"/>
                </a:lnTo>
                <a:lnTo>
                  <a:pt x="2199" y="0"/>
                </a:lnTo>
                <a:lnTo>
                  <a:pt x="2321" y="0"/>
                </a:lnTo>
                <a:lnTo>
                  <a:pt x="2321" y="30"/>
                </a:lnTo>
                <a:close/>
                <a:moveTo>
                  <a:pt x="2566" y="30"/>
                </a:moveTo>
                <a:lnTo>
                  <a:pt x="2443" y="30"/>
                </a:lnTo>
                <a:lnTo>
                  <a:pt x="2443" y="0"/>
                </a:lnTo>
                <a:lnTo>
                  <a:pt x="2566" y="0"/>
                </a:lnTo>
                <a:lnTo>
                  <a:pt x="2566" y="30"/>
                </a:lnTo>
                <a:close/>
                <a:moveTo>
                  <a:pt x="2810" y="30"/>
                </a:moveTo>
                <a:lnTo>
                  <a:pt x="2688" y="30"/>
                </a:lnTo>
                <a:lnTo>
                  <a:pt x="2688" y="0"/>
                </a:lnTo>
                <a:lnTo>
                  <a:pt x="2810" y="0"/>
                </a:lnTo>
                <a:lnTo>
                  <a:pt x="2810" y="30"/>
                </a:lnTo>
                <a:close/>
                <a:moveTo>
                  <a:pt x="3055" y="30"/>
                </a:moveTo>
                <a:lnTo>
                  <a:pt x="2933" y="30"/>
                </a:lnTo>
                <a:lnTo>
                  <a:pt x="2933" y="0"/>
                </a:lnTo>
                <a:lnTo>
                  <a:pt x="3055" y="0"/>
                </a:lnTo>
                <a:lnTo>
                  <a:pt x="3055" y="30"/>
                </a:lnTo>
                <a:close/>
                <a:moveTo>
                  <a:pt x="3300" y="30"/>
                </a:moveTo>
                <a:lnTo>
                  <a:pt x="3177" y="30"/>
                </a:lnTo>
                <a:lnTo>
                  <a:pt x="3177" y="0"/>
                </a:lnTo>
                <a:lnTo>
                  <a:pt x="3300" y="0"/>
                </a:lnTo>
                <a:lnTo>
                  <a:pt x="3300" y="30"/>
                </a:lnTo>
                <a:close/>
                <a:moveTo>
                  <a:pt x="3544" y="30"/>
                </a:moveTo>
                <a:lnTo>
                  <a:pt x="3422" y="30"/>
                </a:lnTo>
                <a:lnTo>
                  <a:pt x="3422" y="0"/>
                </a:lnTo>
                <a:lnTo>
                  <a:pt x="3544" y="0"/>
                </a:lnTo>
                <a:lnTo>
                  <a:pt x="3544" y="30"/>
                </a:lnTo>
                <a:close/>
                <a:moveTo>
                  <a:pt x="3789" y="30"/>
                </a:moveTo>
                <a:lnTo>
                  <a:pt x="3667" y="30"/>
                </a:lnTo>
                <a:lnTo>
                  <a:pt x="3667" y="0"/>
                </a:lnTo>
                <a:lnTo>
                  <a:pt x="3789" y="0"/>
                </a:lnTo>
                <a:lnTo>
                  <a:pt x="3789" y="30"/>
                </a:lnTo>
                <a:close/>
                <a:moveTo>
                  <a:pt x="4034" y="30"/>
                </a:moveTo>
                <a:lnTo>
                  <a:pt x="3911" y="30"/>
                </a:lnTo>
                <a:lnTo>
                  <a:pt x="3911" y="0"/>
                </a:lnTo>
                <a:lnTo>
                  <a:pt x="4034" y="0"/>
                </a:lnTo>
                <a:lnTo>
                  <a:pt x="4034" y="30"/>
                </a:lnTo>
                <a:close/>
                <a:moveTo>
                  <a:pt x="4278" y="30"/>
                </a:moveTo>
                <a:lnTo>
                  <a:pt x="4156" y="30"/>
                </a:lnTo>
                <a:lnTo>
                  <a:pt x="4156" y="0"/>
                </a:lnTo>
                <a:lnTo>
                  <a:pt x="4278" y="0"/>
                </a:lnTo>
                <a:lnTo>
                  <a:pt x="4278" y="30"/>
                </a:lnTo>
                <a:close/>
                <a:moveTo>
                  <a:pt x="4523" y="30"/>
                </a:moveTo>
                <a:lnTo>
                  <a:pt x="4400" y="30"/>
                </a:lnTo>
                <a:lnTo>
                  <a:pt x="4400" y="0"/>
                </a:lnTo>
                <a:lnTo>
                  <a:pt x="4523" y="0"/>
                </a:lnTo>
                <a:lnTo>
                  <a:pt x="4523" y="30"/>
                </a:lnTo>
                <a:close/>
                <a:moveTo>
                  <a:pt x="4767" y="30"/>
                </a:moveTo>
                <a:lnTo>
                  <a:pt x="4645" y="30"/>
                </a:lnTo>
                <a:lnTo>
                  <a:pt x="4645" y="0"/>
                </a:lnTo>
                <a:lnTo>
                  <a:pt x="4767" y="0"/>
                </a:lnTo>
                <a:lnTo>
                  <a:pt x="4767" y="30"/>
                </a:lnTo>
                <a:close/>
                <a:moveTo>
                  <a:pt x="5012" y="30"/>
                </a:moveTo>
                <a:lnTo>
                  <a:pt x="4890" y="30"/>
                </a:lnTo>
                <a:lnTo>
                  <a:pt x="4890" y="0"/>
                </a:lnTo>
                <a:lnTo>
                  <a:pt x="5012" y="0"/>
                </a:lnTo>
                <a:lnTo>
                  <a:pt x="5012" y="30"/>
                </a:lnTo>
                <a:close/>
                <a:moveTo>
                  <a:pt x="5257" y="30"/>
                </a:moveTo>
                <a:lnTo>
                  <a:pt x="5134" y="30"/>
                </a:lnTo>
                <a:lnTo>
                  <a:pt x="5134" y="0"/>
                </a:lnTo>
                <a:lnTo>
                  <a:pt x="5257" y="0"/>
                </a:lnTo>
                <a:lnTo>
                  <a:pt x="5257" y="30"/>
                </a:lnTo>
                <a:close/>
                <a:moveTo>
                  <a:pt x="5501" y="30"/>
                </a:moveTo>
                <a:lnTo>
                  <a:pt x="5379" y="30"/>
                </a:lnTo>
                <a:lnTo>
                  <a:pt x="5379" y="0"/>
                </a:lnTo>
                <a:lnTo>
                  <a:pt x="5501" y="0"/>
                </a:lnTo>
                <a:lnTo>
                  <a:pt x="5501" y="30"/>
                </a:lnTo>
                <a:close/>
                <a:moveTo>
                  <a:pt x="5746" y="30"/>
                </a:moveTo>
                <a:lnTo>
                  <a:pt x="5624" y="30"/>
                </a:lnTo>
                <a:lnTo>
                  <a:pt x="5624" y="0"/>
                </a:lnTo>
                <a:lnTo>
                  <a:pt x="5746" y="0"/>
                </a:lnTo>
                <a:lnTo>
                  <a:pt x="5746" y="30"/>
                </a:lnTo>
                <a:close/>
                <a:moveTo>
                  <a:pt x="5991" y="30"/>
                </a:moveTo>
                <a:lnTo>
                  <a:pt x="5868" y="30"/>
                </a:lnTo>
                <a:lnTo>
                  <a:pt x="5868" y="0"/>
                </a:lnTo>
                <a:lnTo>
                  <a:pt x="5991" y="0"/>
                </a:lnTo>
                <a:lnTo>
                  <a:pt x="5991" y="30"/>
                </a:lnTo>
                <a:close/>
                <a:moveTo>
                  <a:pt x="6235" y="30"/>
                </a:moveTo>
                <a:lnTo>
                  <a:pt x="6113" y="30"/>
                </a:lnTo>
                <a:lnTo>
                  <a:pt x="6113" y="0"/>
                </a:lnTo>
                <a:lnTo>
                  <a:pt x="6235" y="0"/>
                </a:lnTo>
                <a:lnTo>
                  <a:pt x="6235" y="30"/>
                </a:lnTo>
                <a:close/>
                <a:moveTo>
                  <a:pt x="6480" y="30"/>
                </a:moveTo>
                <a:lnTo>
                  <a:pt x="6358" y="30"/>
                </a:lnTo>
                <a:lnTo>
                  <a:pt x="6358" y="0"/>
                </a:lnTo>
                <a:lnTo>
                  <a:pt x="6480" y="0"/>
                </a:lnTo>
                <a:lnTo>
                  <a:pt x="6480" y="30"/>
                </a:lnTo>
                <a:close/>
                <a:moveTo>
                  <a:pt x="6725" y="30"/>
                </a:moveTo>
                <a:lnTo>
                  <a:pt x="6602" y="30"/>
                </a:lnTo>
                <a:lnTo>
                  <a:pt x="6602" y="0"/>
                </a:lnTo>
                <a:lnTo>
                  <a:pt x="6725" y="0"/>
                </a:lnTo>
                <a:lnTo>
                  <a:pt x="6725" y="30"/>
                </a:lnTo>
                <a:close/>
                <a:moveTo>
                  <a:pt x="6969" y="30"/>
                </a:moveTo>
                <a:lnTo>
                  <a:pt x="6847" y="30"/>
                </a:lnTo>
                <a:lnTo>
                  <a:pt x="6847" y="0"/>
                </a:lnTo>
                <a:lnTo>
                  <a:pt x="6969" y="0"/>
                </a:lnTo>
                <a:lnTo>
                  <a:pt x="6969" y="30"/>
                </a:lnTo>
                <a:close/>
                <a:moveTo>
                  <a:pt x="7214" y="30"/>
                </a:moveTo>
                <a:lnTo>
                  <a:pt x="7092" y="30"/>
                </a:lnTo>
                <a:lnTo>
                  <a:pt x="7092" y="0"/>
                </a:lnTo>
                <a:lnTo>
                  <a:pt x="7214" y="0"/>
                </a:lnTo>
                <a:lnTo>
                  <a:pt x="7214" y="30"/>
                </a:lnTo>
                <a:close/>
                <a:moveTo>
                  <a:pt x="7459" y="30"/>
                </a:moveTo>
                <a:lnTo>
                  <a:pt x="7336" y="30"/>
                </a:lnTo>
                <a:lnTo>
                  <a:pt x="7336" y="0"/>
                </a:lnTo>
                <a:lnTo>
                  <a:pt x="7459" y="0"/>
                </a:lnTo>
                <a:lnTo>
                  <a:pt x="7459" y="30"/>
                </a:lnTo>
                <a:close/>
                <a:moveTo>
                  <a:pt x="7702" y="30"/>
                </a:moveTo>
                <a:lnTo>
                  <a:pt x="7581" y="30"/>
                </a:lnTo>
                <a:lnTo>
                  <a:pt x="7581" y="0"/>
                </a:lnTo>
                <a:lnTo>
                  <a:pt x="7702" y="0"/>
                </a:lnTo>
                <a:lnTo>
                  <a:pt x="7702" y="30"/>
                </a:lnTo>
                <a:close/>
                <a:moveTo>
                  <a:pt x="7947" y="30"/>
                </a:moveTo>
                <a:lnTo>
                  <a:pt x="7824" y="30"/>
                </a:lnTo>
                <a:lnTo>
                  <a:pt x="7824" y="0"/>
                </a:lnTo>
                <a:lnTo>
                  <a:pt x="7947" y="0"/>
                </a:lnTo>
                <a:lnTo>
                  <a:pt x="7947" y="30"/>
                </a:lnTo>
                <a:close/>
                <a:moveTo>
                  <a:pt x="8191" y="30"/>
                </a:moveTo>
                <a:lnTo>
                  <a:pt x="8069" y="30"/>
                </a:lnTo>
                <a:lnTo>
                  <a:pt x="8069" y="0"/>
                </a:lnTo>
                <a:lnTo>
                  <a:pt x="8191" y="0"/>
                </a:lnTo>
                <a:lnTo>
                  <a:pt x="8191" y="30"/>
                </a:lnTo>
                <a:close/>
                <a:moveTo>
                  <a:pt x="8436" y="30"/>
                </a:moveTo>
                <a:lnTo>
                  <a:pt x="8314" y="30"/>
                </a:lnTo>
                <a:lnTo>
                  <a:pt x="8314" y="0"/>
                </a:lnTo>
                <a:lnTo>
                  <a:pt x="8436" y="0"/>
                </a:lnTo>
                <a:lnTo>
                  <a:pt x="8436" y="30"/>
                </a:lnTo>
                <a:close/>
                <a:moveTo>
                  <a:pt x="8681" y="30"/>
                </a:moveTo>
                <a:lnTo>
                  <a:pt x="8558" y="30"/>
                </a:lnTo>
                <a:lnTo>
                  <a:pt x="8558" y="0"/>
                </a:lnTo>
                <a:lnTo>
                  <a:pt x="8681" y="0"/>
                </a:lnTo>
                <a:lnTo>
                  <a:pt x="8681" y="30"/>
                </a:lnTo>
                <a:close/>
                <a:moveTo>
                  <a:pt x="8925" y="30"/>
                </a:moveTo>
                <a:lnTo>
                  <a:pt x="8803" y="30"/>
                </a:lnTo>
                <a:lnTo>
                  <a:pt x="8803" y="0"/>
                </a:lnTo>
                <a:lnTo>
                  <a:pt x="8925" y="0"/>
                </a:lnTo>
                <a:lnTo>
                  <a:pt x="8925" y="30"/>
                </a:lnTo>
                <a:close/>
                <a:moveTo>
                  <a:pt x="9170" y="30"/>
                </a:moveTo>
                <a:lnTo>
                  <a:pt x="9048" y="30"/>
                </a:lnTo>
                <a:lnTo>
                  <a:pt x="9048" y="0"/>
                </a:lnTo>
                <a:lnTo>
                  <a:pt x="9170" y="0"/>
                </a:lnTo>
                <a:lnTo>
                  <a:pt x="9170" y="30"/>
                </a:lnTo>
                <a:close/>
                <a:moveTo>
                  <a:pt x="9415" y="30"/>
                </a:moveTo>
                <a:lnTo>
                  <a:pt x="9292" y="30"/>
                </a:lnTo>
                <a:lnTo>
                  <a:pt x="9292" y="0"/>
                </a:lnTo>
                <a:lnTo>
                  <a:pt x="9415" y="0"/>
                </a:lnTo>
                <a:lnTo>
                  <a:pt x="9415" y="30"/>
                </a:lnTo>
                <a:close/>
                <a:moveTo>
                  <a:pt x="9659" y="30"/>
                </a:moveTo>
                <a:lnTo>
                  <a:pt x="9537" y="30"/>
                </a:lnTo>
                <a:lnTo>
                  <a:pt x="9537" y="0"/>
                </a:lnTo>
                <a:lnTo>
                  <a:pt x="9659" y="0"/>
                </a:lnTo>
                <a:lnTo>
                  <a:pt x="9659" y="30"/>
                </a:lnTo>
                <a:close/>
                <a:moveTo>
                  <a:pt x="9904" y="30"/>
                </a:moveTo>
                <a:lnTo>
                  <a:pt x="9781" y="30"/>
                </a:lnTo>
                <a:lnTo>
                  <a:pt x="9781" y="0"/>
                </a:lnTo>
                <a:lnTo>
                  <a:pt x="9904" y="0"/>
                </a:lnTo>
                <a:lnTo>
                  <a:pt x="9904" y="30"/>
                </a:lnTo>
                <a:close/>
                <a:moveTo>
                  <a:pt x="10148" y="30"/>
                </a:moveTo>
                <a:lnTo>
                  <a:pt x="10026" y="30"/>
                </a:lnTo>
                <a:lnTo>
                  <a:pt x="10026" y="0"/>
                </a:lnTo>
                <a:lnTo>
                  <a:pt x="10148" y="0"/>
                </a:lnTo>
                <a:lnTo>
                  <a:pt x="10148" y="30"/>
                </a:lnTo>
                <a:close/>
                <a:moveTo>
                  <a:pt x="10393" y="30"/>
                </a:moveTo>
                <a:lnTo>
                  <a:pt x="10271" y="30"/>
                </a:lnTo>
                <a:lnTo>
                  <a:pt x="10271" y="0"/>
                </a:lnTo>
                <a:lnTo>
                  <a:pt x="10393" y="0"/>
                </a:lnTo>
                <a:lnTo>
                  <a:pt x="10393" y="30"/>
                </a:lnTo>
                <a:close/>
                <a:moveTo>
                  <a:pt x="10638" y="30"/>
                </a:moveTo>
                <a:lnTo>
                  <a:pt x="10515" y="30"/>
                </a:lnTo>
                <a:lnTo>
                  <a:pt x="10515" y="0"/>
                </a:lnTo>
                <a:lnTo>
                  <a:pt x="10638" y="0"/>
                </a:lnTo>
                <a:lnTo>
                  <a:pt x="10638" y="30"/>
                </a:lnTo>
                <a:close/>
                <a:moveTo>
                  <a:pt x="10882" y="30"/>
                </a:moveTo>
                <a:lnTo>
                  <a:pt x="10760" y="30"/>
                </a:lnTo>
                <a:lnTo>
                  <a:pt x="10760" y="0"/>
                </a:lnTo>
                <a:lnTo>
                  <a:pt x="10882" y="0"/>
                </a:lnTo>
                <a:lnTo>
                  <a:pt x="10882" y="30"/>
                </a:lnTo>
                <a:close/>
                <a:moveTo>
                  <a:pt x="11127" y="30"/>
                </a:moveTo>
                <a:lnTo>
                  <a:pt x="11005" y="30"/>
                </a:lnTo>
                <a:lnTo>
                  <a:pt x="11005" y="0"/>
                </a:lnTo>
                <a:lnTo>
                  <a:pt x="11127" y="0"/>
                </a:lnTo>
                <a:lnTo>
                  <a:pt x="11127" y="30"/>
                </a:lnTo>
                <a:close/>
                <a:moveTo>
                  <a:pt x="11371" y="30"/>
                </a:moveTo>
                <a:lnTo>
                  <a:pt x="11249" y="30"/>
                </a:lnTo>
                <a:lnTo>
                  <a:pt x="11249" y="0"/>
                </a:lnTo>
                <a:lnTo>
                  <a:pt x="11371" y="0"/>
                </a:lnTo>
                <a:lnTo>
                  <a:pt x="11371" y="30"/>
                </a:lnTo>
                <a:close/>
                <a:moveTo>
                  <a:pt x="11616" y="30"/>
                </a:moveTo>
                <a:lnTo>
                  <a:pt x="11494" y="30"/>
                </a:lnTo>
                <a:lnTo>
                  <a:pt x="11494" y="0"/>
                </a:lnTo>
                <a:lnTo>
                  <a:pt x="11616" y="0"/>
                </a:lnTo>
                <a:lnTo>
                  <a:pt x="11616" y="30"/>
                </a:lnTo>
                <a:close/>
                <a:moveTo>
                  <a:pt x="11861" y="30"/>
                </a:moveTo>
                <a:lnTo>
                  <a:pt x="11738" y="30"/>
                </a:lnTo>
                <a:lnTo>
                  <a:pt x="11738" y="0"/>
                </a:lnTo>
                <a:lnTo>
                  <a:pt x="11861" y="0"/>
                </a:lnTo>
                <a:lnTo>
                  <a:pt x="11861" y="30"/>
                </a:lnTo>
                <a:close/>
                <a:moveTo>
                  <a:pt x="12105" y="30"/>
                </a:moveTo>
                <a:lnTo>
                  <a:pt x="11983" y="30"/>
                </a:lnTo>
                <a:lnTo>
                  <a:pt x="11983" y="0"/>
                </a:lnTo>
                <a:lnTo>
                  <a:pt x="12105" y="0"/>
                </a:lnTo>
                <a:lnTo>
                  <a:pt x="12105" y="30"/>
                </a:lnTo>
                <a:close/>
                <a:moveTo>
                  <a:pt x="12350" y="30"/>
                </a:moveTo>
                <a:lnTo>
                  <a:pt x="12228" y="30"/>
                </a:lnTo>
                <a:lnTo>
                  <a:pt x="12228" y="0"/>
                </a:lnTo>
                <a:lnTo>
                  <a:pt x="12350" y="0"/>
                </a:lnTo>
                <a:lnTo>
                  <a:pt x="12350" y="30"/>
                </a:lnTo>
                <a:close/>
                <a:moveTo>
                  <a:pt x="12595" y="30"/>
                </a:moveTo>
                <a:lnTo>
                  <a:pt x="12472" y="30"/>
                </a:lnTo>
                <a:lnTo>
                  <a:pt x="12472" y="0"/>
                </a:lnTo>
                <a:lnTo>
                  <a:pt x="12595" y="0"/>
                </a:lnTo>
                <a:lnTo>
                  <a:pt x="12595" y="30"/>
                </a:lnTo>
                <a:close/>
                <a:moveTo>
                  <a:pt x="12839" y="30"/>
                </a:moveTo>
                <a:lnTo>
                  <a:pt x="12717" y="30"/>
                </a:lnTo>
                <a:lnTo>
                  <a:pt x="12717" y="0"/>
                </a:lnTo>
                <a:lnTo>
                  <a:pt x="12839" y="0"/>
                </a:lnTo>
                <a:lnTo>
                  <a:pt x="12839" y="30"/>
                </a:lnTo>
                <a:close/>
                <a:moveTo>
                  <a:pt x="13084" y="30"/>
                </a:moveTo>
                <a:lnTo>
                  <a:pt x="12962" y="30"/>
                </a:lnTo>
                <a:lnTo>
                  <a:pt x="12962" y="0"/>
                </a:lnTo>
                <a:lnTo>
                  <a:pt x="13084" y="0"/>
                </a:lnTo>
                <a:lnTo>
                  <a:pt x="13084" y="30"/>
                </a:lnTo>
                <a:close/>
                <a:moveTo>
                  <a:pt x="13328" y="30"/>
                </a:moveTo>
                <a:lnTo>
                  <a:pt x="13206" y="30"/>
                </a:lnTo>
                <a:lnTo>
                  <a:pt x="13206" y="0"/>
                </a:lnTo>
                <a:lnTo>
                  <a:pt x="13328" y="0"/>
                </a:lnTo>
                <a:lnTo>
                  <a:pt x="13328" y="30"/>
                </a:lnTo>
                <a:close/>
                <a:moveTo>
                  <a:pt x="13573" y="30"/>
                </a:moveTo>
                <a:lnTo>
                  <a:pt x="13451" y="30"/>
                </a:lnTo>
                <a:lnTo>
                  <a:pt x="13451" y="0"/>
                </a:lnTo>
                <a:lnTo>
                  <a:pt x="13573" y="0"/>
                </a:lnTo>
                <a:lnTo>
                  <a:pt x="13573" y="30"/>
                </a:lnTo>
                <a:close/>
                <a:moveTo>
                  <a:pt x="13818" y="30"/>
                </a:moveTo>
                <a:lnTo>
                  <a:pt x="13695" y="30"/>
                </a:lnTo>
                <a:lnTo>
                  <a:pt x="13695" y="0"/>
                </a:lnTo>
                <a:lnTo>
                  <a:pt x="13818" y="0"/>
                </a:lnTo>
                <a:lnTo>
                  <a:pt x="13818" y="30"/>
                </a:lnTo>
                <a:close/>
                <a:moveTo>
                  <a:pt x="14062" y="30"/>
                </a:moveTo>
                <a:lnTo>
                  <a:pt x="13940" y="30"/>
                </a:lnTo>
                <a:lnTo>
                  <a:pt x="13940" y="0"/>
                </a:lnTo>
                <a:lnTo>
                  <a:pt x="14062" y="0"/>
                </a:lnTo>
                <a:lnTo>
                  <a:pt x="14062" y="30"/>
                </a:lnTo>
                <a:close/>
                <a:moveTo>
                  <a:pt x="14307" y="30"/>
                </a:moveTo>
                <a:lnTo>
                  <a:pt x="14185" y="30"/>
                </a:lnTo>
                <a:lnTo>
                  <a:pt x="14185" y="0"/>
                </a:lnTo>
                <a:lnTo>
                  <a:pt x="14307" y="0"/>
                </a:lnTo>
                <a:lnTo>
                  <a:pt x="14307" y="30"/>
                </a:lnTo>
                <a:close/>
                <a:moveTo>
                  <a:pt x="14552" y="30"/>
                </a:moveTo>
                <a:lnTo>
                  <a:pt x="14429" y="30"/>
                </a:lnTo>
                <a:lnTo>
                  <a:pt x="14429" y="0"/>
                </a:lnTo>
                <a:lnTo>
                  <a:pt x="14552" y="0"/>
                </a:lnTo>
                <a:lnTo>
                  <a:pt x="14552" y="30"/>
                </a:lnTo>
                <a:close/>
                <a:moveTo>
                  <a:pt x="14796" y="30"/>
                </a:moveTo>
                <a:lnTo>
                  <a:pt x="14674" y="30"/>
                </a:lnTo>
                <a:lnTo>
                  <a:pt x="14674" y="0"/>
                </a:lnTo>
                <a:lnTo>
                  <a:pt x="14796" y="0"/>
                </a:lnTo>
                <a:lnTo>
                  <a:pt x="14796" y="30"/>
                </a:lnTo>
                <a:close/>
                <a:moveTo>
                  <a:pt x="15041" y="30"/>
                </a:moveTo>
                <a:lnTo>
                  <a:pt x="14919" y="30"/>
                </a:lnTo>
                <a:lnTo>
                  <a:pt x="14919" y="0"/>
                </a:lnTo>
                <a:lnTo>
                  <a:pt x="15041" y="0"/>
                </a:lnTo>
                <a:lnTo>
                  <a:pt x="15041" y="30"/>
                </a:lnTo>
                <a:close/>
                <a:moveTo>
                  <a:pt x="15285" y="30"/>
                </a:moveTo>
                <a:lnTo>
                  <a:pt x="15163" y="30"/>
                </a:lnTo>
                <a:lnTo>
                  <a:pt x="15163" y="0"/>
                </a:lnTo>
                <a:lnTo>
                  <a:pt x="15285" y="0"/>
                </a:lnTo>
                <a:lnTo>
                  <a:pt x="15285" y="30"/>
                </a:lnTo>
                <a:close/>
              </a:path>
            </a:pathLst>
          </a:custGeom>
          <a:solidFill>
            <a:schemeClr val="tx2">
              <a:lumMod val="25000"/>
              <a:lumOff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49" b="0" i="0" u="none" strike="noStrike" kern="0" cap="none" spc="0" normalizeH="0" baseline="0" noProof="0" dirty="0">
              <a:ln>
                <a:noFill/>
              </a:ln>
              <a:solidFill>
                <a:srgbClr val="000000"/>
              </a:solidFill>
              <a:effectLst/>
              <a:uLnTx/>
              <a:uFillTx/>
              <a:latin typeface="Poppins" pitchFamily="2" charset="77"/>
              <a:cs typeface="Arial"/>
              <a:sym typeface="Arial"/>
            </a:endParaRPr>
          </a:p>
        </p:txBody>
      </p:sp>
      <p:sp>
        <p:nvSpPr>
          <p:cNvPr id="4" name="TextBox 3">
            <a:extLst>
              <a:ext uri="{FF2B5EF4-FFF2-40B4-BE49-F238E27FC236}">
                <a16:creationId xmlns:a16="http://schemas.microsoft.com/office/drawing/2014/main" id="{E5EA15E5-FCEF-E9AA-DF80-D02220BD8E12}"/>
              </a:ext>
            </a:extLst>
          </p:cNvPr>
          <p:cNvSpPr txBox="1"/>
          <p:nvPr/>
        </p:nvSpPr>
        <p:spPr>
          <a:xfrm>
            <a:off x="3388050" y="3098235"/>
            <a:ext cx="1445597" cy="680956"/>
          </a:xfrm>
          <a:prstGeom prst="rect">
            <a:avLst/>
          </a:prstGeom>
          <a:noFill/>
        </p:spPr>
        <p:txBody>
          <a:bodyPr wrap="square" rtlCol="0" anchor="ctr">
            <a:spAutoFit/>
          </a:bodyPr>
          <a:lstStyle/>
          <a:p>
            <a:pPr marL="0" marR="0" lvl="0" indent="0" algn="ctr" defTabSz="685663" rtl="0" eaLnBrk="1" fontAlgn="auto" latinLnBrk="0" hangingPunct="1">
              <a:lnSpc>
                <a:spcPct val="100000"/>
              </a:lnSpc>
              <a:spcBef>
                <a:spcPts val="0"/>
              </a:spcBef>
              <a:spcAft>
                <a:spcPts val="0"/>
              </a:spcAft>
              <a:buClrTx/>
              <a:buSzTx/>
              <a:buFont typeface="Arial"/>
              <a:buNone/>
              <a:tabLst/>
              <a:defRPr/>
            </a:pPr>
            <a:r>
              <a:rPr kumimoji="0" lang="en-US" sz="1275" b="1" i="0" u="none" strike="noStrike" kern="1200" cap="none" spc="-11" normalizeH="0" baseline="0" noProof="0" dirty="0">
                <a:ln>
                  <a:noFill/>
                </a:ln>
                <a:solidFill>
                  <a:srgbClr val="002060"/>
                </a:solidFill>
                <a:effectLst/>
                <a:uLnTx/>
                <a:uFillTx/>
                <a:latin typeface="Poppins" pitchFamily="2" charset="77"/>
                <a:ea typeface="+mn-ea"/>
                <a:cs typeface="Poppins" pitchFamily="2" charset="77"/>
                <a:sym typeface="Arial"/>
              </a:rPr>
              <a:t>MARKETING &amp; CREATIVE FREELANCERS</a:t>
            </a:r>
          </a:p>
        </p:txBody>
      </p:sp>
      <p:sp>
        <p:nvSpPr>
          <p:cNvPr id="21" name="TextBox 20">
            <a:extLst>
              <a:ext uri="{FF2B5EF4-FFF2-40B4-BE49-F238E27FC236}">
                <a16:creationId xmlns:a16="http://schemas.microsoft.com/office/drawing/2014/main" id="{C32D8DED-E258-BC44-99C5-3498E46D2E6F}"/>
              </a:ext>
            </a:extLst>
          </p:cNvPr>
          <p:cNvSpPr txBox="1"/>
          <p:nvPr/>
        </p:nvSpPr>
        <p:spPr>
          <a:xfrm>
            <a:off x="3481754" y="2197639"/>
            <a:ext cx="1445597" cy="288541"/>
          </a:xfrm>
          <a:prstGeom prst="rect">
            <a:avLst/>
          </a:prstGeom>
          <a:noFill/>
        </p:spPr>
        <p:txBody>
          <a:bodyPr wrap="square" rtlCol="0" anchor="ctr">
            <a:spAutoFit/>
          </a:bodyPr>
          <a:lstStyle/>
          <a:p>
            <a:pPr marL="0" marR="0" lvl="0" indent="0" algn="ctr" defTabSz="685663" rtl="0" eaLnBrk="1" fontAlgn="auto" latinLnBrk="0" hangingPunct="1">
              <a:lnSpc>
                <a:spcPct val="100000"/>
              </a:lnSpc>
              <a:spcBef>
                <a:spcPts val="0"/>
              </a:spcBef>
              <a:spcAft>
                <a:spcPts val="0"/>
              </a:spcAft>
              <a:buClrTx/>
              <a:buSzTx/>
              <a:buFont typeface="Arial"/>
              <a:buNone/>
              <a:tabLst/>
              <a:defRPr/>
            </a:pPr>
            <a:r>
              <a:rPr kumimoji="0" lang="en-US" sz="1275" b="1" i="0" u="none" strike="noStrike" kern="1200" cap="none" spc="-11" normalizeH="0" baseline="0" noProof="0" dirty="0">
                <a:ln>
                  <a:noFill/>
                </a:ln>
                <a:solidFill>
                  <a:srgbClr val="009999"/>
                </a:solidFill>
                <a:effectLst/>
                <a:uLnTx/>
                <a:uFillTx/>
                <a:latin typeface="Poppins" pitchFamily="2" charset="77"/>
                <a:ea typeface="+mn-ea"/>
                <a:cs typeface="Poppins" pitchFamily="2" charset="77"/>
                <a:sym typeface="Arial"/>
              </a:rPr>
              <a:t>AGENCIES</a:t>
            </a:r>
          </a:p>
        </p:txBody>
      </p:sp>
      <p:sp>
        <p:nvSpPr>
          <p:cNvPr id="13" name="TextBox 12">
            <a:extLst>
              <a:ext uri="{FF2B5EF4-FFF2-40B4-BE49-F238E27FC236}">
                <a16:creationId xmlns:a16="http://schemas.microsoft.com/office/drawing/2014/main" id="{0C45321B-6B79-C61E-5229-A9EC1385402F}"/>
              </a:ext>
            </a:extLst>
          </p:cNvPr>
          <p:cNvSpPr txBox="1"/>
          <p:nvPr/>
        </p:nvSpPr>
        <p:spPr>
          <a:xfrm>
            <a:off x="197953" y="1549176"/>
            <a:ext cx="2948350" cy="680956"/>
          </a:xfrm>
          <a:prstGeom prst="rect">
            <a:avLst/>
          </a:prstGeom>
          <a:noFill/>
        </p:spPr>
        <p:txBody>
          <a:bodyPr wrap="square" rtlCol="0" anchor="ctr">
            <a:spAutoFit/>
          </a:bodyPr>
          <a:lstStyle/>
          <a:p>
            <a:pPr marL="0" marR="0" lvl="0" indent="0" algn="r" defTabSz="685663" rtl="0" eaLnBrk="1" fontAlgn="auto" latinLnBrk="0" hangingPunct="1">
              <a:lnSpc>
                <a:spcPct val="100000"/>
              </a:lnSpc>
              <a:spcBef>
                <a:spcPts val="0"/>
              </a:spcBef>
              <a:spcAft>
                <a:spcPts val="0"/>
              </a:spcAft>
              <a:buClrTx/>
              <a:buSzTx/>
              <a:buFont typeface="Arial"/>
              <a:buNone/>
              <a:tabLst/>
              <a:defRPr/>
            </a:pPr>
            <a:r>
              <a:rPr kumimoji="0" lang="en-US" sz="1275" b="1" i="0" u="none" strike="noStrike" kern="1200" cap="none" spc="-11" normalizeH="0" baseline="0" noProof="0" dirty="0">
                <a:ln>
                  <a:noFill/>
                </a:ln>
                <a:solidFill>
                  <a:srgbClr val="002060"/>
                </a:solidFill>
                <a:effectLst/>
                <a:uLnTx/>
                <a:uFillTx/>
                <a:latin typeface="Poppins" pitchFamily="2" charset="77"/>
                <a:ea typeface="+mn-ea"/>
                <a:cs typeface="Poppins" pitchFamily="2" charset="77"/>
                <a:sym typeface="Arial"/>
              </a:rPr>
              <a:t>Advertising, PR, Digital, Media, Sales Promotion, Sponsorship, Design agencies</a:t>
            </a:r>
          </a:p>
        </p:txBody>
      </p:sp>
      <p:cxnSp>
        <p:nvCxnSpPr>
          <p:cNvPr id="22" name="Straight Connector 21">
            <a:extLst>
              <a:ext uri="{FF2B5EF4-FFF2-40B4-BE49-F238E27FC236}">
                <a16:creationId xmlns:a16="http://schemas.microsoft.com/office/drawing/2014/main" id="{E68B3D6C-D51A-A682-9EA8-6588843EFE4E}"/>
              </a:ext>
            </a:extLst>
          </p:cNvPr>
          <p:cNvCxnSpPr>
            <a:cxnSpLocks/>
          </p:cNvCxnSpPr>
          <p:nvPr/>
        </p:nvCxnSpPr>
        <p:spPr>
          <a:xfrm flipV="1">
            <a:off x="4927351" y="1672504"/>
            <a:ext cx="1608916" cy="590928"/>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23" name="TextBox 22">
            <a:extLst>
              <a:ext uri="{FF2B5EF4-FFF2-40B4-BE49-F238E27FC236}">
                <a16:creationId xmlns:a16="http://schemas.microsoft.com/office/drawing/2014/main" id="{142F7B07-E294-B796-55A6-1FC9B5F6EDB9}"/>
              </a:ext>
            </a:extLst>
          </p:cNvPr>
          <p:cNvSpPr txBox="1"/>
          <p:nvPr/>
        </p:nvSpPr>
        <p:spPr>
          <a:xfrm rot="21197322">
            <a:off x="5775276" y="1077512"/>
            <a:ext cx="3060643" cy="769441"/>
          </a:xfrm>
          <a:prstGeom prst="rect">
            <a:avLst/>
          </a:prstGeom>
          <a:noFill/>
        </p:spPr>
        <p:txBody>
          <a:bodyPr wrap="square" rtlCol="0">
            <a:spAutoFit/>
          </a:bodyPr>
          <a:lstStyle/>
          <a:p>
            <a:pPr algn="ctr"/>
            <a:r>
              <a:rPr lang="en-IE" sz="4400" b="1" dirty="0">
                <a:solidFill>
                  <a:srgbClr val="00E000"/>
                </a:solidFill>
                <a:latin typeface="Better Times" pitchFamily="50" charset="0"/>
              </a:rPr>
              <a:t>3,800</a:t>
            </a:r>
          </a:p>
        </p:txBody>
      </p:sp>
      <p:cxnSp>
        <p:nvCxnSpPr>
          <p:cNvPr id="25" name="Straight Connector 24">
            <a:extLst>
              <a:ext uri="{FF2B5EF4-FFF2-40B4-BE49-F238E27FC236}">
                <a16:creationId xmlns:a16="http://schemas.microsoft.com/office/drawing/2014/main" id="{FFA1E978-F8BF-E0A6-524E-1A05A79E5A70}"/>
              </a:ext>
            </a:extLst>
          </p:cNvPr>
          <p:cNvCxnSpPr>
            <a:cxnSpLocks/>
          </p:cNvCxnSpPr>
          <p:nvPr/>
        </p:nvCxnSpPr>
        <p:spPr>
          <a:xfrm flipV="1">
            <a:off x="4927352" y="3323455"/>
            <a:ext cx="1710515" cy="268804"/>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sp>
        <p:nvSpPr>
          <p:cNvPr id="26" name="TextBox 25">
            <a:extLst>
              <a:ext uri="{FF2B5EF4-FFF2-40B4-BE49-F238E27FC236}">
                <a16:creationId xmlns:a16="http://schemas.microsoft.com/office/drawing/2014/main" id="{EC447418-2CD5-1B53-8E22-8F05339F8C77}"/>
              </a:ext>
            </a:extLst>
          </p:cNvPr>
          <p:cNvSpPr txBox="1"/>
          <p:nvPr/>
        </p:nvSpPr>
        <p:spPr>
          <a:xfrm rot="21197322">
            <a:off x="5766284" y="2860182"/>
            <a:ext cx="3060643" cy="769441"/>
          </a:xfrm>
          <a:prstGeom prst="rect">
            <a:avLst/>
          </a:prstGeom>
          <a:noFill/>
          <a:ln>
            <a:noFill/>
          </a:ln>
        </p:spPr>
        <p:txBody>
          <a:bodyPr wrap="square" rtlCol="0">
            <a:spAutoFit/>
          </a:bodyPr>
          <a:lstStyle/>
          <a:p>
            <a:pPr algn="ctr"/>
            <a:r>
              <a:rPr lang="en-IE" sz="4400" b="1" dirty="0">
                <a:solidFill>
                  <a:srgbClr val="C00000"/>
                </a:solidFill>
                <a:latin typeface="Better Times" pitchFamily="50" charset="0"/>
              </a:rPr>
              <a:t>6,000</a:t>
            </a:r>
          </a:p>
        </p:txBody>
      </p:sp>
      <p:sp>
        <p:nvSpPr>
          <p:cNvPr id="27" name="Title 6">
            <a:extLst>
              <a:ext uri="{FF2B5EF4-FFF2-40B4-BE49-F238E27FC236}">
                <a16:creationId xmlns:a16="http://schemas.microsoft.com/office/drawing/2014/main" id="{70491D0B-4504-FDF7-B228-D64B6253A76F}"/>
              </a:ext>
            </a:extLst>
          </p:cNvPr>
          <p:cNvSpPr txBox="1">
            <a:spLocks/>
          </p:cNvSpPr>
          <p:nvPr/>
        </p:nvSpPr>
        <p:spPr>
          <a:xfrm>
            <a:off x="282633" y="583200"/>
            <a:ext cx="8595360" cy="5217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defTabSz="914400" eaLnBrk="1" fontAlgn="auto" latinLnBrk="0" hangingPunct="1">
              <a:buClr>
                <a:schemeClr val="dk1"/>
              </a:buClr>
              <a:buSzPts val="3600"/>
              <a:tabLst/>
              <a:defRPr/>
            </a:pPr>
            <a:r>
              <a:rPr lang="en-IE" sz="2800" b="1" dirty="0">
                <a:solidFill>
                  <a:srgbClr val="145E67"/>
                </a:solidFill>
                <a:latin typeface="Domaine Text Black" panose="020A0A06080505060204" pitchFamily="18" charset="0"/>
                <a:ea typeface="P22 Mackinac Pro" panose="02000000000000000000" pitchFamily="50" charset="0"/>
                <a:cs typeface="Poppins Black"/>
                <a:sym typeface="Poppins Black"/>
              </a:rPr>
              <a:t>Serving, creating, implementing</a:t>
            </a:r>
          </a:p>
        </p:txBody>
      </p:sp>
      <p:sp>
        <p:nvSpPr>
          <p:cNvPr id="3" name="Rectangle 2">
            <a:extLst>
              <a:ext uri="{FF2B5EF4-FFF2-40B4-BE49-F238E27FC236}">
                <a16:creationId xmlns:a16="http://schemas.microsoft.com/office/drawing/2014/main" id="{684B0A97-5F4C-5AC6-B0DE-1B8C9040F60F}"/>
              </a:ext>
            </a:extLst>
          </p:cNvPr>
          <p:cNvSpPr/>
          <p:nvPr/>
        </p:nvSpPr>
        <p:spPr>
          <a:xfrm>
            <a:off x="2008319" y="2683974"/>
            <a:ext cx="5927770" cy="2428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E" sz="1400" b="0" i="0" u="none" strike="noStrike" kern="0" cap="none" spc="0" normalizeH="0" baseline="0" noProof="0">
              <a:ln>
                <a:noFill/>
              </a:ln>
              <a:solidFill>
                <a:srgbClr val="FFFFFF"/>
              </a:solidFill>
              <a:effectLst/>
              <a:uLnTx/>
              <a:uFillTx/>
              <a:latin typeface="Calibri" panose="020F0502020204030204"/>
              <a:ea typeface="+mn-ea"/>
              <a:cs typeface="+mn-cs"/>
              <a:sym typeface="Arial"/>
            </a:endParaRPr>
          </a:p>
        </p:txBody>
      </p:sp>
      <p:pic>
        <p:nvPicPr>
          <p:cNvPr id="5" name="Picture 4">
            <a:extLst>
              <a:ext uri="{FF2B5EF4-FFF2-40B4-BE49-F238E27FC236}">
                <a16:creationId xmlns:a16="http://schemas.microsoft.com/office/drawing/2014/main" id="{00D3755E-3F97-898B-18C6-2FE6159CCA0F}"/>
              </a:ext>
            </a:extLst>
          </p:cNvPr>
          <p:cNvPicPr>
            <a:picLocks noChangeAspect="1"/>
          </p:cNvPicPr>
          <p:nvPr/>
        </p:nvPicPr>
        <p:blipFill>
          <a:blip r:embed="rId4"/>
          <a:stretch>
            <a:fillRect/>
          </a:stretch>
        </p:blipFill>
        <p:spPr>
          <a:xfrm>
            <a:off x="7247674" y="211152"/>
            <a:ext cx="1630017" cy="198245"/>
          </a:xfrm>
          <a:prstGeom prst="rect">
            <a:avLst/>
          </a:prstGeom>
        </p:spPr>
      </p:pic>
    </p:spTree>
    <p:extLst>
      <p:ext uri="{BB962C8B-B14F-4D97-AF65-F5344CB8AC3E}">
        <p14:creationId xmlns:p14="http://schemas.microsoft.com/office/powerpoint/2010/main" val="24266862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down)">
                                      <p:cBhvr>
                                        <p:cTn id="15" dur="500"/>
                                        <p:tgtEl>
                                          <p:spTgt spid="2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left)">
                                      <p:cBhvr>
                                        <p:cTn id="1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6F2FB9F1-28E4-A845-92E6-0B513EE7B0E4}"/>
              </a:ext>
            </a:extLst>
          </p:cNvPr>
          <p:cNvGrpSpPr/>
          <p:nvPr/>
        </p:nvGrpSpPr>
        <p:grpSpPr>
          <a:xfrm>
            <a:off x="3035017" y="1251961"/>
            <a:ext cx="2131684" cy="3891539"/>
            <a:chOff x="9546992" y="3347576"/>
            <a:chExt cx="5282421" cy="9143296"/>
          </a:xfrm>
        </p:grpSpPr>
        <p:grpSp>
          <p:nvGrpSpPr>
            <p:cNvPr id="20" name="Group 19">
              <a:extLst>
                <a:ext uri="{FF2B5EF4-FFF2-40B4-BE49-F238E27FC236}">
                  <a16:creationId xmlns:a16="http://schemas.microsoft.com/office/drawing/2014/main" id="{B90FD712-CB7B-8E4C-9C0D-0A40B616A441}"/>
                </a:ext>
              </a:extLst>
            </p:cNvPr>
            <p:cNvGrpSpPr/>
            <p:nvPr/>
          </p:nvGrpSpPr>
          <p:grpSpPr>
            <a:xfrm>
              <a:off x="9546992" y="6385547"/>
              <a:ext cx="5282421" cy="6105325"/>
              <a:chOff x="9546992" y="6385547"/>
              <a:chExt cx="5282421" cy="6105325"/>
            </a:xfrm>
          </p:grpSpPr>
          <p:graphicFrame>
            <p:nvGraphicFramePr>
              <p:cNvPr id="19" name="Chart 18">
                <a:extLst>
                  <a:ext uri="{FF2B5EF4-FFF2-40B4-BE49-F238E27FC236}">
                    <a16:creationId xmlns:a16="http://schemas.microsoft.com/office/drawing/2014/main" id="{BF4214DC-EAC6-D444-9444-5EB8FE7E50CB}"/>
                  </a:ext>
                </a:extLst>
              </p:cNvPr>
              <p:cNvGraphicFramePr/>
              <p:nvPr>
                <p:extLst>
                  <p:ext uri="{D42A27DB-BD31-4B8C-83A1-F6EECF244321}">
                    <p14:modId xmlns:p14="http://schemas.microsoft.com/office/powerpoint/2010/main" val="1966805704"/>
                  </p:ext>
                </p:extLst>
              </p:nvPr>
            </p:nvGraphicFramePr>
            <p:xfrm>
              <a:off x="9546992" y="6385547"/>
              <a:ext cx="5282421" cy="6105325"/>
            </p:xfrm>
            <a:graphic>
              <a:graphicData uri="http://schemas.openxmlformats.org/drawingml/2006/chart">
                <c:chart xmlns:c="http://schemas.openxmlformats.org/drawingml/2006/chart" xmlns:r="http://schemas.openxmlformats.org/officeDocument/2006/relationships" r:id="rId3"/>
              </a:graphicData>
            </a:graphic>
          </p:graphicFrame>
          <p:sp>
            <p:nvSpPr>
              <p:cNvPr id="18" name="Freeform 17">
                <a:extLst>
                  <a:ext uri="{FF2B5EF4-FFF2-40B4-BE49-F238E27FC236}">
                    <a16:creationId xmlns:a16="http://schemas.microsoft.com/office/drawing/2014/main" id="{9015F986-5C69-DE4C-8D38-441251570571}"/>
                  </a:ext>
                </a:extLst>
              </p:cNvPr>
              <p:cNvSpPr>
                <a:spLocks noChangeArrowheads="1"/>
              </p:cNvSpPr>
              <p:nvPr/>
            </p:nvSpPr>
            <p:spPr bwMode="auto">
              <a:xfrm>
                <a:off x="9585989" y="6622095"/>
                <a:ext cx="5204432" cy="5865298"/>
              </a:xfrm>
              <a:custGeom>
                <a:avLst/>
                <a:gdLst>
                  <a:gd name="connsiteX0" fmla="*/ 136203 w 5204432"/>
                  <a:gd name="connsiteY0" fmla="*/ 153498 h 5865298"/>
                  <a:gd name="connsiteX1" fmla="*/ 632842 w 5204432"/>
                  <a:gd name="connsiteY1" fmla="*/ 2523376 h 5865298"/>
                  <a:gd name="connsiteX2" fmla="*/ 1062472 w 5204432"/>
                  <a:gd name="connsiteY2" fmla="*/ 2376440 h 5865298"/>
                  <a:gd name="connsiteX3" fmla="*/ 1356658 w 5204432"/>
                  <a:gd name="connsiteY3" fmla="*/ 3993416 h 5865298"/>
                  <a:gd name="connsiteX4" fmla="*/ 1735472 w 5204432"/>
                  <a:gd name="connsiteY4" fmla="*/ 3877695 h 5865298"/>
                  <a:gd name="connsiteX5" fmla="*/ 2563151 w 5204432"/>
                  <a:gd name="connsiteY5" fmla="*/ 5711799 h 5865298"/>
                  <a:gd name="connsiteX6" fmla="*/ 3112244 w 5204432"/>
                  <a:gd name="connsiteY6" fmla="*/ 4423947 h 5865298"/>
                  <a:gd name="connsiteX7" fmla="*/ 3440952 w 5204432"/>
                  <a:gd name="connsiteY7" fmla="*/ 4747466 h 5865298"/>
                  <a:gd name="connsiteX8" fmla="*/ 4063656 w 5204432"/>
                  <a:gd name="connsiteY8" fmla="*/ 2558242 h 5865298"/>
                  <a:gd name="connsiteX9" fmla="*/ 4362529 w 5204432"/>
                  <a:gd name="connsiteY9" fmla="*/ 3129798 h 5865298"/>
                  <a:gd name="connsiteX10" fmla="*/ 5068228 w 5204432"/>
                  <a:gd name="connsiteY10" fmla="*/ 153498 h 5865298"/>
                  <a:gd name="connsiteX11" fmla="*/ 0 w 5204432"/>
                  <a:gd name="connsiteY11" fmla="*/ 0 h 5865298"/>
                  <a:gd name="connsiteX12" fmla="*/ 5204432 w 5204432"/>
                  <a:gd name="connsiteY12" fmla="*/ 0 h 5865298"/>
                  <a:gd name="connsiteX13" fmla="*/ 5204432 w 5204432"/>
                  <a:gd name="connsiteY13" fmla="*/ 5865298 h 5865298"/>
                  <a:gd name="connsiteX14" fmla="*/ 0 w 5204432"/>
                  <a:gd name="connsiteY14" fmla="*/ 5865298 h 586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04432" h="5865298">
                    <a:moveTo>
                      <a:pt x="136203" y="153498"/>
                    </a:moveTo>
                    <a:lnTo>
                      <a:pt x="632842" y="2523376"/>
                    </a:lnTo>
                    <a:lnTo>
                      <a:pt x="1062472" y="2376440"/>
                    </a:lnTo>
                    <a:lnTo>
                      <a:pt x="1356658" y="3993416"/>
                    </a:lnTo>
                    <a:lnTo>
                      <a:pt x="1735472" y="3877695"/>
                    </a:lnTo>
                    <a:lnTo>
                      <a:pt x="2563151" y="5711799"/>
                    </a:lnTo>
                    <a:lnTo>
                      <a:pt x="3112244" y="4423947"/>
                    </a:lnTo>
                    <a:lnTo>
                      <a:pt x="3440952" y="4747466"/>
                    </a:lnTo>
                    <a:lnTo>
                      <a:pt x="4063656" y="2558242"/>
                    </a:lnTo>
                    <a:lnTo>
                      <a:pt x="4362529" y="3129798"/>
                    </a:lnTo>
                    <a:lnTo>
                      <a:pt x="5068228" y="153498"/>
                    </a:lnTo>
                    <a:close/>
                    <a:moveTo>
                      <a:pt x="0" y="0"/>
                    </a:moveTo>
                    <a:lnTo>
                      <a:pt x="5204432" y="0"/>
                    </a:lnTo>
                    <a:lnTo>
                      <a:pt x="5204432" y="5865298"/>
                    </a:lnTo>
                    <a:lnTo>
                      <a:pt x="0" y="5865298"/>
                    </a:lnTo>
                    <a:close/>
                  </a:path>
                </a:pathLst>
              </a:custGeom>
              <a:solidFill>
                <a:schemeClr val="bg2"/>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49" b="0" i="0" u="none" strike="noStrike" kern="0" cap="none" spc="0" normalizeH="0" baseline="0" noProof="0" dirty="0">
                  <a:ln>
                    <a:noFill/>
                  </a:ln>
                  <a:solidFill>
                    <a:srgbClr val="000000"/>
                  </a:solidFill>
                  <a:effectLst/>
                  <a:uLnTx/>
                  <a:uFillTx/>
                  <a:latin typeface="Poppins" pitchFamily="2" charset="77"/>
                  <a:cs typeface="Arial"/>
                  <a:sym typeface="Arial"/>
                </a:endParaRPr>
              </a:p>
            </p:txBody>
          </p:sp>
        </p:grpSp>
        <p:sp>
          <p:nvSpPr>
            <p:cNvPr id="2" name="Freeform 68">
              <a:extLst>
                <a:ext uri="{FF2B5EF4-FFF2-40B4-BE49-F238E27FC236}">
                  <a16:creationId xmlns:a16="http://schemas.microsoft.com/office/drawing/2014/main" id="{E3CC8A05-8E07-5E48-AD73-5E7EABB9B820}"/>
                </a:ext>
              </a:extLst>
            </p:cNvPr>
            <p:cNvSpPr>
              <a:spLocks noChangeArrowheads="1"/>
            </p:cNvSpPr>
            <p:nvPr/>
          </p:nvSpPr>
          <p:spPr bwMode="auto">
            <a:xfrm>
              <a:off x="9694725" y="3347576"/>
              <a:ext cx="4993698" cy="3037972"/>
            </a:xfrm>
            <a:custGeom>
              <a:avLst/>
              <a:gdLst>
                <a:gd name="T0" fmla="*/ 1633 w 4010"/>
                <a:gd name="T1" fmla="*/ 1484 h 2437"/>
                <a:gd name="T2" fmla="*/ 1953 w 4010"/>
                <a:gd name="T3" fmla="*/ 1813 h 2437"/>
                <a:gd name="T4" fmla="*/ 1757 w 4010"/>
                <a:gd name="T5" fmla="*/ 1344 h 2437"/>
                <a:gd name="T6" fmla="*/ 2013 w 4010"/>
                <a:gd name="T7" fmla="*/ 342 h 2437"/>
                <a:gd name="T8" fmla="*/ 3029 w 4010"/>
                <a:gd name="T9" fmla="*/ 1828 h 2437"/>
                <a:gd name="T10" fmla="*/ 3230 w 4010"/>
                <a:gd name="T11" fmla="*/ 1561 h 2437"/>
                <a:gd name="T12" fmla="*/ 3653 w 4010"/>
                <a:gd name="T13" fmla="*/ 2215 h 2437"/>
                <a:gd name="T14" fmla="*/ 881 w 4010"/>
                <a:gd name="T15" fmla="*/ 2215 h 2437"/>
                <a:gd name="T16" fmla="*/ 1633 w 4010"/>
                <a:gd name="T17" fmla="*/ 1484 h 2437"/>
                <a:gd name="T18" fmla="*/ 4009 w 4010"/>
                <a:gd name="T19" fmla="*/ 2436 h 2437"/>
                <a:gd name="T20" fmla="*/ 4009 w 4010"/>
                <a:gd name="T21" fmla="*/ 2436 h 2437"/>
                <a:gd name="T22" fmla="*/ 3246 w 4010"/>
                <a:gd name="T23" fmla="*/ 1251 h 2437"/>
                <a:gd name="T24" fmla="*/ 3035 w 4010"/>
                <a:gd name="T25" fmla="*/ 1515 h 2437"/>
                <a:gd name="T26" fmla="*/ 2013 w 4010"/>
                <a:gd name="T27" fmla="*/ 0 h 2437"/>
                <a:gd name="T28" fmla="*/ 1506 w 4010"/>
                <a:gd name="T29" fmla="*/ 808 h 2437"/>
                <a:gd name="T30" fmla="*/ 1278 w 4010"/>
                <a:gd name="T31" fmla="*/ 553 h 2437"/>
                <a:gd name="T32" fmla="*/ 0 w 4010"/>
                <a:gd name="T33" fmla="*/ 2436 h 2437"/>
                <a:gd name="T34" fmla="*/ 0 w 4010"/>
                <a:gd name="T35" fmla="*/ 2436 h 2437"/>
                <a:gd name="T36" fmla="*/ 4009 w 4010"/>
                <a:gd name="T37" fmla="*/ 2436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10" h="2437">
                  <a:moveTo>
                    <a:pt x="1633" y="1484"/>
                  </a:moveTo>
                  <a:lnTo>
                    <a:pt x="1953" y="1813"/>
                  </a:lnTo>
                  <a:lnTo>
                    <a:pt x="1757" y="1344"/>
                  </a:lnTo>
                  <a:lnTo>
                    <a:pt x="2013" y="342"/>
                  </a:lnTo>
                  <a:lnTo>
                    <a:pt x="3029" y="1828"/>
                  </a:lnTo>
                  <a:lnTo>
                    <a:pt x="3230" y="1561"/>
                  </a:lnTo>
                  <a:lnTo>
                    <a:pt x="3653" y="2215"/>
                  </a:lnTo>
                  <a:lnTo>
                    <a:pt x="881" y="2215"/>
                  </a:lnTo>
                  <a:lnTo>
                    <a:pt x="1633" y="1484"/>
                  </a:lnTo>
                  <a:close/>
                  <a:moveTo>
                    <a:pt x="4009" y="2436"/>
                  </a:moveTo>
                  <a:lnTo>
                    <a:pt x="4009" y="2436"/>
                  </a:lnTo>
                  <a:lnTo>
                    <a:pt x="3246" y="1251"/>
                  </a:lnTo>
                  <a:lnTo>
                    <a:pt x="3035" y="1515"/>
                  </a:lnTo>
                  <a:lnTo>
                    <a:pt x="2013" y="0"/>
                  </a:lnTo>
                  <a:lnTo>
                    <a:pt x="1506" y="808"/>
                  </a:lnTo>
                  <a:lnTo>
                    <a:pt x="1278" y="553"/>
                  </a:lnTo>
                  <a:lnTo>
                    <a:pt x="0" y="2436"/>
                  </a:lnTo>
                  <a:lnTo>
                    <a:pt x="0" y="2436"/>
                  </a:lnTo>
                  <a:lnTo>
                    <a:pt x="4009" y="2436"/>
                  </a:lnTo>
                  <a:close/>
                </a:path>
              </a:pathLst>
            </a:custGeom>
            <a:solidFill>
              <a:schemeClr val="bg1">
                <a:lumMod val="8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49" b="0" i="0" u="none" strike="noStrike" kern="0" cap="none" spc="0" normalizeH="0" baseline="0" noProof="0" dirty="0">
                <a:ln>
                  <a:noFill/>
                </a:ln>
                <a:solidFill>
                  <a:srgbClr val="000000"/>
                </a:solidFill>
                <a:effectLst/>
                <a:uLnTx/>
                <a:uFillTx/>
                <a:latin typeface="Poppins" pitchFamily="2" charset="77"/>
                <a:cs typeface="Arial"/>
                <a:sym typeface="Arial"/>
              </a:endParaRPr>
            </a:p>
          </p:txBody>
        </p:sp>
      </p:grpSp>
      <p:sp>
        <p:nvSpPr>
          <p:cNvPr id="7" name="Freeform 368">
            <a:extLst>
              <a:ext uri="{FF2B5EF4-FFF2-40B4-BE49-F238E27FC236}">
                <a16:creationId xmlns:a16="http://schemas.microsoft.com/office/drawing/2014/main" id="{2B93B6FE-6D17-784C-987D-8C255AC0B4AE}"/>
              </a:ext>
            </a:extLst>
          </p:cNvPr>
          <p:cNvSpPr>
            <a:spLocks noChangeArrowheads="1"/>
          </p:cNvSpPr>
          <p:nvPr/>
        </p:nvSpPr>
        <p:spPr bwMode="auto">
          <a:xfrm flipV="1">
            <a:off x="3035016" y="2615250"/>
            <a:ext cx="2151667" cy="47392"/>
          </a:xfrm>
          <a:custGeom>
            <a:avLst/>
            <a:gdLst>
              <a:gd name="T0" fmla="*/ 120 w 15286"/>
              <a:gd name="T1" fmla="*/ 30 h 31"/>
              <a:gd name="T2" fmla="*/ 364 w 15286"/>
              <a:gd name="T3" fmla="*/ 30 h 31"/>
              <a:gd name="T4" fmla="*/ 609 w 15286"/>
              <a:gd name="T5" fmla="*/ 30 h 31"/>
              <a:gd name="T6" fmla="*/ 853 w 15286"/>
              <a:gd name="T7" fmla="*/ 30 h 31"/>
              <a:gd name="T8" fmla="*/ 1098 w 15286"/>
              <a:gd name="T9" fmla="*/ 30 h 31"/>
              <a:gd name="T10" fmla="*/ 1343 w 15286"/>
              <a:gd name="T11" fmla="*/ 30 h 31"/>
              <a:gd name="T12" fmla="*/ 1587 w 15286"/>
              <a:gd name="T13" fmla="*/ 30 h 31"/>
              <a:gd name="T14" fmla="*/ 1832 w 15286"/>
              <a:gd name="T15" fmla="*/ 30 h 31"/>
              <a:gd name="T16" fmla="*/ 2076 w 15286"/>
              <a:gd name="T17" fmla="*/ 30 h 31"/>
              <a:gd name="T18" fmla="*/ 2321 w 15286"/>
              <a:gd name="T19" fmla="*/ 30 h 31"/>
              <a:gd name="T20" fmla="*/ 2566 w 15286"/>
              <a:gd name="T21" fmla="*/ 30 h 31"/>
              <a:gd name="T22" fmla="*/ 2810 w 15286"/>
              <a:gd name="T23" fmla="*/ 30 h 31"/>
              <a:gd name="T24" fmla="*/ 3055 w 15286"/>
              <a:gd name="T25" fmla="*/ 30 h 31"/>
              <a:gd name="T26" fmla="*/ 3300 w 15286"/>
              <a:gd name="T27" fmla="*/ 30 h 31"/>
              <a:gd name="T28" fmla="*/ 3544 w 15286"/>
              <a:gd name="T29" fmla="*/ 30 h 31"/>
              <a:gd name="T30" fmla="*/ 3789 w 15286"/>
              <a:gd name="T31" fmla="*/ 30 h 31"/>
              <a:gd name="T32" fmla="*/ 4034 w 15286"/>
              <a:gd name="T33" fmla="*/ 30 h 31"/>
              <a:gd name="T34" fmla="*/ 4278 w 15286"/>
              <a:gd name="T35" fmla="*/ 30 h 31"/>
              <a:gd name="T36" fmla="*/ 4523 w 15286"/>
              <a:gd name="T37" fmla="*/ 30 h 31"/>
              <a:gd name="T38" fmla="*/ 4767 w 15286"/>
              <a:gd name="T39" fmla="*/ 30 h 31"/>
              <a:gd name="T40" fmla="*/ 5012 w 15286"/>
              <a:gd name="T41" fmla="*/ 30 h 31"/>
              <a:gd name="T42" fmla="*/ 5257 w 15286"/>
              <a:gd name="T43" fmla="*/ 30 h 31"/>
              <a:gd name="T44" fmla="*/ 5501 w 15286"/>
              <a:gd name="T45" fmla="*/ 30 h 31"/>
              <a:gd name="T46" fmla="*/ 5746 w 15286"/>
              <a:gd name="T47" fmla="*/ 30 h 31"/>
              <a:gd name="T48" fmla="*/ 5991 w 15286"/>
              <a:gd name="T49" fmla="*/ 30 h 31"/>
              <a:gd name="T50" fmla="*/ 6235 w 15286"/>
              <a:gd name="T51" fmla="*/ 30 h 31"/>
              <a:gd name="T52" fmla="*/ 6480 w 15286"/>
              <a:gd name="T53" fmla="*/ 30 h 31"/>
              <a:gd name="T54" fmla="*/ 6725 w 15286"/>
              <a:gd name="T55" fmla="*/ 30 h 31"/>
              <a:gd name="T56" fmla="*/ 6969 w 15286"/>
              <a:gd name="T57" fmla="*/ 30 h 31"/>
              <a:gd name="T58" fmla="*/ 7214 w 15286"/>
              <a:gd name="T59" fmla="*/ 30 h 31"/>
              <a:gd name="T60" fmla="*/ 7459 w 15286"/>
              <a:gd name="T61" fmla="*/ 30 h 31"/>
              <a:gd name="T62" fmla="*/ 7702 w 15286"/>
              <a:gd name="T63" fmla="*/ 30 h 31"/>
              <a:gd name="T64" fmla="*/ 7947 w 15286"/>
              <a:gd name="T65" fmla="*/ 30 h 31"/>
              <a:gd name="T66" fmla="*/ 8191 w 15286"/>
              <a:gd name="T67" fmla="*/ 30 h 31"/>
              <a:gd name="T68" fmla="*/ 8436 w 15286"/>
              <a:gd name="T69" fmla="*/ 30 h 31"/>
              <a:gd name="T70" fmla="*/ 8681 w 15286"/>
              <a:gd name="T71" fmla="*/ 30 h 31"/>
              <a:gd name="T72" fmla="*/ 8925 w 15286"/>
              <a:gd name="T73" fmla="*/ 30 h 31"/>
              <a:gd name="T74" fmla="*/ 9170 w 15286"/>
              <a:gd name="T75" fmla="*/ 30 h 31"/>
              <a:gd name="T76" fmla="*/ 9415 w 15286"/>
              <a:gd name="T77" fmla="*/ 30 h 31"/>
              <a:gd name="T78" fmla="*/ 9659 w 15286"/>
              <a:gd name="T79" fmla="*/ 30 h 31"/>
              <a:gd name="T80" fmla="*/ 9904 w 15286"/>
              <a:gd name="T81" fmla="*/ 30 h 31"/>
              <a:gd name="T82" fmla="*/ 10148 w 15286"/>
              <a:gd name="T83" fmla="*/ 30 h 31"/>
              <a:gd name="T84" fmla="*/ 10393 w 15286"/>
              <a:gd name="T85" fmla="*/ 30 h 31"/>
              <a:gd name="T86" fmla="*/ 10638 w 15286"/>
              <a:gd name="T87" fmla="*/ 30 h 31"/>
              <a:gd name="T88" fmla="*/ 10882 w 15286"/>
              <a:gd name="T89" fmla="*/ 30 h 31"/>
              <a:gd name="T90" fmla="*/ 11127 w 15286"/>
              <a:gd name="T91" fmla="*/ 30 h 31"/>
              <a:gd name="T92" fmla="*/ 11371 w 15286"/>
              <a:gd name="T93" fmla="*/ 30 h 31"/>
              <a:gd name="T94" fmla="*/ 11616 w 15286"/>
              <a:gd name="T95" fmla="*/ 30 h 31"/>
              <a:gd name="T96" fmla="*/ 11861 w 15286"/>
              <a:gd name="T97" fmla="*/ 30 h 31"/>
              <a:gd name="T98" fmla="*/ 12105 w 15286"/>
              <a:gd name="T99" fmla="*/ 30 h 31"/>
              <a:gd name="T100" fmla="*/ 12350 w 15286"/>
              <a:gd name="T101" fmla="*/ 30 h 31"/>
              <a:gd name="T102" fmla="*/ 12595 w 15286"/>
              <a:gd name="T103" fmla="*/ 30 h 31"/>
              <a:gd name="T104" fmla="*/ 12839 w 15286"/>
              <a:gd name="T105" fmla="*/ 30 h 31"/>
              <a:gd name="T106" fmla="*/ 13084 w 15286"/>
              <a:gd name="T107" fmla="*/ 30 h 31"/>
              <a:gd name="T108" fmla="*/ 13328 w 15286"/>
              <a:gd name="T109" fmla="*/ 30 h 31"/>
              <a:gd name="T110" fmla="*/ 13573 w 15286"/>
              <a:gd name="T111" fmla="*/ 30 h 31"/>
              <a:gd name="T112" fmla="*/ 13818 w 15286"/>
              <a:gd name="T113" fmla="*/ 30 h 31"/>
              <a:gd name="T114" fmla="*/ 14062 w 15286"/>
              <a:gd name="T115" fmla="*/ 30 h 31"/>
              <a:gd name="T116" fmla="*/ 14307 w 15286"/>
              <a:gd name="T117" fmla="*/ 30 h 31"/>
              <a:gd name="T118" fmla="*/ 14552 w 15286"/>
              <a:gd name="T119" fmla="*/ 30 h 31"/>
              <a:gd name="T120" fmla="*/ 14796 w 15286"/>
              <a:gd name="T121" fmla="*/ 30 h 31"/>
              <a:gd name="T122" fmla="*/ 15041 w 15286"/>
              <a:gd name="T123" fmla="*/ 30 h 31"/>
              <a:gd name="T124" fmla="*/ 15285 w 15286"/>
              <a:gd name="T1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286" h="31">
                <a:moveTo>
                  <a:pt x="120" y="30"/>
                </a:moveTo>
                <a:lnTo>
                  <a:pt x="0" y="30"/>
                </a:lnTo>
                <a:lnTo>
                  <a:pt x="0" y="0"/>
                </a:lnTo>
                <a:lnTo>
                  <a:pt x="120" y="0"/>
                </a:lnTo>
                <a:lnTo>
                  <a:pt x="120" y="30"/>
                </a:lnTo>
                <a:close/>
                <a:moveTo>
                  <a:pt x="364" y="30"/>
                </a:moveTo>
                <a:lnTo>
                  <a:pt x="242" y="30"/>
                </a:lnTo>
                <a:lnTo>
                  <a:pt x="242" y="0"/>
                </a:lnTo>
                <a:lnTo>
                  <a:pt x="364" y="0"/>
                </a:lnTo>
                <a:lnTo>
                  <a:pt x="364" y="30"/>
                </a:lnTo>
                <a:close/>
                <a:moveTo>
                  <a:pt x="609" y="30"/>
                </a:moveTo>
                <a:lnTo>
                  <a:pt x="486" y="30"/>
                </a:lnTo>
                <a:lnTo>
                  <a:pt x="486" y="0"/>
                </a:lnTo>
                <a:lnTo>
                  <a:pt x="609" y="0"/>
                </a:lnTo>
                <a:lnTo>
                  <a:pt x="609" y="30"/>
                </a:lnTo>
                <a:close/>
                <a:moveTo>
                  <a:pt x="853" y="30"/>
                </a:moveTo>
                <a:lnTo>
                  <a:pt x="731" y="30"/>
                </a:lnTo>
                <a:lnTo>
                  <a:pt x="731" y="0"/>
                </a:lnTo>
                <a:lnTo>
                  <a:pt x="853" y="0"/>
                </a:lnTo>
                <a:lnTo>
                  <a:pt x="853" y="30"/>
                </a:lnTo>
                <a:close/>
                <a:moveTo>
                  <a:pt x="1098" y="30"/>
                </a:moveTo>
                <a:lnTo>
                  <a:pt x="976" y="30"/>
                </a:lnTo>
                <a:lnTo>
                  <a:pt x="976" y="0"/>
                </a:lnTo>
                <a:lnTo>
                  <a:pt x="1098" y="0"/>
                </a:lnTo>
                <a:lnTo>
                  <a:pt x="1098" y="30"/>
                </a:lnTo>
                <a:close/>
                <a:moveTo>
                  <a:pt x="1343" y="30"/>
                </a:moveTo>
                <a:lnTo>
                  <a:pt x="1220" y="30"/>
                </a:lnTo>
                <a:lnTo>
                  <a:pt x="1220" y="0"/>
                </a:lnTo>
                <a:lnTo>
                  <a:pt x="1343" y="0"/>
                </a:lnTo>
                <a:lnTo>
                  <a:pt x="1343" y="30"/>
                </a:lnTo>
                <a:close/>
                <a:moveTo>
                  <a:pt x="1587" y="30"/>
                </a:moveTo>
                <a:lnTo>
                  <a:pt x="1465" y="30"/>
                </a:lnTo>
                <a:lnTo>
                  <a:pt x="1465" y="0"/>
                </a:lnTo>
                <a:lnTo>
                  <a:pt x="1587" y="0"/>
                </a:lnTo>
                <a:lnTo>
                  <a:pt x="1587" y="30"/>
                </a:lnTo>
                <a:close/>
                <a:moveTo>
                  <a:pt x="1832" y="30"/>
                </a:moveTo>
                <a:lnTo>
                  <a:pt x="1710" y="30"/>
                </a:lnTo>
                <a:lnTo>
                  <a:pt x="1710" y="0"/>
                </a:lnTo>
                <a:lnTo>
                  <a:pt x="1832" y="0"/>
                </a:lnTo>
                <a:lnTo>
                  <a:pt x="1832" y="30"/>
                </a:lnTo>
                <a:close/>
                <a:moveTo>
                  <a:pt x="2076" y="30"/>
                </a:moveTo>
                <a:lnTo>
                  <a:pt x="1954" y="30"/>
                </a:lnTo>
                <a:lnTo>
                  <a:pt x="1954" y="0"/>
                </a:lnTo>
                <a:lnTo>
                  <a:pt x="2076" y="0"/>
                </a:lnTo>
                <a:lnTo>
                  <a:pt x="2076" y="30"/>
                </a:lnTo>
                <a:close/>
                <a:moveTo>
                  <a:pt x="2321" y="30"/>
                </a:moveTo>
                <a:lnTo>
                  <a:pt x="2199" y="30"/>
                </a:lnTo>
                <a:lnTo>
                  <a:pt x="2199" y="0"/>
                </a:lnTo>
                <a:lnTo>
                  <a:pt x="2321" y="0"/>
                </a:lnTo>
                <a:lnTo>
                  <a:pt x="2321" y="30"/>
                </a:lnTo>
                <a:close/>
                <a:moveTo>
                  <a:pt x="2566" y="30"/>
                </a:moveTo>
                <a:lnTo>
                  <a:pt x="2443" y="30"/>
                </a:lnTo>
                <a:lnTo>
                  <a:pt x="2443" y="0"/>
                </a:lnTo>
                <a:lnTo>
                  <a:pt x="2566" y="0"/>
                </a:lnTo>
                <a:lnTo>
                  <a:pt x="2566" y="30"/>
                </a:lnTo>
                <a:close/>
                <a:moveTo>
                  <a:pt x="2810" y="30"/>
                </a:moveTo>
                <a:lnTo>
                  <a:pt x="2688" y="30"/>
                </a:lnTo>
                <a:lnTo>
                  <a:pt x="2688" y="0"/>
                </a:lnTo>
                <a:lnTo>
                  <a:pt x="2810" y="0"/>
                </a:lnTo>
                <a:lnTo>
                  <a:pt x="2810" y="30"/>
                </a:lnTo>
                <a:close/>
                <a:moveTo>
                  <a:pt x="3055" y="30"/>
                </a:moveTo>
                <a:lnTo>
                  <a:pt x="2933" y="30"/>
                </a:lnTo>
                <a:lnTo>
                  <a:pt x="2933" y="0"/>
                </a:lnTo>
                <a:lnTo>
                  <a:pt x="3055" y="0"/>
                </a:lnTo>
                <a:lnTo>
                  <a:pt x="3055" y="30"/>
                </a:lnTo>
                <a:close/>
                <a:moveTo>
                  <a:pt x="3300" y="30"/>
                </a:moveTo>
                <a:lnTo>
                  <a:pt x="3177" y="30"/>
                </a:lnTo>
                <a:lnTo>
                  <a:pt x="3177" y="0"/>
                </a:lnTo>
                <a:lnTo>
                  <a:pt x="3300" y="0"/>
                </a:lnTo>
                <a:lnTo>
                  <a:pt x="3300" y="30"/>
                </a:lnTo>
                <a:close/>
                <a:moveTo>
                  <a:pt x="3544" y="30"/>
                </a:moveTo>
                <a:lnTo>
                  <a:pt x="3422" y="30"/>
                </a:lnTo>
                <a:lnTo>
                  <a:pt x="3422" y="0"/>
                </a:lnTo>
                <a:lnTo>
                  <a:pt x="3544" y="0"/>
                </a:lnTo>
                <a:lnTo>
                  <a:pt x="3544" y="30"/>
                </a:lnTo>
                <a:close/>
                <a:moveTo>
                  <a:pt x="3789" y="30"/>
                </a:moveTo>
                <a:lnTo>
                  <a:pt x="3667" y="30"/>
                </a:lnTo>
                <a:lnTo>
                  <a:pt x="3667" y="0"/>
                </a:lnTo>
                <a:lnTo>
                  <a:pt x="3789" y="0"/>
                </a:lnTo>
                <a:lnTo>
                  <a:pt x="3789" y="30"/>
                </a:lnTo>
                <a:close/>
                <a:moveTo>
                  <a:pt x="4034" y="30"/>
                </a:moveTo>
                <a:lnTo>
                  <a:pt x="3911" y="30"/>
                </a:lnTo>
                <a:lnTo>
                  <a:pt x="3911" y="0"/>
                </a:lnTo>
                <a:lnTo>
                  <a:pt x="4034" y="0"/>
                </a:lnTo>
                <a:lnTo>
                  <a:pt x="4034" y="30"/>
                </a:lnTo>
                <a:close/>
                <a:moveTo>
                  <a:pt x="4278" y="30"/>
                </a:moveTo>
                <a:lnTo>
                  <a:pt x="4156" y="30"/>
                </a:lnTo>
                <a:lnTo>
                  <a:pt x="4156" y="0"/>
                </a:lnTo>
                <a:lnTo>
                  <a:pt x="4278" y="0"/>
                </a:lnTo>
                <a:lnTo>
                  <a:pt x="4278" y="30"/>
                </a:lnTo>
                <a:close/>
                <a:moveTo>
                  <a:pt x="4523" y="30"/>
                </a:moveTo>
                <a:lnTo>
                  <a:pt x="4400" y="30"/>
                </a:lnTo>
                <a:lnTo>
                  <a:pt x="4400" y="0"/>
                </a:lnTo>
                <a:lnTo>
                  <a:pt x="4523" y="0"/>
                </a:lnTo>
                <a:lnTo>
                  <a:pt x="4523" y="30"/>
                </a:lnTo>
                <a:close/>
                <a:moveTo>
                  <a:pt x="4767" y="30"/>
                </a:moveTo>
                <a:lnTo>
                  <a:pt x="4645" y="30"/>
                </a:lnTo>
                <a:lnTo>
                  <a:pt x="4645" y="0"/>
                </a:lnTo>
                <a:lnTo>
                  <a:pt x="4767" y="0"/>
                </a:lnTo>
                <a:lnTo>
                  <a:pt x="4767" y="30"/>
                </a:lnTo>
                <a:close/>
                <a:moveTo>
                  <a:pt x="5012" y="30"/>
                </a:moveTo>
                <a:lnTo>
                  <a:pt x="4890" y="30"/>
                </a:lnTo>
                <a:lnTo>
                  <a:pt x="4890" y="0"/>
                </a:lnTo>
                <a:lnTo>
                  <a:pt x="5012" y="0"/>
                </a:lnTo>
                <a:lnTo>
                  <a:pt x="5012" y="30"/>
                </a:lnTo>
                <a:close/>
                <a:moveTo>
                  <a:pt x="5257" y="30"/>
                </a:moveTo>
                <a:lnTo>
                  <a:pt x="5134" y="30"/>
                </a:lnTo>
                <a:lnTo>
                  <a:pt x="5134" y="0"/>
                </a:lnTo>
                <a:lnTo>
                  <a:pt x="5257" y="0"/>
                </a:lnTo>
                <a:lnTo>
                  <a:pt x="5257" y="30"/>
                </a:lnTo>
                <a:close/>
                <a:moveTo>
                  <a:pt x="5501" y="30"/>
                </a:moveTo>
                <a:lnTo>
                  <a:pt x="5379" y="30"/>
                </a:lnTo>
                <a:lnTo>
                  <a:pt x="5379" y="0"/>
                </a:lnTo>
                <a:lnTo>
                  <a:pt x="5501" y="0"/>
                </a:lnTo>
                <a:lnTo>
                  <a:pt x="5501" y="30"/>
                </a:lnTo>
                <a:close/>
                <a:moveTo>
                  <a:pt x="5746" y="30"/>
                </a:moveTo>
                <a:lnTo>
                  <a:pt x="5624" y="30"/>
                </a:lnTo>
                <a:lnTo>
                  <a:pt x="5624" y="0"/>
                </a:lnTo>
                <a:lnTo>
                  <a:pt x="5746" y="0"/>
                </a:lnTo>
                <a:lnTo>
                  <a:pt x="5746" y="30"/>
                </a:lnTo>
                <a:close/>
                <a:moveTo>
                  <a:pt x="5991" y="30"/>
                </a:moveTo>
                <a:lnTo>
                  <a:pt x="5868" y="30"/>
                </a:lnTo>
                <a:lnTo>
                  <a:pt x="5868" y="0"/>
                </a:lnTo>
                <a:lnTo>
                  <a:pt x="5991" y="0"/>
                </a:lnTo>
                <a:lnTo>
                  <a:pt x="5991" y="30"/>
                </a:lnTo>
                <a:close/>
                <a:moveTo>
                  <a:pt x="6235" y="30"/>
                </a:moveTo>
                <a:lnTo>
                  <a:pt x="6113" y="30"/>
                </a:lnTo>
                <a:lnTo>
                  <a:pt x="6113" y="0"/>
                </a:lnTo>
                <a:lnTo>
                  <a:pt x="6235" y="0"/>
                </a:lnTo>
                <a:lnTo>
                  <a:pt x="6235" y="30"/>
                </a:lnTo>
                <a:close/>
                <a:moveTo>
                  <a:pt x="6480" y="30"/>
                </a:moveTo>
                <a:lnTo>
                  <a:pt x="6358" y="30"/>
                </a:lnTo>
                <a:lnTo>
                  <a:pt x="6358" y="0"/>
                </a:lnTo>
                <a:lnTo>
                  <a:pt x="6480" y="0"/>
                </a:lnTo>
                <a:lnTo>
                  <a:pt x="6480" y="30"/>
                </a:lnTo>
                <a:close/>
                <a:moveTo>
                  <a:pt x="6725" y="30"/>
                </a:moveTo>
                <a:lnTo>
                  <a:pt x="6602" y="30"/>
                </a:lnTo>
                <a:lnTo>
                  <a:pt x="6602" y="0"/>
                </a:lnTo>
                <a:lnTo>
                  <a:pt x="6725" y="0"/>
                </a:lnTo>
                <a:lnTo>
                  <a:pt x="6725" y="30"/>
                </a:lnTo>
                <a:close/>
                <a:moveTo>
                  <a:pt x="6969" y="30"/>
                </a:moveTo>
                <a:lnTo>
                  <a:pt x="6847" y="30"/>
                </a:lnTo>
                <a:lnTo>
                  <a:pt x="6847" y="0"/>
                </a:lnTo>
                <a:lnTo>
                  <a:pt x="6969" y="0"/>
                </a:lnTo>
                <a:lnTo>
                  <a:pt x="6969" y="30"/>
                </a:lnTo>
                <a:close/>
                <a:moveTo>
                  <a:pt x="7214" y="30"/>
                </a:moveTo>
                <a:lnTo>
                  <a:pt x="7092" y="30"/>
                </a:lnTo>
                <a:lnTo>
                  <a:pt x="7092" y="0"/>
                </a:lnTo>
                <a:lnTo>
                  <a:pt x="7214" y="0"/>
                </a:lnTo>
                <a:lnTo>
                  <a:pt x="7214" y="30"/>
                </a:lnTo>
                <a:close/>
                <a:moveTo>
                  <a:pt x="7459" y="30"/>
                </a:moveTo>
                <a:lnTo>
                  <a:pt x="7336" y="30"/>
                </a:lnTo>
                <a:lnTo>
                  <a:pt x="7336" y="0"/>
                </a:lnTo>
                <a:lnTo>
                  <a:pt x="7459" y="0"/>
                </a:lnTo>
                <a:lnTo>
                  <a:pt x="7459" y="30"/>
                </a:lnTo>
                <a:close/>
                <a:moveTo>
                  <a:pt x="7702" y="30"/>
                </a:moveTo>
                <a:lnTo>
                  <a:pt x="7581" y="30"/>
                </a:lnTo>
                <a:lnTo>
                  <a:pt x="7581" y="0"/>
                </a:lnTo>
                <a:lnTo>
                  <a:pt x="7702" y="0"/>
                </a:lnTo>
                <a:lnTo>
                  <a:pt x="7702" y="30"/>
                </a:lnTo>
                <a:close/>
                <a:moveTo>
                  <a:pt x="7947" y="30"/>
                </a:moveTo>
                <a:lnTo>
                  <a:pt x="7824" y="30"/>
                </a:lnTo>
                <a:lnTo>
                  <a:pt x="7824" y="0"/>
                </a:lnTo>
                <a:lnTo>
                  <a:pt x="7947" y="0"/>
                </a:lnTo>
                <a:lnTo>
                  <a:pt x="7947" y="30"/>
                </a:lnTo>
                <a:close/>
                <a:moveTo>
                  <a:pt x="8191" y="30"/>
                </a:moveTo>
                <a:lnTo>
                  <a:pt x="8069" y="30"/>
                </a:lnTo>
                <a:lnTo>
                  <a:pt x="8069" y="0"/>
                </a:lnTo>
                <a:lnTo>
                  <a:pt x="8191" y="0"/>
                </a:lnTo>
                <a:lnTo>
                  <a:pt x="8191" y="30"/>
                </a:lnTo>
                <a:close/>
                <a:moveTo>
                  <a:pt x="8436" y="30"/>
                </a:moveTo>
                <a:lnTo>
                  <a:pt x="8314" y="30"/>
                </a:lnTo>
                <a:lnTo>
                  <a:pt x="8314" y="0"/>
                </a:lnTo>
                <a:lnTo>
                  <a:pt x="8436" y="0"/>
                </a:lnTo>
                <a:lnTo>
                  <a:pt x="8436" y="30"/>
                </a:lnTo>
                <a:close/>
                <a:moveTo>
                  <a:pt x="8681" y="30"/>
                </a:moveTo>
                <a:lnTo>
                  <a:pt x="8558" y="30"/>
                </a:lnTo>
                <a:lnTo>
                  <a:pt x="8558" y="0"/>
                </a:lnTo>
                <a:lnTo>
                  <a:pt x="8681" y="0"/>
                </a:lnTo>
                <a:lnTo>
                  <a:pt x="8681" y="30"/>
                </a:lnTo>
                <a:close/>
                <a:moveTo>
                  <a:pt x="8925" y="30"/>
                </a:moveTo>
                <a:lnTo>
                  <a:pt x="8803" y="30"/>
                </a:lnTo>
                <a:lnTo>
                  <a:pt x="8803" y="0"/>
                </a:lnTo>
                <a:lnTo>
                  <a:pt x="8925" y="0"/>
                </a:lnTo>
                <a:lnTo>
                  <a:pt x="8925" y="30"/>
                </a:lnTo>
                <a:close/>
                <a:moveTo>
                  <a:pt x="9170" y="30"/>
                </a:moveTo>
                <a:lnTo>
                  <a:pt x="9048" y="30"/>
                </a:lnTo>
                <a:lnTo>
                  <a:pt x="9048" y="0"/>
                </a:lnTo>
                <a:lnTo>
                  <a:pt x="9170" y="0"/>
                </a:lnTo>
                <a:lnTo>
                  <a:pt x="9170" y="30"/>
                </a:lnTo>
                <a:close/>
                <a:moveTo>
                  <a:pt x="9415" y="30"/>
                </a:moveTo>
                <a:lnTo>
                  <a:pt x="9292" y="30"/>
                </a:lnTo>
                <a:lnTo>
                  <a:pt x="9292" y="0"/>
                </a:lnTo>
                <a:lnTo>
                  <a:pt x="9415" y="0"/>
                </a:lnTo>
                <a:lnTo>
                  <a:pt x="9415" y="30"/>
                </a:lnTo>
                <a:close/>
                <a:moveTo>
                  <a:pt x="9659" y="30"/>
                </a:moveTo>
                <a:lnTo>
                  <a:pt x="9537" y="30"/>
                </a:lnTo>
                <a:lnTo>
                  <a:pt x="9537" y="0"/>
                </a:lnTo>
                <a:lnTo>
                  <a:pt x="9659" y="0"/>
                </a:lnTo>
                <a:lnTo>
                  <a:pt x="9659" y="30"/>
                </a:lnTo>
                <a:close/>
                <a:moveTo>
                  <a:pt x="9904" y="30"/>
                </a:moveTo>
                <a:lnTo>
                  <a:pt x="9781" y="30"/>
                </a:lnTo>
                <a:lnTo>
                  <a:pt x="9781" y="0"/>
                </a:lnTo>
                <a:lnTo>
                  <a:pt x="9904" y="0"/>
                </a:lnTo>
                <a:lnTo>
                  <a:pt x="9904" y="30"/>
                </a:lnTo>
                <a:close/>
                <a:moveTo>
                  <a:pt x="10148" y="30"/>
                </a:moveTo>
                <a:lnTo>
                  <a:pt x="10026" y="30"/>
                </a:lnTo>
                <a:lnTo>
                  <a:pt x="10026" y="0"/>
                </a:lnTo>
                <a:lnTo>
                  <a:pt x="10148" y="0"/>
                </a:lnTo>
                <a:lnTo>
                  <a:pt x="10148" y="30"/>
                </a:lnTo>
                <a:close/>
                <a:moveTo>
                  <a:pt x="10393" y="30"/>
                </a:moveTo>
                <a:lnTo>
                  <a:pt x="10271" y="30"/>
                </a:lnTo>
                <a:lnTo>
                  <a:pt x="10271" y="0"/>
                </a:lnTo>
                <a:lnTo>
                  <a:pt x="10393" y="0"/>
                </a:lnTo>
                <a:lnTo>
                  <a:pt x="10393" y="30"/>
                </a:lnTo>
                <a:close/>
                <a:moveTo>
                  <a:pt x="10638" y="30"/>
                </a:moveTo>
                <a:lnTo>
                  <a:pt x="10515" y="30"/>
                </a:lnTo>
                <a:lnTo>
                  <a:pt x="10515" y="0"/>
                </a:lnTo>
                <a:lnTo>
                  <a:pt x="10638" y="0"/>
                </a:lnTo>
                <a:lnTo>
                  <a:pt x="10638" y="30"/>
                </a:lnTo>
                <a:close/>
                <a:moveTo>
                  <a:pt x="10882" y="30"/>
                </a:moveTo>
                <a:lnTo>
                  <a:pt x="10760" y="30"/>
                </a:lnTo>
                <a:lnTo>
                  <a:pt x="10760" y="0"/>
                </a:lnTo>
                <a:lnTo>
                  <a:pt x="10882" y="0"/>
                </a:lnTo>
                <a:lnTo>
                  <a:pt x="10882" y="30"/>
                </a:lnTo>
                <a:close/>
                <a:moveTo>
                  <a:pt x="11127" y="30"/>
                </a:moveTo>
                <a:lnTo>
                  <a:pt x="11005" y="30"/>
                </a:lnTo>
                <a:lnTo>
                  <a:pt x="11005" y="0"/>
                </a:lnTo>
                <a:lnTo>
                  <a:pt x="11127" y="0"/>
                </a:lnTo>
                <a:lnTo>
                  <a:pt x="11127" y="30"/>
                </a:lnTo>
                <a:close/>
                <a:moveTo>
                  <a:pt x="11371" y="30"/>
                </a:moveTo>
                <a:lnTo>
                  <a:pt x="11249" y="30"/>
                </a:lnTo>
                <a:lnTo>
                  <a:pt x="11249" y="0"/>
                </a:lnTo>
                <a:lnTo>
                  <a:pt x="11371" y="0"/>
                </a:lnTo>
                <a:lnTo>
                  <a:pt x="11371" y="30"/>
                </a:lnTo>
                <a:close/>
                <a:moveTo>
                  <a:pt x="11616" y="30"/>
                </a:moveTo>
                <a:lnTo>
                  <a:pt x="11494" y="30"/>
                </a:lnTo>
                <a:lnTo>
                  <a:pt x="11494" y="0"/>
                </a:lnTo>
                <a:lnTo>
                  <a:pt x="11616" y="0"/>
                </a:lnTo>
                <a:lnTo>
                  <a:pt x="11616" y="30"/>
                </a:lnTo>
                <a:close/>
                <a:moveTo>
                  <a:pt x="11861" y="30"/>
                </a:moveTo>
                <a:lnTo>
                  <a:pt x="11738" y="30"/>
                </a:lnTo>
                <a:lnTo>
                  <a:pt x="11738" y="0"/>
                </a:lnTo>
                <a:lnTo>
                  <a:pt x="11861" y="0"/>
                </a:lnTo>
                <a:lnTo>
                  <a:pt x="11861" y="30"/>
                </a:lnTo>
                <a:close/>
                <a:moveTo>
                  <a:pt x="12105" y="30"/>
                </a:moveTo>
                <a:lnTo>
                  <a:pt x="11983" y="30"/>
                </a:lnTo>
                <a:lnTo>
                  <a:pt x="11983" y="0"/>
                </a:lnTo>
                <a:lnTo>
                  <a:pt x="12105" y="0"/>
                </a:lnTo>
                <a:lnTo>
                  <a:pt x="12105" y="30"/>
                </a:lnTo>
                <a:close/>
                <a:moveTo>
                  <a:pt x="12350" y="30"/>
                </a:moveTo>
                <a:lnTo>
                  <a:pt x="12228" y="30"/>
                </a:lnTo>
                <a:lnTo>
                  <a:pt x="12228" y="0"/>
                </a:lnTo>
                <a:lnTo>
                  <a:pt x="12350" y="0"/>
                </a:lnTo>
                <a:lnTo>
                  <a:pt x="12350" y="30"/>
                </a:lnTo>
                <a:close/>
                <a:moveTo>
                  <a:pt x="12595" y="30"/>
                </a:moveTo>
                <a:lnTo>
                  <a:pt x="12472" y="30"/>
                </a:lnTo>
                <a:lnTo>
                  <a:pt x="12472" y="0"/>
                </a:lnTo>
                <a:lnTo>
                  <a:pt x="12595" y="0"/>
                </a:lnTo>
                <a:lnTo>
                  <a:pt x="12595" y="30"/>
                </a:lnTo>
                <a:close/>
                <a:moveTo>
                  <a:pt x="12839" y="30"/>
                </a:moveTo>
                <a:lnTo>
                  <a:pt x="12717" y="30"/>
                </a:lnTo>
                <a:lnTo>
                  <a:pt x="12717" y="0"/>
                </a:lnTo>
                <a:lnTo>
                  <a:pt x="12839" y="0"/>
                </a:lnTo>
                <a:lnTo>
                  <a:pt x="12839" y="30"/>
                </a:lnTo>
                <a:close/>
                <a:moveTo>
                  <a:pt x="13084" y="30"/>
                </a:moveTo>
                <a:lnTo>
                  <a:pt x="12962" y="30"/>
                </a:lnTo>
                <a:lnTo>
                  <a:pt x="12962" y="0"/>
                </a:lnTo>
                <a:lnTo>
                  <a:pt x="13084" y="0"/>
                </a:lnTo>
                <a:lnTo>
                  <a:pt x="13084" y="30"/>
                </a:lnTo>
                <a:close/>
                <a:moveTo>
                  <a:pt x="13328" y="30"/>
                </a:moveTo>
                <a:lnTo>
                  <a:pt x="13206" y="30"/>
                </a:lnTo>
                <a:lnTo>
                  <a:pt x="13206" y="0"/>
                </a:lnTo>
                <a:lnTo>
                  <a:pt x="13328" y="0"/>
                </a:lnTo>
                <a:lnTo>
                  <a:pt x="13328" y="30"/>
                </a:lnTo>
                <a:close/>
                <a:moveTo>
                  <a:pt x="13573" y="30"/>
                </a:moveTo>
                <a:lnTo>
                  <a:pt x="13451" y="30"/>
                </a:lnTo>
                <a:lnTo>
                  <a:pt x="13451" y="0"/>
                </a:lnTo>
                <a:lnTo>
                  <a:pt x="13573" y="0"/>
                </a:lnTo>
                <a:lnTo>
                  <a:pt x="13573" y="30"/>
                </a:lnTo>
                <a:close/>
                <a:moveTo>
                  <a:pt x="13818" y="30"/>
                </a:moveTo>
                <a:lnTo>
                  <a:pt x="13695" y="30"/>
                </a:lnTo>
                <a:lnTo>
                  <a:pt x="13695" y="0"/>
                </a:lnTo>
                <a:lnTo>
                  <a:pt x="13818" y="0"/>
                </a:lnTo>
                <a:lnTo>
                  <a:pt x="13818" y="30"/>
                </a:lnTo>
                <a:close/>
                <a:moveTo>
                  <a:pt x="14062" y="30"/>
                </a:moveTo>
                <a:lnTo>
                  <a:pt x="13940" y="30"/>
                </a:lnTo>
                <a:lnTo>
                  <a:pt x="13940" y="0"/>
                </a:lnTo>
                <a:lnTo>
                  <a:pt x="14062" y="0"/>
                </a:lnTo>
                <a:lnTo>
                  <a:pt x="14062" y="30"/>
                </a:lnTo>
                <a:close/>
                <a:moveTo>
                  <a:pt x="14307" y="30"/>
                </a:moveTo>
                <a:lnTo>
                  <a:pt x="14185" y="30"/>
                </a:lnTo>
                <a:lnTo>
                  <a:pt x="14185" y="0"/>
                </a:lnTo>
                <a:lnTo>
                  <a:pt x="14307" y="0"/>
                </a:lnTo>
                <a:lnTo>
                  <a:pt x="14307" y="30"/>
                </a:lnTo>
                <a:close/>
                <a:moveTo>
                  <a:pt x="14552" y="30"/>
                </a:moveTo>
                <a:lnTo>
                  <a:pt x="14429" y="30"/>
                </a:lnTo>
                <a:lnTo>
                  <a:pt x="14429" y="0"/>
                </a:lnTo>
                <a:lnTo>
                  <a:pt x="14552" y="0"/>
                </a:lnTo>
                <a:lnTo>
                  <a:pt x="14552" y="30"/>
                </a:lnTo>
                <a:close/>
                <a:moveTo>
                  <a:pt x="14796" y="30"/>
                </a:moveTo>
                <a:lnTo>
                  <a:pt x="14674" y="30"/>
                </a:lnTo>
                <a:lnTo>
                  <a:pt x="14674" y="0"/>
                </a:lnTo>
                <a:lnTo>
                  <a:pt x="14796" y="0"/>
                </a:lnTo>
                <a:lnTo>
                  <a:pt x="14796" y="30"/>
                </a:lnTo>
                <a:close/>
                <a:moveTo>
                  <a:pt x="15041" y="30"/>
                </a:moveTo>
                <a:lnTo>
                  <a:pt x="14919" y="30"/>
                </a:lnTo>
                <a:lnTo>
                  <a:pt x="14919" y="0"/>
                </a:lnTo>
                <a:lnTo>
                  <a:pt x="15041" y="0"/>
                </a:lnTo>
                <a:lnTo>
                  <a:pt x="15041" y="30"/>
                </a:lnTo>
                <a:close/>
                <a:moveTo>
                  <a:pt x="15285" y="30"/>
                </a:moveTo>
                <a:lnTo>
                  <a:pt x="15163" y="30"/>
                </a:lnTo>
                <a:lnTo>
                  <a:pt x="15163" y="0"/>
                </a:lnTo>
                <a:lnTo>
                  <a:pt x="15285" y="0"/>
                </a:lnTo>
                <a:lnTo>
                  <a:pt x="15285" y="30"/>
                </a:lnTo>
                <a:close/>
              </a:path>
            </a:pathLst>
          </a:custGeom>
          <a:solidFill>
            <a:schemeClr val="tx2">
              <a:lumMod val="25000"/>
              <a:lumOff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49" b="0" i="0" u="none" strike="noStrike" kern="0" cap="none" spc="0" normalizeH="0" baseline="0" noProof="0" dirty="0">
              <a:ln>
                <a:noFill/>
              </a:ln>
              <a:solidFill>
                <a:srgbClr val="000000"/>
              </a:solidFill>
              <a:effectLst/>
              <a:uLnTx/>
              <a:uFillTx/>
              <a:latin typeface="Poppins" pitchFamily="2" charset="77"/>
              <a:cs typeface="Arial"/>
              <a:sym typeface="Arial"/>
            </a:endParaRPr>
          </a:p>
        </p:txBody>
      </p:sp>
      <p:sp>
        <p:nvSpPr>
          <p:cNvPr id="4" name="TextBox 3">
            <a:extLst>
              <a:ext uri="{FF2B5EF4-FFF2-40B4-BE49-F238E27FC236}">
                <a16:creationId xmlns:a16="http://schemas.microsoft.com/office/drawing/2014/main" id="{E5EA15E5-FCEF-E9AA-DF80-D02220BD8E12}"/>
              </a:ext>
            </a:extLst>
          </p:cNvPr>
          <p:cNvSpPr txBox="1"/>
          <p:nvPr/>
        </p:nvSpPr>
        <p:spPr>
          <a:xfrm>
            <a:off x="3388050" y="2866020"/>
            <a:ext cx="1445597" cy="877163"/>
          </a:xfrm>
          <a:prstGeom prst="rect">
            <a:avLst/>
          </a:prstGeom>
          <a:noFill/>
        </p:spPr>
        <p:txBody>
          <a:bodyPr wrap="square" rtlCol="0" anchor="ctr">
            <a:spAutoFit/>
          </a:bodyPr>
          <a:lstStyle/>
          <a:p>
            <a:pPr marL="0" marR="0" lvl="0" indent="0" algn="ctr" defTabSz="685663" rtl="0" eaLnBrk="1" fontAlgn="auto" latinLnBrk="0" hangingPunct="1">
              <a:lnSpc>
                <a:spcPct val="100000"/>
              </a:lnSpc>
              <a:spcBef>
                <a:spcPts val="0"/>
              </a:spcBef>
              <a:spcAft>
                <a:spcPts val="0"/>
              </a:spcAft>
              <a:buClrTx/>
              <a:buSzTx/>
              <a:buFont typeface="Arial"/>
              <a:buNone/>
              <a:tabLst/>
              <a:defRPr/>
            </a:pPr>
            <a:r>
              <a:rPr kumimoji="0" lang="en-US" sz="1275" b="1" i="0" u="none" strike="noStrike" kern="1200" cap="none" spc="-11" normalizeH="0" baseline="0" noProof="0" dirty="0">
                <a:ln>
                  <a:noFill/>
                </a:ln>
                <a:solidFill>
                  <a:srgbClr val="002060"/>
                </a:solidFill>
                <a:effectLst/>
                <a:uLnTx/>
                <a:uFillTx/>
                <a:latin typeface="Poppins" pitchFamily="2" charset="77"/>
                <a:ea typeface="+mn-ea"/>
                <a:cs typeface="Poppins" pitchFamily="2" charset="77"/>
                <a:sym typeface="Arial"/>
              </a:rPr>
              <a:t>MARKETING &amp; CREATIVE FREELANCERS &amp; CONSULTANTS</a:t>
            </a:r>
          </a:p>
        </p:txBody>
      </p:sp>
      <p:sp>
        <p:nvSpPr>
          <p:cNvPr id="21" name="TextBox 20">
            <a:extLst>
              <a:ext uri="{FF2B5EF4-FFF2-40B4-BE49-F238E27FC236}">
                <a16:creationId xmlns:a16="http://schemas.microsoft.com/office/drawing/2014/main" id="{C32D8DED-E258-BC44-99C5-3498E46D2E6F}"/>
              </a:ext>
            </a:extLst>
          </p:cNvPr>
          <p:cNvSpPr txBox="1"/>
          <p:nvPr/>
        </p:nvSpPr>
        <p:spPr>
          <a:xfrm>
            <a:off x="3481754" y="2197639"/>
            <a:ext cx="1445597" cy="288541"/>
          </a:xfrm>
          <a:prstGeom prst="rect">
            <a:avLst/>
          </a:prstGeom>
          <a:noFill/>
        </p:spPr>
        <p:txBody>
          <a:bodyPr wrap="square" rtlCol="0" anchor="ctr">
            <a:spAutoFit/>
          </a:bodyPr>
          <a:lstStyle/>
          <a:p>
            <a:pPr marL="0" marR="0" lvl="0" indent="0" algn="ctr" defTabSz="685663" rtl="0" eaLnBrk="1" fontAlgn="auto" latinLnBrk="0" hangingPunct="1">
              <a:lnSpc>
                <a:spcPct val="100000"/>
              </a:lnSpc>
              <a:spcBef>
                <a:spcPts val="0"/>
              </a:spcBef>
              <a:spcAft>
                <a:spcPts val="0"/>
              </a:spcAft>
              <a:buClrTx/>
              <a:buSzTx/>
              <a:buFont typeface="Arial"/>
              <a:buNone/>
              <a:tabLst/>
              <a:defRPr/>
            </a:pPr>
            <a:r>
              <a:rPr kumimoji="0" lang="en-US" sz="1275" b="1" i="0" u="none" strike="noStrike" kern="1200" cap="none" spc="-11" normalizeH="0" baseline="0" noProof="0" dirty="0">
                <a:ln>
                  <a:noFill/>
                </a:ln>
                <a:solidFill>
                  <a:srgbClr val="009999"/>
                </a:solidFill>
                <a:effectLst/>
                <a:uLnTx/>
                <a:uFillTx/>
                <a:latin typeface="Poppins" pitchFamily="2" charset="77"/>
                <a:ea typeface="+mn-ea"/>
                <a:cs typeface="Poppins" pitchFamily="2" charset="77"/>
                <a:sym typeface="Arial"/>
              </a:rPr>
              <a:t>AGENCIES</a:t>
            </a:r>
          </a:p>
        </p:txBody>
      </p:sp>
      <p:sp>
        <p:nvSpPr>
          <p:cNvPr id="13" name="TextBox 12">
            <a:extLst>
              <a:ext uri="{FF2B5EF4-FFF2-40B4-BE49-F238E27FC236}">
                <a16:creationId xmlns:a16="http://schemas.microsoft.com/office/drawing/2014/main" id="{0C45321B-6B79-C61E-5229-A9EC1385402F}"/>
              </a:ext>
            </a:extLst>
          </p:cNvPr>
          <p:cNvSpPr txBox="1"/>
          <p:nvPr/>
        </p:nvSpPr>
        <p:spPr>
          <a:xfrm>
            <a:off x="197953" y="1549176"/>
            <a:ext cx="2948350" cy="680956"/>
          </a:xfrm>
          <a:prstGeom prst="rect">
            <a:avLst/>
          </a:prstGeom>
          <a:noFill/>
        </p:spPr>
        <p:txBody>
          <a:bodyPr wrap="square" rtlCol="0" anchor="ctr">
            <a:spAutoFit/>
          </a:bodyPr>
          <a:lstStyle/>
          <a:p>
            <a:pPr marL="0" marR="0" lvl="0" indent="0" algn="r" defTabSz="685663" rtl="0" eaLnBrk="1" fontAlgn="auto" latinLnBrk="0" hangingPunct="1">
              <a:lnSpc>
                <a:spcPct val="100000"/>
              </a:lnSpc>
              <a:spcBef>
                <a:spcPts val="0"/>
              </a:spcBef>
              <a:spcAft>
                <a:spcPts val="0"/>
              </a:spcAft>
              <a:buClrTx/>
              <a:buSzTx/>
              <a:buFont typeface="Arial"/>
              <a:buNone/>
              <a:tabLst/>
              <a:defRPr/>
            </a:pPr>
            <a:r>
              <a:rPr kumimoji="0" lang="en-US" sz="1275" b="1" i="0" u="none" strike="noStrike" kern="1200" cap="none" spc="-11" normalizeH="0" baseline="0" noProof="0" dirty="0">
                <a:ln>
                  <a:noFill/>
                </a:ln>
                <a:solidFill>
                  <a:srgbClr val="002060"/>
                </a:solidFill>
                <a:effectLst/>
                <a:uLnTx/>
                <a:uFillTx/>
                <a:latin typeface="Poppins" pitchFamily="2" charset="77"/>
                <a:ea typeface="+mn-ea"/>
                <a:cs typeface="Poppins" pitchFamily="2" charset="77"/>
                <a:sym typeface="Arial"/>
              </a:rPr>
              <a:t>Advertising, PR, Digital, Media, Sales Promotion, Sponsorship, Design agencies</a:t>
            </a:r>
          </a:p>
        </p:txBody>
      </p:sp>
      <p:cxnSp>
        <p:nvCxnSpPr>
          <p:cNvPr id="22" name="Straight Connector 21">
            <a:extLst>
              <a:ext uri="{FF2B5EF4-FFF2-40B4-BE49-F238E27FC236}">
                <a16:creationId xmlns:a16="http://schemas.microsoft.com/office/drawing/2014/main" id="{E68B3D6C-D51A-A682-9EA8-6588843EFE4E}"/>
              </a:ext>
            </a:extLst>
          </p:cNvPr>
          <p:cNvCxnSpPr>
            <a:cxnSpLocks/>
          </p:cNvCxnSpPr>
          <p:nvPr/>
        </p:nvCxnSpPr>
        <p:spPr>
          <a:xfrm flipV="1">
            <a:off x="4927351" y="1672504"/>
            <a:ext cx="1608916" cy="590928"/>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23" name="TextBox 22">
            <a:extLst>
              <a:ext uri="{FF2B5EF4-FFF2-40B4-BE49-F238E27FC236}">
                <a16:creationId xmlns:a16="http://schemas.microsoft.com/office/drawing/2014/main" id="{142F7B07-E294-B796-55A6-1FC9B5F6EDB9}"/>
              </a:ext>
            </a:extLst>
          </p:cNvPr>
          <p:cNvSpPr txBox="1"/>
          <p:nvPr/>
        </p:nvSpPr>
        <p:spPr>
          <a:xfrm rot="21197322">
            <a:off x="5775276" y="1077512"/>
            <a:ext cx="3060643" cy="769441"/>
          </a:xfrm>
          <a:prstGeom prst="rect">
            <a:avLst/>
          </a:prstGeom>
          <a:noFill/>
        </p:spPr>
        <p:txBody>
          <a:bodyPr wrap="square" rtlCol="0">
            <a:spAutoFit/>
          </a:bodyPr>
          <a:lstStyle/>
          <a:p>
            <a:pPr algn="ctr"/>
            <a:r>
              <a:rPr lang="en-IE" sz="4400" b="1" dirty="0">
                <a:solidFill>
                  <a:srgbClr val="00E000"/>
                </a:solidFill>
                <a:latin typeface="Better Times" pitchFamily="50" charset="0"/>
              </a:rPr>
              <a:t>3,800</a:t>
            </a:r>
          </a:p>
        </p:txBody>
      </p:sp>
      <p:cxnSp>
        <p:nvCxnSpPr>
          <p:cNvPr id="25" name="Straight Connector 24">
            <a:extLst>
              <a:ext uri="{FF2B5EF4-FFF2-40B4-BE49-F238E27FC236}">
                <a16:creationId xmlns:a16="http://schemas.microsoft.com/office/drawing/2014/main" id="{FFA1E978-F8BF-E0A6-524E-1A05A79E5A70}"/>
              </a:ext>
            </a:extLst>
          </p:cNvPr>
          <p:cNvCxnSpPr>
            <a:cxnSpLocks/>
          </p:cNvCxnSpPr>
          <p:nvPr/>
        </p:nvCxnSpPr>
        <p:spPr>
          <a:xfrm flipV="1">
            <a:off x="4927352" y="3323455"/>
            <a:ext cx="1710515" cy="268804"/>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sp>
        <p:nvSpPr>
          <p:cNvPr id="26" name="TextBox 25">
            <a:extLst>
              <a:ext uri="{FF2B5EF4-FFF2-40B4-BE49-F238E27FC236}">
                <a16:creationId xmlns:a16="http://schemas.microsoft.com/office/drawing/2014/main" id="{EC447418-2CD5-1B53-8E22-8F05339F8C77}"/>
              </a:ext>
            </a:extLst>
          </p:cNvPr>
          <p:cNvSpPr txBox="1"/>
          <p:nvPr/>
        </p:nvSpPr>
        <p:spPr>
          <a:xfrm rot="21197322">
            <a:off x="5766284" y="2860182"/>
            <a:ext cx="3060643" cy="769441"/>
          </a:xfrm>
          <a:prstGeom prst="rect">
            <a:avLst/>
          </a:prstGeom>
          <a:noFill/>
          <a:ln>
            <a:noFill/>
          </a:ln>
        </p:spPr>
        <p:txBody>
          <a:bodyPr wrap="square" rtlCol="0">
            <a:spAutoFit/>
          </a:bodyPr>
          <a:lstStyle/>
          <a:p>
            <a:pPr algn="ctr"/>
            <a:r>
              <a:rPr lang="en-IE" sz="4400" b="1" dirty="0">
                <a:solidFill>
                  <a:srgbClr val="C00000"/>
                </a:solidFill>
                <a:latin typeface="Better Times" pitchFamily="50" charset="0"/>
              </a:rPr>
              <a:t>6,000</a:t>
            </a:r>
          </a:p>
        </p:txBody>
      </p:sp>
      <p:sp>
        <p:nvSpPr>
          <p:cNvPr id="27" name="Title 6">
            <a:extLst>
              <a:ext uri="{FF2B5EF4-FFF2-40B4-BE49-F238E27FC236}">
                <a16:creationId xmlns:a16="http://schemas.microsoft.com/office/drawing/2014/main" id="{70491D0B-4504-FDF7-B228-D64B6253A76F}"/>
              </a:ext>
            </a:extLst>
          </p:cNvPr>
          <p:cNvSpPr txBox="1">
            <a:spLocks/>
          </p:cNvSpPr>
          <p:nvPr/>
        </p:nvSpPr>
        <p:spPr>
          <a:xfrm>
            <a:off x="282633" y="583200"/>
            <a:ext cx="8595360" cy="5217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defTabSz="914400" eaLnBrk="1" fontAlgn="auto" latinLnBrk="0" hangingPunct="1">
              <a:buClr>
                <a:schemeClr val="dk1"/>
              </a:buClr>
              <a:buSzPts val="3600"/>
              <a:tabLst/>
              <a:defRPr/>
            </a:pPr>
            <a:r>
              <a:rPr lang="en-IE" sz="2800" b="1" dirty="0">
                <a:solidFill>
                  <a:srgbClr val="145E67"/>
                </a:solidFill>
                <a:latin typeface="Domaine Text Black" panose="020A0A06080505060204" pitchFamily="18" charset="0"/>
                <a:ea typeface="P22 Mackinac Pro" panose="02000000000000000000" pitchFamily="50" charset="0"/>
                <a:cs typeface="Poppins Black"/>
                <a:sym typeface="Poppins Black"/>
              </a:rPr>
              <a:t>…but supported by skilled independents</a:t>
            </a:r>
          </a:p>
        </p:txBody>
      </p:sp>
      <p:pic>
        <p:nvPicPr>
          <p:cNvPr id="30" name="Picture 29">
            <a:extLst>
              <a:ext uri="{FF2B5EF4-FFF2-40B4-BE49-F238E27FC236}">
                <a16:creationId xmlns:a16="http://schemas.microsoft.com/office/drawing/2014/main" id="{61A083D9-A79C-585D-FFE5-FB7BAE009210}"/>
              </a:ext>
            </a:extLst>
          </p:cNvPr>
          <p:cNvPicPr>
            <a:picLocks noChangeAspect="1"/>
          </p:cNvPicPr>
          <p:nvPr/>
        </p:nvPicPr>
        <p:blipFill>
          <a:blip r:embed="rId4"/>
          <a:stretch>
            <a:fillRect/>
          </a:stretch>
        </p:blipFill>
        <p:spPr>
          <a:xfrm>
            <a:off x="7247674" y="211152"/>
            <a:ext cx="1630017" cy="198245"/>
          </a:xfrm>
          <a:prstGeom prst="rect">
            <a:avLst/>
          </a:prstGeom>
        </p:spPr>
      </p:pic>
    </p:spTree>
    <p:extLst>
      <p:ext uri="{BB962C8B-B14F-4D97-AF65-F5344CB8AC3E}">
        <p14:creationId xmlns:p14="http://schemas.microsoft.com/office/powerpoint/2010/main" val="64203254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left)">
                                      <p:cBhvr>
                                        <p:cTn id="1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00BB06"/>
      </a:accent1>
      <a:accent2>
        <a:srgbClr val="212121"/>
      </a:accent2>
      <a:accent3>
        <a:srgbClr val="78909C"/>
      </a:accent3>
      <a:accent4>
        <a:srgbClr val="FFAB40"/>
      </a:accent4>
      <a:accent5>
        <a:srgbClr val="0097A7"/>
      </a:accent5>
      <a:accent6>
        <a:srgbClr val="EEFF41"/>
      </a:accent6>
      <a:hlink>
        <a:srgbClr val="5C00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Default Theme">
  <a:themeElements>
    <a:clrScheme name="AI - Project Proposal Slide - S1">
      <a:dk1>
        <a:srgbClr val="747A94"/>
      </a:dk1>
      <a:lt1>
        <a:srgbClr val="FFFFFF"/>
      </a:lt1>
      <a:dk2>
        <a:srgbClr val="111340"/>
      </a:dk2>
      <a:lt2>
        <a:srgbClr val="FFFFFF"/>
      </a:lt2>
      <a:accent1>
        <a:srgbClr val="66C15F"/>
      </a:accent1>
      <a:accent2>
        <a:srgbClr val="28995E"/>
      </a:accent2>
      <a:accent3>
        <a:srgbClr val="2F835F"/>
      </a:accent3>
      <a:accent4>
        <a:srgbClr val="2F7570"/>
      </a:accent4>
      <a:accent5>
        <a:srgbClr val="2C4F59"/>
      </a:accent5>
      <a:accent6>
        <a:srgbClr val="C3C8CE"/>
      </a:accent6>
      <a:hlink>
        <a:srgbClr val="32A79F"/>
      </a:hlink>
      <a:folHlink>
        <a:srgbClr val="89E1DE"/>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rgbClr val="6FBFFF"/>
            </a:gs>
            <a:gs pos="98000">
              <a:srgbClr val="3C8BFF"/>
            </a:gs>
          </a:gsLst>
          <a:lin ang="5400000" scaled="1"/>
          <a:tileRect/>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Theme">
  <a:themeElements>
    <a:clrScheme name="AI - Milestones Infographic - S1">
      <a:dk1>
        <a:srgbClr val="747A94"/>
      </a:dk1>
      <a:lt1>
        <a:srgbClr val="FFFFFF"/>
      </a:lt1>
      <a:dk2>
        <a:srgbClr val="111340"/>
      </a:dk2>
      <a:lt2>
        <a:srgbClr val="FFFFFF"/>
      </a:lt2>
      <a:accent1>
        <a:srgbClr val="EE5654"/>
      </a:accent1>
      <a:accent2>
        <a:srgbClr val="AB3E3C"/>
      </a:accent2>
      <a:accent3>
        <a:srgbClr val="233459"/>
      </a:accent3>
      <a:accent4>
        <a:srgbClr val="3F6ECF"/>
      </a:accent4>
      <a:accent5>
        <a:srgbClr val="81918D"/>
      </a:accent5>
      <a:accent6>
        <a:srgbClr val="C3C8CE"/>
      </a:accent6>
      <a:hlink>
        <a:srgbClr val="32A79F"/>
      </a:hlink>
      <a:folHlink>
        <a:srgbClr val="89E1DE"/>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rgbClr val="6FBFFF"/>
            </a:gs>
            <a:gs pos="98000">
              <a:srgbClr val="3C8BFF"/>
            </a:gs>
          </a:gsLst>
          <a:lin ang="5400000" scaled="1"/>
          <a:tileRect/>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22241</TotalTime>
  <Words>2153</Words>
  <Application>Microsoft Office PowerPoint</Application>
  <PresentationFormat>On-screen Show (16:9)</PresentationFormat>
  <Paragraphs>139</Paragraphs>
  <Slides>24</Slides>
  <Notes>20</Notes>
  <HiddenSlides>6</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24</vt:i4>
      </vt:variant>
    </vt:vector>
  </HeadingPairs>
  <TitlesOfParts>
    <vt:vector size="38" baseType="lpstr">
      <vt:lpstr>Poppins</vt:lpstr>
      <vt:lpstr>Domaine Text Black</vt:lpstr>
      <vt:lpstr>Proxima Nova</vt:lpstr>
      <vt:lpstr>Better Times</vt:lpstr>
      <vt:lpstr>Poppins Light</vt:lpstr>
      <vt:lpstr>Poppins Black</vt:lpstr>
      <vt:lpstr>P22 Mackinac Pro</vt:lpstr>
      <vt:lpstr>Franklin Gothic Heavy</vt:lpstr>
      <vt:lpstr>Calibri</vt:lpstr>
      <vt:lpstr>Arial</vt:lpstr>
      <vt:lpstr>Times New Roman</vt:lpstr>
      <vt:lpstr>Simple Light</vt:lpstr>
      <vt:lpstr>4_Default Theme</vt: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McPartlin</dc:creator>
  <cp:lastModifiedBy>Irene McEvoy</cp:lastModifiedBy>
  <cp:revision>474</cp:revision>
  <cp:lastPrinted>2022-09-29T08:30:50Z</cp:lastPrinted>
  <dcterms:modified xsi:type="dcterms:W3CDTF">2024-02-26T15:45:37Z</dcterms:modified>
</cp:coreProperties>
</file>