
<file path=[Content_Types].xml><?xml version="1.0" encoding="utf-8"?>
<Types xmlns="http://schemas.openxmlformats.org/package/2006/content-types">
  <Default Extension="fntdata" ContentType="application/x-fontdata"/>
  <Default Extension="gif" ContentType="image/gif"/>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1" r:id="rId1"/>
    <p:sldMasterId id="2147483712" r:id="rId2"/>
    <p:sldMasterId id="2147483713" r:id="rId3"/>
    <p:sldMasterId id="2147483714" r:id="rId4"/>
  </p:sldMasterIdLst>
  <p:notesMasterIdLst>
    <p:notesMasterId r:id="rId37"/>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2" r:id="rId20"/>
    <p:sldId id="287" r:id="rId21"/>
    <p:sldId id="271"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x="9144000" cy="5143500" type="screen16x9"/>
  <p:notesSz cx="6858000" cy="9144000"/>
  <p:embeddedFontLst>
    <p:embeddedFont>
      <p:font typeface="Amatic SC" panose="00000500000000000000" pitchFamily="2" charset="-79"/>
      <p:regular r:id="rId38"/>
      <p:bold r:id="rId39"/>
    </p:embeddedFont>
    <p:embeddedFont>
      <p:font typeface="Archivo" panose="020B0604020202020204" charset="0"/>
      <p:regular r:id="rId40"/>
      <p:bold r:id="rId41"/>
      <p:italic r:id="rId42"/>
      <p:boldItalic r:id="rId43"/>
    </p:embeddedFont>
    <p:embeddedFont>
      <p:font typeface="Archivo Black" panose="020B0604020202020204" charset="0"/>
      <p:bold r:id="rId44"/>
      <p:italic r:id="rId45"/>
      <p:boldItalic r:id="rId46"/>
    </p:embeddedFont>
    <p:embeddedFont>
      <p:font typeface="Archivo ExtraLight" panose="020B0604020202020204" charset="0"/>
      <p:regular r:id="rId47"/>
      <p:bold r:id="rId48"/>
      <p:italic r:id="rId49"/>
      <p:boldItalic r:id="rId50"/>
    </p:embeddedFont>
    <p:embeddedFont>
      <p:font typeface="Archivo Medium" panose="020B0604020202020204" charset="0"/>
      <p:regular r:id="rId51"/>
      <p:bold r:id="rId52"/>
      <p:italic r:id="rId53"/>
      <p:boldItalic r:id="rId54"/>
    </p:embeddedFont>
    <p:embeddedFont>
      <p:font typeface="Archivo SemiBold" panose="020B0604020202020204" charset="0"/>
      <p:regular r:id="rId55"/>
      <p:bold r:id="rId56"/>
      <p:italic r:id="rId57"/>
      <p:boldItalic r:id="rId58"/>
    </p:embeddedFont>
    <p:embeddedFont>
      <p:font typeface="Archivo Thin" panose="020B0604020202020204" charset="0"/>
      <p:regular r:id="rId59"/>
      <p:bold r:id="rId60"/>
      <p:italic r:id="rId61"/>
      <p:boldItalic r:id="rId62"/>
    </p:embeddedFont>
    <p:embeddedFont>
      <p:font typeface="Changa One" panose="020B0604020202020204" charset="0"/>
      <p:regular r:id="rId63"/>
      <p:italic r:id="rId64"/>
    </p:embeddedFont>
    <p:embeddedFont>
      <p:font typeface="Helvetica Neue" panose="020B0604020202020204" charset="0"/>
      <p:regular r:id="rId65"/>
      <p:bold r:id="rId66"/>
      <p:italic r:id="rId67"/>
      <p:boldItalic r:id="rId68"/>
    </p:embeddedFont>
    <p:embeddedFont>
      <p:font typeface="Roboto" panose="02000000000000000000" pitchFamily="2" charset="0"/>
      <p:regular r:id="rId69"/>
      <p:bold r:id="rId70"/>
      <p:italic r:id="rId71"/>
      <p:boldItalic r:id="rId72"/>
    </p:embeddedFont>
    <p:embeddedFont>
      <p:font typeface="Six Caps" panose="020B0604020202020204" charset="0"/>
      <p:regular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guide id="3" pos="972">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0816"/>
  </p:normalViewPr>
  <p:slideViewPr>
    <p:cSldViewPr snapToGrid="0">
      <p:cViewPr varScale="1">
        <p:scale>
          <a:sx n="66" d="100"/>
          <a:sy n="66" d="100"/>
        </p:scale>
        <p:origin x="1272" y="48"/>
      </p:cViewPr>
      <p:guideLst>
        <p:guide orient="horz" pos="1620"/>
        <p:guide pos="2880"/>
        <p:guide pos="97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font" Target="fonts/font5.fntdata"/><Relationship Id="rId47" Type="http://schemas.openxmlformats.org/officeDocument/2006/relationships/font" Target="fonts/font10.fntdata"/><Relationship Id="rId63" Type="http://schemas.openxmlformats.org/officeDocument/2006/relationships/font" Target="fonts/font26.fntdata"/><Relationship Id="rId68" Type="http://schemas.openxmlformats.org/officeDocument/2006/relationships/font" Target="fonts/font31.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66" Type="http://schemas.openxmlformats.org/officeDocument/2006/relationships/font" Target="fonts/font29.fntdata"/><Relationship Id="rId74"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font" Target="fonts/font24.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font" Target="fonts/font27.fntdata"/><Relationship Id="rId69" Type="http://schemas.openxmlformats.org/officeDocument/2006/relationships/font" Target="fonts/font32.fntdata"/><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14.fntdata"/><Relationship Id="rId72" Type="http://schemas.openxmlformats.org/officeDocument/2006/relationships/font" Target="fonts/font35.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67" Type="http://schemas.openxmlformats.org/officeDocument/2006/relationships/font" Target="fonts/font30.fntdata"/><Relationship Id="rId20" Type="http://schemas.openxmlformats.org/officeDocument/2006/relationships/slide" Target="slides/slide16.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font" Target="fonts/font25.fntdata"/><Relationship Id="rId70" Type="http://schemas.openxmlformats.org/officeDocument/2006/relationships/font" Target="fonts/font33.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65" Type="http://schemas.openxmlformats.org/officeDocument/2006/relationships/font" Target="fonts/font28.fntdata"/><Relationship Id="rId73" Type="http://schemas.openxmlformats.org/officeDocument/2006/relationships/font" Target="fonts/font36.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font" Target="fonts/font2.fntdata"/><Relationship Id="rId34" Type="http://schemas.openxmlformats.org/officeDocument/2006/relationships/slide" Target="slides/slide30.xml"/><Relationship Id="rId50" Type="http://schemas.openxmlformats.org/officeDocument/2006/relationships/font" Target="fonts/font13.fntdata"/><Relationship Id="rId55" Type="http://schemas.openxmlformats.org/officeDocument/2006/relationships/font" Target="fonts/font18.fntdata"/><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font" Target="fonts/font34.fntdata"/><Relationship Id="rId2" Type="http://schemas.openxmlformats.org/officeDocument/2006/relationships/slideMaster" Target="slideMasters/slideMaster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perception.org/research/implicit-bias/"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wpromote.com/blog/digital-marketing/biased-advertising#:~:text=Advertising%20bias%20simply%20means%20that,attract%20those%20consumers%2C%20and%20more"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nytimes.com/2017/10/08/business/dove-ad-racist.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c-k.com/how-targeted-ads-reinforce-bia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youtube.com/watch?v=AY9d5vDjY9A"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aywardkind.com/why-does-implicit-bias-matter-for-marketin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2a8eb6bfd0_0_18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22a8eb6bfd0_0_18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Having an eye for bias, it’s obviously hugely important during the agency’s creative process so here we’re going to share some common biases that we see, how we overcome them and hopefully some useful tips</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3a7bf981b5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3a7bf981b5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7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75000"/>
              </a:lnSpc>
              <a:spcBef>
                <a:spcPts val="0"/>
              </a:spcBef>
              <a:spcAft>
                <a:spcPts val="0"/>
              </a:spcAft>
              <a:buClr>
                <a:schemeClr val="dk1"/>
              </a:buClr>
              <a:buSzPts val="1100"/>
              <a:buFont typeface="Arial"/>
              <a:buNone/>
            </a:pPr>
            <a:r>
              <a:rPr lang="en" sz="1200">
                <a:solidFill>
                  <a:schemeClr val="dk1"/>
                </a:solidFill>
              </a:rPr>
              <a:t>What this kind of a process is about is really collaboration at the core</a:t>
            </a:r>
            <a:endParaRPr sz="1200">
              <a:solidFill>
                <a:schemeClr val="dk1"/>
              </a:solidFill>
            </a:endParaRPr>
          </a:p>
          <a:p>
            <a:pPr marL="0" lvl="0" indent="0" algn="l" rtl="0">
              <a:lnSpc>
                <a:spcPct val="75000"/>
              </a:lnSpc>
              <a:spcBef>
                <a:spcPts val="0"/>
              </a:spcBef>
              <a:spcAft>
                <a:spcPts val="0"/>
              </a:spcAft>
              <a:buClr>
                <a:schemeClr val="dk1"/>
              </a:buClr>
              <a:buSzPts val="1100"/>
              <a:buFont typeface="Arial"/>
              <a:buNone/>
            </a:pPr>
            <a:endParaRPr sz="120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23a7bf981b5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23a7bf981b5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And while there are so many kinds of biases , today we will look at three of them for the sake of time - the first being one of the trickiest, the second being the most interesting to leverage, and the third being a very obvious one that big brands have still fallen victim to</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2e7cec3bd9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22e7cec3bd9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300" dirty="0">
                <a:solidFill>
                  <a:srgbClr val="253746"/>
                </a:solidFill>
                <a:highlight>
                  <a:schemeClr val="lt1"/>
                </a:highlight>
              </a:rPr>
              <a:t>Unconscious </a:t>
            </a:r>
            <a:r>
              <a:rPr lang="en" sz="1100" b="0" i="0" u="none" strike="noStrike" cap="none" dirty="0">
                <a:solidFill>
                  <a:schemeClr val="dk1"/>
                </a:solidFill>
                <a:latin typeface="Arial"/>
                <a:cs typeface="Arial"/>
                <a:sym typeface="Arial"/>
              </a:rPr>
              <a:t>bias, or</a:t>
            </a:r>
            <a:r>
              <a:rPr lang="en" sz="1100" b="0" i="0" u="none" strike="noStrike" cap="none" dirty="0">
                <a:solidFill>
                  <a:schemeClr val="dk1"/>
                </a:solidFill>
                <a:latin typeface="Arial"/>
                <a:cs typeface="Arial"/>
                <a:sym typeface="Arial"/>
                <a:hlinkClick r:id="rId3">
                  <a:extLst>
                    <a:ext uri="{A12FA001-AC4F-418D-AE19-62706E023703}">
                      <ahyp:hlinkClr xmlns:ahyp="http://schemas.microsoft.com/office/drawing/2018/hyperlinkcolor" val="tx"/>
                    </a:ext>
                  </a:extLst>
                </a:hlinkClick>
              </a:rPr>
              <a:t> sometimes called implicit bias, </a:t>
            </a:r>
            <a:endParaRPr sz="1100" b="0" i="0" u="none" strike="noStrike" cap="none" dirty="0">
              <a:solidFill>
                <a:schemeClr val="dk1"/>
              </a:solidFill>
              <a:latin typeface="Arial"/>
              <a:cs typeface="Arial"/>
              <a:sym typeface="Arial"/>
            </a:endParaRPr>
          </a:p>
          <a:p>
            <a:pPr marL="0" lvl="0" indent="0" algn="l" rtl="0">
              <a:spcBef>
                <a:spcPts val="0"/>
              </a:spcBef>
              <a:spcAft>
                <a:spcPts val="0"/>
              </a:spcAft>
              <a:buClr>
                <a:schemeClr val="dk1"/>
              </a:buClr>
              <a:buSzPts val="1100"/>
              <a:buFont typeface="Arial"/>
              <a:buNone/>
            </a:pPr>
            <a:r>
              <a:rPr lang="en" sz="1100" b="0" i="0" u="none" strike="noStrike" cap="none" dirty="0">
                <a:solidFill>
                  <a:schemeClr val="dk1"/>
                </a:solidFill>
                <a:latin typeface="Arial"/>
                <a:cs typeface="Arial"/>
                <a:sym typeface="Arial"/>
                <a:hlinkClick r:id="rId3">
                  <a:extLst>
                    <a:ext uri="{A12FA001-AC4F-418D-AE19-62706E023703}">
                      <ahyp:hlinkClr xmlns:ahyp="http://schemas.microsoft.com/office/drawing/2018/hyperlinkcolor" val="tx"/>
                    </a:ext>
                  </a:extLst>
                </a:hlinkClick>
              </a:rPr>
              <a:t>is defined as various social stereotypes and judgments that people unknowingly make based on a variety of factors such </a:t>
            </a:r>
            <a:r>
              <a:rPr lang="en" sz="1100" b="0" i="0" u="none" strike="noStrike" cap="none" dirty="0">
                <a:solidFill>
                  <a:schemeClr val="dk1"/>
                </a:solidFill>
                <a:latin typeface="Arial"/>
                <a:cs typeface="Arial"/>
                <a:sym typeface="Arial"/>
              </a:rPr>
              <a:t>as </a:t>
            </a:r>
            <a:r>
              <a:rPr lang="en" dirty="0">
                <a:solidFill>
                  <a:schemeClr val="dk1"/>
                </a:solidFill>
              </a:rPr>
              <a:t>we’ve seen above. And </a:t>
            </a:r>
            <a:r>
              <a:rPr lang="en" sz="1300" dirty="0">
                <a:solidFill>
                  <a:srgbClr val="253746"/>
                </a:solidFill>
                <a:highlight>
                  <a:schemeClr val="lt1"/>
                </a:highlight>
              </a:rPr>
              <a:t>because our biases occur without consciously thinking about them as we are  so dependent on our brain making a lot of judgment calls we may aren’t even aware of, unconscious biases can have an outsized impact on our actions and behavior. Identifying and correcting for unconscious bias is a critical part of the marketing team’s set of responsibilities because the impact of these assumptions can be so detrimental to your business—and to society as a whole.</a:t>
            </a:r>
            <a:endParaRPr sz="1300" dirty="0">
              <a:solidFill>
                <a:srgbClr val="253746"/>
              </a:solidFill>
              <a:highlight>
                <a:schemeClr val="lt1"/>
              </a:highlight>
            </a:endParaRPr>
          </a:p>
          <a:p>
            <a:pPr marL="0" lvl="0" indent="0" algn="l" rtl="0">
              <a:spcBef>
                <a:spcPts val="0"/>
              </a:spcBef>
              <a:spcAft>
                <a:spcPts val="0"/>
              </a:spcAft>
              <a:buNone/>
            </a:pPr>
            <a:endParaRPr dirty="0"/>
          </a:p>
          <a:p>
            <a:pPr marL="0" lvl="0" indent="0" algn="l" rtl="0">
              <a:spcBef>
                <a:spcPts val="0"/>
              </a:spcBef>
              <a:spcAft>
                <a:spcPts val="0"/>
              </a:spcAft>
              <a:buNone/>
            </a:pPr>
            <a:r>
              <a:rPr lang="en" dirty="0"/>
              <a:t>Next few slides from </a:t>
            </a:r>
            <a:r>
              <a:rPr lang="en" u="sng" dirty="0">
                <a:solidFill>
                  <a:schemeClr val="hlink"/>
                </a:solidFill>
                <a:hlinkClick r:id="rId4"/>
              </a:rPr>
              <a:t>https://www.wpromote.com/blog/digital-marketing/biased-advertising#:~:text=Advertising%20bias%20simply%20means%20that,attract%20those%20consumers%2C%20and%20more</a:t>
            </a:r>
            <a:r>
              <a:rPr lang="en" dirty="0"/>
              <a:t>.</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22cc25442ad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22cc25442ad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dirty="0">
                <a:solidFill>
                  <a:schemeClr val="dk1"/>
                </a:solidFill>
                <a:latin typeface="Archivo"/>
                <a:ea typeface="Archivo"/>
                <a:cs typeface="Archivo"/>
                <a:sym typeface="Archivo"/>
              </a:rPr>
              <a:t>Probably the most commonly known kind of a bias - Overview of unconscious bias</a:t>
            </a:r>
            <a:endParaRPr dirty="0">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22e7cec3f70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22e7cec3f70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50">
                <a:solidFill>
                  <a:srgbClr val="222222"/>
                </a:solidFill>
                <a:highlight>
                  <a:srgbClr val="FFFFFF"/>
                </a:highlight>
              </a:rPr>
              <a:t>Around 40% of participants who are faced with this challenge do not think of the most plausible answer—being the surgeon is the boy’s mother. Rather, readers invent elaborate stories such as the boy was adopted and the surgeon was his natural father or the father in the car was a priest. As such, the exercise illustrates the powerful pull of automatic, stereotyped associations. For some individuals, the association between surgeon and men is so strong that it interferes with problem-solving and making accurate judgments.</a:t>
            </a:r>
            <a:endParaRPr sz="1350">
              <a:solidFill>
                <a:srgbClr val="222222"/>
              </a:solidFill>
              <a:highlight>
                <a:srgbClr val="FFFFFF"/>
              </a:highlight>
            </a:endParaRPr>
          </a:p>
          <a:p>
            <a:pPr marL="0" lvl="0" indent="0" algn="l" rtl="0">
              <a:lnSpc>
                <a:spcPct val="115000"/>
              </a:lnSpc>
              <a:spcBef>
                <a:spcPts val="0"/>
              </a:spcBef>
              <a:spcAft>
                <a:spcPts val="0"/>
              </a:spcAft>
              <a:buNone/>
            </a:pPr>
            <a:endParaRPr sz="1350">
              <a:solidFill>
                <a:srgbClr val="222222"/>
              </a:solidFill>
              <a:highlight>
                <a:srgbClr val="FFFFFF"/>
              </a:highlight>
            </a:endParaRPr>
          </a:p>
          <a:p>
            <a:pPr marL="0" lvl="0" indent="0" algn="l" rtl="0">
              <a:lnSpc>
                <a:spcPct val="115000"/>
              </a:lnSpc>
              <a:spcBef>
                <a:spcPts val="0"/>
              </a:spcBef>
              <a:spcAft>
                <a:spcPts val="0"/>
              </a:spcAft>
              <a:buNone/>
            </a:pPr>
            <a:r>
              <a:rPr lang="en" sz="1350">
                <a:solidFill>
                  <a:srgbClr val="222222"/>
                </a:solidFill>
                <a:highlight>
                  <a:srgbClr val="FFFFFF"/>
                </a:highlight>
              </a:rPr>
              <a:t>https://cultureplusconsulting.com/2018/08/16/a-ha-activities-for-unconscious-bias-training/</a:t>
            </a:r>
            <a:endParaRPr sz="1350">
              <a:solidFill>
                <a:srgbClr val="222222"/>
              </a:solidFill>
              <a:highlight>
                <a:srgbClr val="FFFFFF"/>
              </a:highligh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2e7cec3bd9_0_3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22e7cec3bd9_0_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300" dirty="0">
                <a:solidFill>
                  <a:srgbClr val="253746"/>
                </a:solidFill>
                <a:highlight>
                  <a:srgbClr val="FFFFFF"/>
                </a:highlight>
              </a:rPr>
              <a:t>In one particularly egregious (and infamous) example, </a:t>
            </a:r>
            <a:r>
              <a:rPr lang="en" sz="1300" u="sng" dirty="0">
                <a:solidFill>
                  <a:schemeClr val="hlink"/>
                </a:solidFill>
                <a:highlight>
                  <a:srgbClr val="FFFFFF"/>
                </a:highlight>
                <a:hlinkClick r:id="rId3"/>
              </a:rPr>
              <a:t>a widely criticized advertising campaign by Dove</a:t>
            </a:r>
            <a:r>
              <a:rPr lang="en" sz="1300" dirty="0">
                <a:solidFill>
                  <a:srgbClr val="253746"/>
                </a:solidFill>
                <a:highlight>
                  <a:srgbClr val="FFFFFF"/>
                </a:highlight>
              </a:rPr>
              <a:t> featured a Black woman that transformed into a white woman after using Dove soap. Dove’s positioning in the campaign was all about purity, which was represented by whiteness in the ad creative, an idea that was immediately identified as overtly if unintentionally racist. </a:t>
            </a:r>
            <a:endParaRPr sz="1300" dirty="0">
              <a:solidFill>
                <a:srgbClr val="253746"/>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22e7cec3f7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22e7cec3f7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dirty="0">
                <a:solidFill>
                  <a:srgbClr val="253746"/>
                </a:solidFill>
                <a:highlight>
                  <a:srgbClr val="FFFFFF"/>
                </a:highlight>
              </a:rPr>
              <a:t>We thought it would be interesting during this section to talk about how automation can actually include bias too. AI tools like </a:t>
            </a:r>
            <a:r>
              <a:rPr lang="en" sz="1300" dirty="0" err="1">
                <a:solidFill>
                  <a:srgbClr val="253746"/>
                </a:solidFill>
                <a:highlight>
                  <a:srgbClr val="FFFFFF"/>
                </a:highlight>
              </a:rPr>
              <a:t>ChatGPT</a:t>
            </a:r>
            <a:r>
              <a:rPr lang="en" sz="1300" dirty="0">
                <a:solidFill>
                  <a:srgbClr val="253746"/>
                </a:solidFill>
                <a:highlight>
                  <a:srgbClr val="FFFFFF"/>
                </a:highlight>
              </a:rPr>
              <a:t> are the buzz of the industry but they have pitfalls too.</a:t>
            </a:r>
            <a:r>
              <a:rPr lang="en" sz="1300" u="none" dirty="0">
                <a:solidFill>
                  <a:srgbClr val="253746"/>
                </a:solidFill>
                <a:highlight>
                  <a:srgbClr val="FFFFFF"/>
                </a:highlight>
              </a:rPr>
              <a:t> </a:t>
            </a:r>
            <a:r>
              <a:rPr lang="en" sz="1300" u="sng" dirty="0">
                <a:solidFill>
                  <a:schemeClr val="hlink"/>
                </a:solidFill>
                <a:highlight>
                  <a:srgbClr val="FFFFFF"/>
                </a:highlight>
                <a:hlinkClick r:id="rId3"/>
              </a:rPr>
              <a:t>AI and ad targeting can actually reinforce negative bias</a:t>
            </a:r>
            <a:r>
              <a:rPr lang="en" sz="1300" dirty="0">
                <a:solidFill>
                  <a:srgbClr val="253746"/>
                </a:solidFill>
                <a:highlight>
                  <a:srgbClr val="FFFFFF"/>
                </a:highlight>
              </a:rPr>
              <a:t>, in part due to the unconscious bias of the people who program these systems.</a:t>
            </a:r>
            <a:endParaRPr sz="1300" dirty="0">
              <a:solidFill>
                <a:srgbClr val="253746"/>
              </a:solidFill>
              <a:highlight>
                <a:srgbClr val="FFFFFF"/>
              </a:highlight>
            </a:endParaRPr>
          </a:p>
          <a:p>
            <a:pPr marL="0" lvl="0" indent="0" algn="l" rtl="0">
              <a:spcBef>
                <a:spcPts val="0"/>
              </a:spcBef>
              <a:spcAft>
                <a:spcPts val="0"/>
              </a:spcAft>
              <a:buNone/>
            </a:pPr>
            <a:r>
              <a:rPr lang="en" sz="1300" dirty="0">
                <a:solidFill>
                  <a:srgbClr val="253746"/>
                </a:solidFill>
                <a:highlight>
                  <a:srgbClr val="FFFFFF"/>
                </a:highlight>
              </a:rPr>
              <a:t>E.g. Facebook example in the US, - where ad delivery systems were found to be discriminating based on race, gender and age in photographs</a:t>
            </a:r>
            <a:endParaRPr sz="1300" dirty="0">
              <a:solidFill>
                <a:srgbClr val="253746"/>
              </a:solidFill>
              <a:highlight>
                <a:srgbClr val="FFFFFF"/>
              </a:highlight>
            </a:endParaRPr>
          </a:p>
          <a:p>
            <a:pPr marL="0" lvl="0" indent="0" algn="l" rtl="0">
              <a:spcBef>
                <a:spcPts val="0"/>
              </a:spcBef>
              <a:spcAft>
                <a:spcPts val="0"/>
              </a:spcAft>
              <a:buNone/>
            </a:pPr>
            <a:r>
              <a:rPr lang="en" sz="1300" dirty="0">
                <a:solidFill>
                  <a:srgbClr val="253746"/>
                </a:solidFill>
                <a:highlight>
                  <a:srgbClr val="FFFFFF"/>
                </a:highlight>
              </a:rPr>
              <a:t>Chat GPT - learns from our inputs, but only a fraction of the world’s privileged will be inputting</a:t>
            </a:r>
            <a:endParaRPr sz="1300" dirty="0">
              <a:solidFill>
                <a:srgbClr val="253746"/>
              </a:solidFill>
              <a:highlight>
                <a:srgbClr val="FFFFFF"/>
              </a:highlight>
            </a:endParaRPr>
          </a:p>
          <a:p>
            <a:pPr marL="0" lvl="0" indent="0" algn="l" rtl="0">
              <a:spcBef>
                <a:spcPts val="0"/>
              </a:spcBef>
              <a:spcAft>
                <a:spcPts val="0"/>
              </a:spcAft>
              <a:buNone/>
            </a:pPr>
            <a:r>
              <a:rPr lang="en" sz="1300" dirty="0">
                <a:solidFill>
                  <a:srgbClr val="253746"/>
                </a:solidFill>
                <a:highlight>
                  <a:srgbClr val="FFFFFF"/>
                </a:highlight>
              </a:rPr>
              <a:t>Covid comms in the US - where algorithms only serve more of the content that you already have consumed , your own bias then creates an echo chamber around you</a:t>
            </a:r>
            <a:endParaRPr sz="1300" dirty="0">
              <a:solidFill>
                <a:srgbClr val="253746"/>
              </a:solidFill>
              <a:highlight>
                <a:srgbClr val="FFFFFF"/>
              </a:highlight>
            </a:endParaRPr>
          </a:p>
          <a:p>
            <a:pPr marL="0" lvl="0" indent="0" algn="l" rtl="0">
              <a:spcBef>
                <a:spcPts val="0"/>
              </a:spcBef>
              <a:spcAft>
                <a:spcPts val="0"/>
              </a:spcAft>
              <a:buNone/>
            </a:pPr>
            <a:endParaRPr sz="1300" dirty="0">
              <a:solidFill>
                <a:srgbClr val="253746"/>
              </a:solidFill>
              <a:highlight>
                <a:srgbClr val="FFFFFF"/>
              </a:highligh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23ad457dff4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23ad457dff4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IE" sz="1200" dirty="0">
                <a:solidFill>
                  <a:schemeClr val="dk1"/>
                </a:solidFill>
                <a:highlight>
                  <a:srgbClr val="FFFFFF"/>
                </a:highlight>
              </a:rPr>
              <a:t>Issues around disability are one place where unconscious bias can negatively impact on people. When addressing the topic of a hidden disability it would be very easy for us to make judgement calls based on our unconscious bias.</a:t>
            </a:r>
          </a:p>
          <a:p>
            <a:pPr marL="0" lvl="0" indent="0" algn="l" rtl="0">
              <a:spcBef>
                <a:spcPts val="0"/>
              </a:spcBef>
              <a:spcAft>
                <a:spcPts val="0"/>
              </a:spcAft>
              <a:buNone/>
            </a:pPr>
            <a:r>
              <a:rPr lang="en-IE" sz="1200" dirty="0">
                <a:solidFill>
                  <a:schemeClr val="dk1"/>
                </a:solidFill>
                <a:highlight>
                  <a:srgbClr val="FFFFFF"/>
                </a:highlight>
              </a:rPr>
              <a:t>And this is where the power of co-creation really helped us - to get outside our echo chamber. Working closely with members of Invisible Disability Ireland, we learnt about the sometimes awkward and challenging conversations that people with a hidden disability have when asking for a seat on public transport. This campaign would not have been possible without involving these people in its creation from start to end.</a:t>
            </a:r>
          </a:p>
          <a:p>
            <a:pPr marL="0" lvl="0" indent="0" algn="l" rtl="0">
              <a:spcBef>
                <a:spcPts val="0"/>
              </a:spcBef>
              <a:spcAft>
                <a:spcPts val="0"/>
              </a:spcAft>
              <a:buNone/>
            </a:pPr>
            <a:r>
              <a:rPr lang="en-IE" sz="1200" dirty="0">
                <a:solidFill>
                  <a:schemeClr val="dk1"/>
                </a:solidFill>
                <a:highlight>
                  <a:srgbClr val="FFFFFF"/>
                </a:highlight>
              </a:rPr>
              <a:t>The new Please Offer Me a Seat badge removes the perceived need to explain their situation and instead becomes a symbol and opportunity for other commuters to offer up a seat. This forms the core value of the new campaign by TBWA\Dublin.</a:t>
            </a:r>
            <a:endParaRPr lang="en-IE" sz="900" dirty="0"/>
          </a:p>
        </p:txBody>
      </p:sp>
    </p:spTree>
    <p:extLst>
      <p:ext uri="{BB962C8B-B14F-4D97-AF65-F5344CB8AC3E}">
        <p14:creationId xmlns:p14="http://schemas.microsoft.com/office/powerpoint/2010/main" val="2073330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22e7cec3f70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22e7cec3f70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dirty="0">
                <a:solidFill>
                  <a:schemeClr val="dk1"/>
                </a:solidFill>
                <a:highlight>
                  <a:srgbClr val="FFFFFF"/>
                </a:highlight>
              </a:rPr>
              <a:t>Issues around disability are one place where unconscious bias can negatively impact on people.</a:t>
            </a:r>
            <a:endParaRPr sz="1400" dirty="0">
              <a:solidFill>
                <a:schemeClr val="dk1"/>
              </a:solidFill>
              <a:highlight>
                <a:srgbClr val="FFFFFF"/>
              </a:highlight>
            </a:endParaRPr>
          </a:p>
          <a:p>
            <a:pPr marL="0" lvl="0" indent="0" algn="l" rtl="0">
              <a:spcBef>
                <a:spcPts val="0"/>
              </a:spcBef>
              <a:spcAft>
                <a:spcPts val="0"/>
              </a:spcAft>
              <a:buNone/>
            </a:pPr>
            <a:r>
              <a:rPr lang="en" sz="1400" dirty="0">
                <a:solidFill>
                  <a:schemeClr val="dk1"/>
                </a:solidFill>
                <a:highlight>
                  <a:srgbClr val="FFFFFF"/>
                </a:highlight>
              </a:rPr>
              <a:t>When addressing the topic of a hidden disability it would be very easy for us to make judgement calls based on our unconscious bias.</a:t>
            </a:r>
            <a:endParaRPr sz="1400" dirty="0">
              <a:solidFill>
                <a:schemeClr val="dk1"/>
              </a:solidFill>
              <a:highlight>
                <a:srgbClr val="FFFFFF"/>
              </a:highlight>
            </a:endParaRPr>
          </a:p>
          <a:p>
            <a:pPr marL="0" lvl="0" indent="0" algn="l" rtl="0">
              <a:spcBef>
                <a:spcPts val="0"/>
              </a:spcBef>
              <a:spcAft>
                <a:spcPts val="0"/>
              </a:spcAft>
              <a:buNone/>
            </a:pPr>
            <a:r>
              <a:rPr lang="en" sz="1400" dirty="0">
                <a:solidFill>
                  <a:schemeClr val="dk1"/>
                </a:solidFill>
                <a:highlight>
                  <a:srgbClr val="FFFFFF"/>
                </a:highlight>
              </a:rPr>
              <a:t>And this is where the power of co-creation really helped us - to get outside our echo chamber.</a:t>
            </a:r>
            <a:endParaRPr sz="1400" dirty="0">
              <a:solidFill>
                <a:schemeClr val="dk1"/>
              </a:solidFill>
              <a:highlight>
                <a:srgbClr val="FFFFFF"/>
              </a:highlight>
            </a:endParaRPr>
          </a:p>
          <a:p>
            <a:pPr marL="0" lvl="0" indent="0" algn="l" rtl="0">
              <a:spcBef>
                <a:spcPts val="0"/>
              </a:spcBef>
              <a:spcAft>
                <a:spcPts val="0"/>
              </a:spcAft>
              <a:buNone/>
            </a:pPr>
            <a:r>
              <a:rPr lang="en" sz="1400" dirty="0">
                <a:solidFill>
                  <a:schemeClr val="dk1"/>
                </a:solidFill>
                <a:highlight>
                  <a:srgbClr val="FFFFFF"/>
                </a:highlight>
              </a:rPr>
              <a:t>Working closely with members of Invisible Disability Ireland, we learnt about the sometimes awkward and challenging conversations that people with a hidden disability have when asking for a seat on public transport. This campaign would not have been possible without involving these people in its creation from start to end.</a:t>
            </a:r>
            <a:endParaRPr sz="1400" dirty="0">
              <a:solidFill>
                <a:schemeClr val="dk1"/>
              </a:solidFill>
              <a:highlight>
                <a:srgbClr val="FFFFFF"/>
              </a:highlight>
            </a:endParaRPr>
          </a:p>
          <a:p>
            <a:pPr marL="0" lvl="0" indent="0" algn="l" rtl="0">
              <a:spcBef>
                <a:spcPts val="0"/>
              </a:spcBef>
              <a:spcAft>
                <a:spcPts val="0"/>
              </a:spcAft>
              <a:buNone/>
            </a:pPr>
            <a:r>
              <a:rPr lang="en" sz="1400" dirty="0">
                <a:solidFill>
                  <a:schemeClr val="dk1"/>
                </a:solidFill>
                <a:highlight>
                  <a:srgbClr val="FFFFFF"/>
                </a:highlight>
              </a:rPr>
              <a:t>The new Please Offer Me a Seat badge removes the perceived need to explain their situation and instead becomes a symbol and opportunity for other commuters to offer up a seat. This forms the core value of the new campaign by TBWA\Dublin.</a:t>
            </a:r>
            <a:endParaRPr sz="10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22e7cec3f70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22e7cec3f7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Push against what we naturally do. (Which is to address certain demos/segments as part of solving our business problem or to serve our growth ambition). Where is the line? </a:t>
            </a:r>
            <a:endParaRPr/>
          </a:p>
          <a:p>
            <a:pPr marL="0" lvl="0" indent="0" algn="l" rtl="0">
              <a:spcBef>
                <a:spcPts val="0"/>
              </a:spcBef>
              <a:spcAft>
                <a:spcPts val="0"/>
              </a:spcAft>
              <a:buNone/>
            </a:pPr>
            <a:r>
              <a:rPr lang="en"/>
              <a:t>So how do we balance  the objectives of the brief with our unconsiouyus biasing of creative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2a8eb6bfd0_0_2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22a8eb6bfd0_0_2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Archivo Medium"/>
                <a:ea typeface="Archivo Medium"/>
                <a:cs typeface="Archivo Medium"/>
                <a:sym typeface="Archivo Medium"/>
              </a:rPr>
              <a:t>Now, We all have biases, good and bad, and many of  biases will be unconscious, even when they inform or even dictate what we do. But what happens when those unconscious biases seep into our work and the creative process? There are a couple of ways this can happen; the most well-known is in the actual messaging and creative in our campaigns, whether that’s a lack of diversity in the visuals or a lack of awareness of cultural sensitivity around specific words or phrasing. But also </a:t>
            </a:r>
            <a:r>
              <a:rPr lang="en" sz="1300" dirty="0">
                <a:solidFill>
                  <a:srgbClr val="253746"/>
                </a:solidFill>
                <a:highlight>
                  <a:srgbClr val="FFFFFF"/>
                </a:highlight>
              </a:rPr>
              <a:t>unconscious biases also come into play through out the creative process - from audience segmentation decisions to the very technology we use to run those campaigns.</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22a8eb6bfd0_0_2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22a8eb6bfd0_0_2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62500"/>
              </a:lnSpc>
              <a:spcBef>
                <a:spcPts val="0"/>
              </a:spcBef>
              <a:spcAft>
                <a:spcPts val="0"/>
              </a:spcAft>
              <a:buClr>
                <a:schemeClr val="dk1"/>
              </a:buClr>
              <a:buSzPts val="1100"/>
              <a:buFont typeface="Arial"/>
              <a:buNone/>
            </a:pPr>
            <a:r>
              <a:rPr lang="en" sz="1200" dirty="0">
                <a:solidFill>
                  <a:schemeClr val="dk1"/>
                </a:solidFill>
                <a:highlight>
                  <a:srgbClr val="FFFFFF"/>
                </a:highlight>
              </a:rPr>
              <a:t>This is a funny one because admittedly, we will often use confirmation bias to convince consumers they are part of an in-group, often playing off stereotypes and cliches to their advantage, or propping up the customers’ brand identity to a product. So this one is one to be leveraged mindfully. Confirmation bias works to re-enforce our ideas about ourselves, often in a positive light - not necessarily negative.</a:t>
            </a:r>
            <a:endParaRPr sz="1200" dirty="0">
              <a:solidFill>
                <a:schemeClr val="dk1"/>
              </a:solidFill>
              <a:highlight>
                <a:srgbClr val="FFFFFF"/>
              </a:highlight>
            </a:endParaRPr>
          </a:p>
          <a:p>
            <a:pPr marL="0" lvl="0" indent="0" algn="l" rtl="0">
              <a:lnSpc>
                <a:spcPct val="162500"/>
              </a:lnSpc>
              <a:spcBef>
                <a:spcPts val="2000"/>
              </a:spcBef>
              <a:spcAft>
                <a:spcPts val="0"/>
              </a:spcAft>
              <a:buClr>
                <a:schemeClr val="dk1"/>
              </a:buClr>
              <a:buSzPts val="1100"/>
              <a:buFont typeface="Arial"/>
              <a:buNone/>
            </a:pPr>
            <a:r>
              <a:rPr lang="en" sz="1200" dirty="0">
                <a:solidFill>
                  <a:schemeClr val="dk1"/>
                </a:solidFill>
                <a:highlight>
                  <a:srgbClr val="FFFFFF"/>
                </a:highlight>
              </a:rPr>
              <a:t>Often asked for directly in client briefs ;’ mirror the target audience. ‘</a:t>
            </a:r>
            <a:endParaRPr sz="1200" dirty="0">
              <a:solidFill>
                <a:schemeClr val="dk1"/>
              </a:solidFill>
              <a:highlight>
                <a:srgbClr val="FFFFFF"/>
              </a:highlight>
            </a:endParaRPr>
          </a:p>
          <a:p>
            <a:pPr marL="0" lvl="0" indent="0" algn="l" rtl="0">
              <a:spcBef>
                <a:spcPts val="200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22e7cec3f70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22e7cec3f70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dirty="0">
                <a:solidFill>
                  <a:schemeClr val="dk1"/>
                </a:solidFill>
                <a:latin typeface="Archivo"/>
                <a:ea typeface="Archivo"/>
                <a:cs typeface="Archivo"/>
                <a:sym typeface="Archivo"/>
              </a:rPr>
              <a:t>MARKETING OFTEN WORKS WELL BECAUSE IT LEVERAGES CONFIRMATION BIAS AGAINST ITS TARGET AUDIENCE	</a:t>
            </a:r>
            <a:endParaRPr sz="1000" dirty="0">
              <a:solidFill>
                <a:schemeClr val="dk1"/>
              </a:solidFill>
              <a:latin typeface="Archivo"/>
              <a:ea typeface="Archivo"/>
              <a:cs typeface="Archivo"/>
              <a:sym typeface="Archivo"/>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22a8eb6bfd0_0_13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22a8eb6bfd0_0_13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1500"/>
              </a:spcBef>
              <a:spcAft>
                <a:spcPts val="0"/>
              </a:spcAft>
              <a:buClr>
                <a:srgbClr val="090909"/>
              </a:buClr>
              <a:buSzPts val="1200"/>
              <a:buFont typeface="Arial"/>
              <a:buAutoNum type="arabicPeriod"/>
            </a:pPr>
            <a:r>
              <a:rPr lang="en" sz="1200" dirty="0">
                <a:solidFill>
                  <a:srgbClr val="090909"/>
                </a:solidFill>
              </a:rPr>
              <a:t>Apple's "Think Different" Campaign: Apple's "Think Different" campaign leveraged the confirmation bias of its target audience who saw themselves as different creative thinkers, by highlighting the company's reputation for innovation and creativity. The campaign featured iconic figures such as Albert Einstein and Mahatma Gandhi, reinforcing the idea that using Apple products would align with a user's identity as a creative, innovative thinker.</a:t>
            </a:r>
            <a:endParaRPr sz="1200" dirty="0">
              <a:solidFill>
                <a:srgbClr val="090909"/>
              </a:solidFill>
            </a:endParaRPr>
          </a:p>
          <a:p>
            <a:pPr marL="457200" lvl="0" indent="-304800" algn="l" rtl="0">
              <a:lnSpc>
                <a:spcPct val="115000"/>
              </a:lnSpc>
              <a:spcBef>
                <a:spcPts val="0"/>
              </a:spcBef>
              <a:spcAft>
                <a:spcPts val="0"/>
              </a:spcAft>
              <a:buClr>
                <a:srgbClr val="090909"/>
              </a:buClr>
              <a:buSzPts val="1200"/>
              <a:buFont typeface="Arial"/>
              <a:buAutoNum type="arabicPeriod"/>
            </a:pPr>
            <a:r>
              <a:rPr lang="en" sz="1200" dirty="0">
                <a:solidFill>
                  <a:srgbClr val="090909"/>
                </a:solidFill>
              </a:rPr>
              <a:t> “you always had to be a little different to buy an Apple computer.”</a:t>
            </a:r>
            <a:endParaRPr sz="1200" dirty="0">
              <a:solidFill>
                <a:srgbClr val="090909"/>
              </a:solidFill>
            </a:endParaRPr>
          </a:p>
          <a:p>
            <a:pPr marL="0" lvl="0" indent="0" algn="l" rtl="0">
              <a:spcBef>
                <a:spcPts val="1500"/>
              </a:spcBef>
              <a:spcAft>
                <a:spcPts val="0"/>
              </a:spcAft>
              <a:buNone/>
            </a:pPr>
            <a:r>
              <a:rPr lang="en" dirty="0"/>
              <a:t>Seen as a punt but within 12 months had tripled the stock value, and paved the way for the bestselling </a:t>
            </a:r>
            <a:r>
              <a:rPr lang="en" dirty="0" err="1"/>
              <a:t>coloured</a:t>
            </a:r>
            <a:r>
              <a:rPr lang="en" dirty="0"/>
              <a:t> iMac launch</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22e7cec3f70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22e7cec3f70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dk1"/>
                </a:solidFill>
                <a:highlight>
                  <a:srgbClr val="FFFFFF"/>
                </a:highlight>
              </a:rPr>
              <a:t>And here’s an example of leveraging confirmation bias in a positive way. Play first</a:t>
            </a:r>
            <a:endParaRPr sz="1200" dirty="0">
              <a:solidFill>
                <a:schemeClr val="dk1"/>
              </a:solidFill>
              <a:highlight>
                <a:srgbClr val="FFFFFF"/>
              </a:highlight>
            </a:endParaRPr>
          </a:p>
          <a:p>
            <a:pPr marL="0" lvl="0" indent="0" algn="l" rtl="0">
              <a:spcBef>
                <a:spcPts val="0"/>
              </a:spcBef>
              <a:spcAft>
                <a:spcPts val="0"/>
              </a:spcAft>
              <a:buNone/>
            </a:pPr>
            <a:r>
              <a:rPr lang="en" sz="1200" dirty="0">
                <a:solidFill>
                  <a:schemeClr val="dk1"/>
                </a:solidFill>
                <a:highlight>
                  <a:srgbClr val="FFFFFF"/>
                </a:highlight>
              </a:rPr>
              <a:t>Citibank’s True Name Initiative, where transgender and non-binary customers are given the choice to have account profiles and credit cards that match who they are,</a:t>
            </a:r>
            <a:endParaRPr sz="1200" dirty="0">
              <a:solidFill>
                <a:schemeClr val="dk1"/>
              </a:solidFill>
              <a:highlight>
                <a:srgbClr val="FFFFFF"/>
              </a:highlight>
            </a:endParaRPr>
          </a:p>
          <a:p>
            <a:pPr marL="0" lvl="0" indent="0" algn="l" rtl="0">
              <a:spcBef>
                <a:spcPts val="0"/>
              </a:spcBef>
              <a:spcAft>
                <a:spcPts val="0"/>
              </a:spcAft>
              <a:buNone/>
            </a:pPr>
            <a:r>
              <a:rPr lang="en" sz="1200" dirty="0">
                <a:solidFill>
                  <a:schemeClr val="dk1"/>
                </a:solidFill>
                <a:highlight>
                  <a:srgbClr val="FFFFFF"/>
                </a:highlight>
              </a:rPr>
              <a:t>This campaign was created with the right members of the target audience, and uses cues that members of those communities will </a:t>
            </a:r>
            <a:r>
              <a:rPr lang="en" sz="1200" dirty="0" err="1">
                <a:solidFill>
                  <a:schemeClr val="dk1"/>
                </a:solidFill>
                <a:highlight>
                  <a:srgbClr val="FFFFFF"/>
                </a:highlight>
              </a:rPr>
              <a:t>recogni</a:t>
            </a:r>
            <a:r>
              <a:rPr lang="en-IE" sz="1200" dirty="0">
                <a:solidFill>
                  <a:schemeClr val="dk1"/>
                </a:solidFill>
                <a:highlight>
                  <a:srgbClr val="FFFFFF"/>
                </a:highlight>
              </a:rPr>
              <a:t>z</a:t>
            </a:r>
            <a:r>
              <a:rPr lang="en" sz="1200" dirty="0">
                <a:solidFill>
                  <a:schemeClr val="dk1"/>
                </a:solidFill>
                <a:highlight>
                  <a:srgbClr val="FFFFFF"/>
                </a:highlight>
              </a:rPr>
              <a:t>e</a:t>
            </a:r>
            <a:endParaRPr sz="1200" dirty="0">
              <a:solidFill>
                <a:schemeClr val="dk1"/>
              </a:solidFill>
              <a:highlight>
                <a:srgbClr val="FFFFFF"/>
              </a:highlight>
            </a:endParaRPr>
          </a:p>
          <a:p>
            <a:pPr marL="0" lvl="0" indent="0" algn="l" rtl="0">
              <a:spcBef>
                <a:spcPts val="0"/>
              </a:spcBef>
              <a:spcAft>
                <a:spcPts val="0"/>
              </a:spcAft>
              <a:buNone/>
            </a:pPr>
            <a:endParaRPr sz="1200" dirty="0">
              <a:solidFill>
                <a:schemeClr val="dk1"/>
              </a:solidFill>
              <a:highlight>
                <a:srgbClr val="FFFFFF"/>
              </a:highlight>
            </a:endParaRPr>
          </a:p>
          <a:p>
            <a:pPr marL="0" lvl="0" indent="0" algn="l" rtl="0">
              <a:spcBef>
                <a:spcPts val="0"/>
              </a:spcBef>
              <a:spcAft>
                <a:spcPts val="0"/>
              </a:spcAft>
              <a:buNone/>
            </a:pPr>
            <a:r>
              <a:rPr lang="en" sz="1200" dirty="0">
                <a:solidFill>
                  <a:schemeClr val="dk1"/>
                </a:solidFill>
                <a:highlight>
                  <a:srgbClr val="FFFFFF"/>
                </a:highlight>
              </a:rPr>
              <a:t>—---</a:t>
            </a:r>
            <a:endParaRPr sz="1200" dirty="0">
              <a:solidFill>
                <a:schemeClr val="dk1"/>
              </a:solidFill>
              <a:highlight>
                <a:srgbClr val="FFFFFF"/>
              </a:highlight>
            </a:endParaRPr>
          </a:p>
          <a:p>
            <a:pPr marL="0" lvl="0" indent="0" algn="l" rtl="0">
              <a:spcBef>
                <a:spcPts val="0"/>
              </a:spcBef>
              <a:spcAft>
                <a:spcPts val="0"/>
              </a:spcAft>
              <a:buNone/>
            </a:pPr>
            <a:endParaRPr sz="1200" dirty="0">
              <a:solidFill>
                <a:schemeClr val="dk1"/>
              </a:solidFill>
              <a:highlight>
                <a:srgbClr val="FFFFFF"/>
              </a:highlight>
            </a:endParaRPr>
          </a:p>
          <a:p>
            <a:pPr marL="0" lvl="0" indent="0" algn="l" rtl="0">
              <a:spcBef>
                <a:spcPts val="0"/>
              </a:spcBef>
              <a:spcAft>
                <a:spcPts val="0"/>
              </a:spcAft>
              <a:buNone/>
            </a:pPr>
            <a:r>
              <a:rPr lang="en" sz="1200" dirty="0">
                <a:solidFill>
                  <a:schemeClr val="dk1"/>
                </a:solidFill>
                <a:highlight>
                  <a:srgbClr val="FFFFFF"/>
                </a:highlight>
              </a:rPr>
              <a:t>In a Citibank video entitled “The List,” the camera opens tightly on a couple in a car, driving through a tree-shaded street, where sunlight forms a play of shadows and light on their faces. “When I saw that ad, I immediately knew it was for me. They used coded language that trans people would pick up on right away. The image they used was someone cis people wouldn’t recognize as trans, but trans people tend to recognize one another.”</a:t>
            </a:r>
            <a:endParaRPr sz="1200" dirty="0">
              <a:solidFill>
                <a:schemeClr val="dk1"/>
              </a:solidFill>
              <a:highlight>
                <a:srgbClr val="FFFFFF"/>
              </a:highlight>
            </a:endParaRPr>
          </a:p>
          <a:p>
            <a:pPr marL="0" lvl="0" indent="0" algn="l" rtl="0">
              <a:lnSpc>
                <a:spcPct val="162500"/>
              </a:lnSpc>
              <a:spcBef>
                <a:spcPts val="0"/>
              </a:spcBef>
              <a:spcAft>
                <a:spcPts val="0"/>
              </a:spcAft>
              <a:buClr>
                <a:schemeClr val="dk1"/>
              </a:buClr>
              <a:buSzPts val="1100"/>
              <a:buFont typeface="Arial"/>
              <a:buNone/>
            </a:pPr>
            <a:r>
              <a:rPr lang="en" sz="1200" dirty="0">
                <a:solidFill>
                  <a:schemeClr val="dk1"/>
                </a:solidFill>
                <a:highlight>
                  <a:srgbClr val="FFFFFF"/>
                </a:highlight>
              </a:rPr>
              <a:t>The intentional ambiguity warms up the cisgender audience for the twist in the storyline. At the same time, trans and non-binary folks see themselves from the inside and have already been won over by the recognition.</a:t>
            </a:r>
            <a:endParaRPr sz="1200" dirty="0">
              <a:solidFill>
                <a:schemeClr val="dk1"/>
              </a:solidFill>
              <a:highlight>
                <a:srgbClr val="FFFFFF"/>
              </a:highlight>
            </a:endParaRPr>
          </a:p>
          <a:p>
            <a:pPr marL="0" lvl="0" indent="0" algn="l" rtl="0">
              <a:lnSpc>
                <a:spcPct val="162500"/>
              </a:lnSpc>
              <a:spcBef>
                <a:spcPts val="2000"/>
              </a:spcBef>
              <a:spcAft>
                <a:spcPts val="0"/>
              </a:spcAft>
              <a:buClr>
                <a:schemeClr val="dk1"/>
              </a:buClr>
              <a:buSzPts val="1100"/>
              <a:buFont typeface="Arial"/>
              <a:buNone/>
            </a:pPr>
            <a:r>
              <a:rPr lang="en" sz="1200" dirty="0">
                <a:solidFill>
                  <a:schemeClr val="dk1"/>
                </a:solidFill>
                <a:highlight>
                  <a:srgbClr val="FFFFFF"/>
                </a:highlight>
              </a:rPr>
              <a:t>A few more seconds into the ad, the couple explores possible names, as couples anticipating a baby might try out different names and how those names sound when said out loud. (Still more ambiguity, but this moves the plot forward.)</a:t>
            </a:r>
            <a:endParaRPr sz="1200" dirty="0">
              <a:solidFill>
                <a:schemeClr val="dk1"/>
              </a:solidFill>
              <a:highlight>
                <a:srgbClr val="FFFFFF"/>
              </a:highlight>
            </a:endParaRPr>
          </a:p>
          <a:p>
            <a:pPr marL="0" lvl="0" indent="0" algn="l" rtl="0">
              <a:lnSpc>
                <a:spcPct val="162500"/>
              </a:lnSpc>
              <a:spcBef>
                <a:spcPts val="2000"/>
              </a:spcBef>
              <a:spcAft>
                <a:spcPts val="0"/>
              </a:spcAft>
              <a:buClr>
                <a:schemeClr val="dk1"/>
              </a:buClr>
              <a:buSzPts val="1100"/>
              <a:buFont typeface="Arial"/>
              <a:buNone/>
            </a:pPr>
            <a:r>
              <a:rPr lang="en" sz="1200" dirty="0">
                <a:solidFill>
                  <a:schemeClr val="dk1"/>
                </a:solidFill>
                <a:highlight>
                  <a:srgbClr val="FFFFFF"/>
                </a:highlight>
              </a:rPr>
              <a:t>Placed in everyday settings, the couple is depicted doing what everyone else does: cleaning the kitchen; walking in the park, holding hands; one partner talks on the phone with their mom while the other partner listens. By incorporating transgender people in everyday situations, there is an unspoken acceptance within the ad’s story that rings true and authentic. It contradicts stereotypes of transgender people being outcasts and outliers.</a:t>
            </a:r>
            <a:endParaRPr sz="1200" dirty="0">
              <a:solidFill>
                <a:schemeClr val="dk1"/>
              </a:solidFill>
              <a:highlight>
                <a:srgbClr val="FFFFFF"/>
              </a:highlight>
            </a:endParaRPr>
          </a:p>
          <a:p>
            <a:pPr marL="0" lvl="0" indent="0" algn="l" rtl="0">
              <a:lnSpc>
                <a:spcPct val="162500"/>
              </a:lnSpc>
              <a:spcBef>
                <a:spcPts val="2000"/>
              </a:spcBef>
              <a:spcAft>
                <a:spcPts val="0"/>
              </a:spcAft>
              <a:buClr>
                <a:schemeClr val="dk1"/>
              </a:buClr>
              <a:buSzPts val="1100"/>
              <a:buFont typeface="Arial"/>
              <a:buNone/>
            </a:pPr>
            <a:r>
              <a:rPr lang="en" sz="1200" dirty="0">
                <a:solidFill>
                  <a:schemeClr val="dk1"/>
                </a:solidFill>
                <a:highlight>
                  <a:srgbClr val="FFFFFF"/>
                </a:highlight>
              </a:rPr>
              <a:t>As a mixed-race couple, the couple’s attire reflects their gender biases, similar to how cisgender couples are depicted. The trans/non-binary person who identifies as more male is not depicted as extremely masculine, which is a common stereotype.</a:t>
            </a:r>
            <a:endParaRPr sz="1200" dirty="0">
              <a:solidFill>
                <a:schemeClr val="dk1"/>
              </a:solidFill>
              <a:highlight>
                <a:srgbClr val="FFFFFF"/>
              </a:highlight>
            </a:endParaRPr>
          </a:p>
          <a:p>
            <a:pPr marL="0" lvl="0" indent="0" algn="l" rtl="0">
              <a:lnSpc>
                <a:spcPct val="162500"/>
              </a:lnSpc>
              <a:spcBef>
                <a:spcPts val="2000"/>
              </a:spcBef>
              <a:spcAft>
                <a:spcPts val="0"/>
              </a:spcAft>
              <a:buClr>
                <a:schemeClr val="dk1"/>
              </a:buClr>
              <a:buSzPts val="1100"/>
              <a:buFont typeface="Arial"/>
              <a:buNone/>
            </a:pPr>
            <a:r>
              <a:rPr lang="en" sz="1200" dirty="0">
                <a:solidFill>
                  <a:schemeClr val="dk1"/>
                </a:solidFill>
                <a:highlight>
                  <a:srgbClr val="FFFFFF"/>
                </a:highlight>
              </a:rPr>
              <a:t>The details in clothing, in the chosen activities, and in the dialogue help a cisgender audience assimilate the LGBTQ+ community and family members into our ideas of cultural norms, depicting them as actors in a multicultural society where diversity is accepted.</a:t>
            </a:r>
            <a:endParaRPr sz="1200" dirty="0">
              <a:solidFill>
                <a:schemeClr val="dk1"/>
              </a:solidFill>
              <a:highlight>
                <a:srgbClr val="FFFFFF"/>
              </a:highlight>
            </a:endParaRPr>
          </a:p>
          <a:p>
            <a:pPr marL="0" lvl="0" indent="0" algn="l" rtl="0">
              <a:lnSpc>
                <a:spcPct val="162500"/>
              </a:lnSpc>
              <a:spcBef>
                <a:spcPts val="2000"/>
              </a:spcBef>
              <a:spcAft>
                <a:spcPts val="0"/>
              </a:spcAft>
              <a:buClr>
                <a:schemeClr val="dk1"/>
              </a:buClr>
              <a:buSzPts val="1100"/>
              <a:buFont typeface="Arial"/>
              <a:buNone/>
            </a:pPr>
            <a:r>
              <a:rPr lang="en" sz="1200" dirty="0">
                <a:solidFill>
                  <a:schemeClr val="dk1"/>
                </a:solidFill>
                <a:highlight>
                  <a:srgbClr val="FFFFFF"/>
                </a:highlight>
              </a:rPr>
              <a:t>The effect for </a:t>
            </a:r>
            <a:r>
              <a:rPr lang="en" sz="1200" dirty="0" err="1">
                <a:solidFill>
                  <a:schemeClr val="dk1"/>
                </a:solidFill>
                <a:highlight>
                  <a:srgbClr val="FFFFFF"/>
                </a:highlight>
              </a:rPr>
              <a:t>CitiBank</a:t>
            </a:r>
            <a:r>
              <a:rPr lang="en" sz="1200" dirty="0">
                <a:solidFill>
                  <a:schemeClr val="dk1"/>
                </a:solidFill>
                <a:highlight>
                  <a:srgbClr val="FFFFFF"/>
                </a:highlight>
              </a:rPr>
              <a:t> is that not only have they garnered praise from a subset of their customers, but they’ve also pulled in cisgender audience members whose values of diversity and inclusion are reflected in the ad campaign.</a:t>
            </a:r>
            <a:endParaRPr sz="1200" dirty="0">
              <a:solidFill>
                <a:schemeClr val="dk1"/>
              </a:solidFill>
              <a:highlight>
                <a:srgbClr val="FFFFFF"/>
              </a:highlight>
            </a:endParaRPr>
          </a:p>
          <a:p>
            <a:pPr marL="0" lvl="0" indent="0" algn="l" rtl="0">
              <a:lnSpc>
                <a:spcPct val="162500"/>
              </a:lnSpc>
              <a:spcBef>
                <a:spcPts val="2000"/>
              </a:spcBef>
              <a:spcAft>
                <a:spcPts val="0"/>
              </a:spcAft>
              <a:buClr>
                <a:schemeClr val="dk1"/>
              </a:buClr>
              <a:buSzPts val="1100"/>
              <a:buFont typeface="Arial"/>
              <a:buNone/>
            </a:pPr>
            <a:r>
              <a:rPr lang="en" sz="1200" dirty="0">
                <a:solidFill>
                  <a:schemeClr val="dk1"/>
                </a:solidFill>
                <a:highlight>
                  <a:srgbClr val="FFFFFF"/>
                </a:highlight>
              </a:rPr>
              <a:t>Because nothing is over-simplified, the nuance works.</a:t>
            </a:r>
            <a:endParaRPr sz="1200" dirty="0">
              <a:solidFill>
                <a:schemeClr val="dk1"/>
              </a:solidFill>
              <a:highlight>
                <a:srgbClr val="FFFFFF"/>
              </a:highlight>
            </a:endParaRPr>
          </a:p>
          <a:p>
            <a:pPr marL="0" lvl="0" indent="0" algn="l" rtl="0">
              <a:spcBef>
                <a:spcPts val="2000"/>
              </a:spcBef>
              <a:spcAft>
                <a:spcPts val="0"/>
              </a:spcAft>
              <a:buNone/>
            </a:pPr>
            <a:endParaRPr sz="1200" dirty="0">
              <a:solidFill>
                <a:schemeClr val="dk1"/>
              </a:solidFill>
              <a:highlight>
                <a:srgbClr val="FFFFFF"/>
              </a:highlight>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23ad457df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23ad457df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chemeClr val="dk1"/>
                </a:solidFill>
                <a:latin typeface="Archivo"/>
                <a:ea typeface="Archivo"/>
                <a:cs typeface="Archivo"/>
                <a:sym typeface="Archivo"/>
              </a:rPr>
              <a:t>A double edged sword</a:t>
            </a:r>
            <a:endParaRPr sz="1000">
              <a:solidFill>
                <a:schemeClr val="dk1"/>
              </a:solidFill>
              <a:latin typeface="Archivo"/>
              <a:ea typeface="Archivo"/>
              <a:cs typeface="Archivo"/>
              <a:sym typeface="Archivo"/>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23101dc9efc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23101dc9efc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62500"/>
              </a:lnSpc>
              <a:spcBef>
                <a:spcPts val="0"/>
              </a:spcBef>
              <a:spcAft>
                <a:spcPts val="0"/>
              </a:spcAft>
              <a:buClr>
                <a:schemeClr val="dk1"/>
              </a:buClr>
              <a:buSzPts val="1100"/>
              <a:buFont typeface="Arial"/>
              <a:buNone/>
            </a:pPr>
            <a:endParaRPr sz="1200">
              <a:solidFill>
                <a:schemeClr val="dk1"/>
              </a:solidFill>
              <a:highlight>
                <a:srgbClr val="FFFFFF"/>
              </a:highlight>
            </a:endParaRPr>
          </a:p>
          <a:p>
            <a:pPr marL="0" lvl="0" indent="0" algn="l" rtl="0">
              <a:spcBef>
                <a:spcPts val="200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22e7cec3bd9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22e7cec3bd9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Groupthink or conformity bias rears it’s ugly head when you don’t have diversity of opinion in your creative process, and a </a:t>
            </a:r>
            <a:r>
              <a:rPr lang="en-GB" dirty="0" err="1"/>
              <a:t>conscensus</a:t>
            </a:r>
            <a:r>
              <a:rPr lang="en-GB" dirty="0"/>
              <a:t> is reached without sense checking with outside sources</a:t>
            </a: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20a1556ac0e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20a1556ac0e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Pepsi Kendall Jenner - </a:t>
            </a:r>
            <a:endParaRPr/>
          </a:p>
          <a:p>
            <a:pPr marL="0" lvl="0" indent="0" algn="l" rtl="0">
              <a:spcBef>
                <a:spcPts val="0"/>
              </a:spcBef>
              <a:spcAft>
                <a:spcPts val="0"/>
              </a:spcAft>
              <a:buNone/>
            </a:pPr>
            <a:r>
              <a:rPr lang="en"/>
              <a:t>Full BBC explainer - </a:t>
            </a:r>
            <a:r>
              <a:rPr lang="en" u="sng">
                <a:solidFill>
                  <a:schemeClr val="hlink"/>
                </a:solidFill>
                <a:hlinkClick r:id="rId3"/>
              </a:rPr>
              <a:t>https://www.youtube.com/watch?v=AY9d5vDjY9A</a:t>
            </a:r>
            <a:endParaRPr/>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23ad457dff4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23ad457dff4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75000"/>
              </a:lnSpc>
              <a:spcBef>
                <a:spcPts val="0"/>
              </a:spcBef>
              <a:spcAft>
                <a:spcPts val="0"/>
              </a:spcAft>
              <a:buClr>
                <a:schemeClr val="dk1"/>
              </a:buClr>
              <a:buSzPts val="1100"/>
              <a:buFont typeface="Arial"/>
              <a:buNone/>
            </a:pPr>
            <a:r>
              <a:rPr lang="en" sz="1200" dirty="0">
                <a:solidFill>
                  <a:schemeClr val="dk1"/>
                </a:solidFill>
              </a:rPr>
              <a:t>As an example, when we worked with the International </a:t>
            </a:r>
            <a:r>
              <a:rPr lang="en" sz="1200" dirty="0" err="1">
                <a:solidFill>
                  <a:schemeClr val="dk1"/>
                </a:solidFill>
              </a:rPr>
              <a:t>Organisation</a:t>
            </a:r>
            <a:r>
              <a:rPr lang="en" sz="1200" dirty="0">
                <a:solidFill>
                  <a:schemeClr val="dk1"/>
                </a:solidFill>
              </a:rPr>
              <a:t> for Migration on their human trafficking awareness initiative, it would have been easy for us to deliver an idea through groupthink which would have been a single idea of what human trafficking manifests as.</a:t>
            </a:r>
            <a:endParaRPr sz="1200" dirty="0">
              <a:solidFill>
                <a:schemeClr val="dk1"/>
              </a:solidFill>
            </a:endParaRPr>
          </a:p>
          <a:p>
            <a:pPr marL="0" lvl="0" indent="0" algn="l" rtl="0">
              <a:lnSpc>
                <a:spcPct val="75000"/>
              </a:lnSpc>
              <a:spcBef>
                <a:spcPts val="0"/>
              </a:spcBef>
              <a:spcAft>
                <a:spcPts val="0"/>
              </a:spcAft>
              <a:buClr>
                <a:schemeClr val="dk1"/>
              </a:buClr>
              <a:buSzPts val="1100"/>
              <a:buFont typeface="Arial"/>
              <a:buNone/>
            </a:pPr>
            <a:r>
              <a:rPr lang="en" sz="1200" dirty="0">
                <a:solidFill>
                  <a:schemeClr val="dk1"/>
                </a:solidFill>
              </a:rPr>
              <a:t>We researched people’s perceptions around human trafficking and saw that most people think that the victims of human trafficking in Ireland are forced into sex work but in fact there are many industries right under our noses where the </a:t>
            </a:r>
            <a:r>
              <a:rPr lang="en" sz="1200" dirty="0" err="1">
                <a:solidFill>
                  <a:schemeClr val="dk1"/>
                </a:solidFill>
              </a:rPr>
              <a:t>victums</a:t>
            </a:r>
            <a:r>
              <a:rPr lang="en" sz="1200" dirty="0">
                <a:solidFill>
                  <a:schemeClr val="dk1"/>
                </a:solidFill>
              </a:rPr>
              <a:t> of human trafficking are working, so that’s what we set out to show. There is no way we could have created this campaign without collaboration with diverse outside sources</a:t>
            </a:r>
            <a:endParaRPr sz="1200" dirty="0">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20a1556ac0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20a1556ac0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IOM - International </a:t>
            </a:r>
            <a:r>
              <a:rPr lang="en" dirty="0" err="1"/>
              <a:t>Organisation</a:t>
            </a:r>
            <a:r>
              <a:rPr lang="en" dirty="0"/>
              <a:t> for Migration</a:t>
            </a:r>
          </a:p>
          <a:p>
            <a:pPr marL="0" lvl="0" indent="0" algn="l" rtl="0">
              <a:lnSpc>
                <a:spcPct val="75000"/>
              </a:lnSpc>
              <a:spcBef>
                <a:spcPts val="0"/>
              </a:spcBef>
              <a:spcAft>
                <a:spcPts val="0"/>
              </a:spcAft>
              <a:buClr>
                <a:schemeClr val="dk1"/>
              </a:buClr>
              <a:buSzPts val="1100"/>
              <a:buFont typeface="Arial"/>
              <a:buNone/>
            </a:pPr>
            <a:r>
              <a:rPr lang="en-IE" sz="1100" dirty="0">
                <a:solidFill>
                  <a:schemeClr val="dk1"/>
                </a:solidFill>
              </a:rPr>
              <a:t>As an example, when we worked with the International Organisation for Migration on their human trafficking awareness initiative, it would have been easy for us to deliver an idea through groupthink which would have been a single idea of what human trafficking manifests as.</a:t>
            </a:r>
          </a:p>
          <a:p>
            <a:pPr marL="0" lvl="0" indent="0" algn="l" rtl="0">
              <a:lnSpc>
                <a:spcPct val="75000"/>
              </a:lnSpc>
              <a:spcBef>
                <a:spcPts val="0"/>
              </a:spcBef>
              <a:spcAft>
                <a:spcPts val="0"/>
              </a:spcAft>
              <a:buClr>
                <a:schemeClr val="dk1"/>
              </a:buClr>
              <a:buSzPts val="1100"/>
              <a:buFont typeface="Arial"/>
              <a:buNone/>
            </a:pPr>
            <a:r>
              <a:rPr lang="en-IE" sz="1100" dirty="0">
                <a:solidFill>
                  <a:schemeClr val="dk1"/>
                </a:solidFill>
              </a:rPr>
              <a:t>We researched people’s perceptions around human trafficking and saw that most people think that the victims of human trafficking in Ireland are forced into sex work but in fact there are many industries right under our noses where the </a:t>
            </a:r>
            <a:r>
              <a:rPr lang="en-IE" sz="1100" dirty="0" err="1">
                <a:solidFill>
                  <a:schemeClr val="dk1"/>
                </a:solidFill>
              </a:rPr>
              <a:t>victums</a:t>
            </a:r>
            <a:r>
              <a:rPr lang="en-IE" sz="1100" dirty="0">
                <a:solidFill>
                  <a:schemeClr val="dk1"/>
                </a:solidFill>
              </a:rPr>
              <a:t> of human trafficking are working, so that’s what we set out to show. There is no way we could have created this campaign without collaboration with diverse outside sources</a:t>
            </a:r>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1e112c73111_1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1e112c73111_1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50" dirty="0">
                <a:solidFill>
                  <a:srgbClr val="202124"/>
                </a:solidFill>
                <a:highlight>
                  <a:srgbClr val="FFFFFF"/>
                </a:highlight>
              </a:rPr>
              <a:t>Let’s look at understanding why biases happen. You can help uncover your biases and begin to overturn them by collaborating with people different from you. </a:t>
            </a:r>
            <a:endParaRPr dirty="0">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22e7cec3bd9_0_6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22e7cec3bd9_0_6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1500"/>
              </a:spcBef>
              <a:spcAft>
                <a:spcPts val="0"/>
              </a:spcAft>
              <a:buClr>
                <a:srgbClr val="D1D5DB"/>
              </a:buClr>
              <a:buSzPts val="1200"/>
              <a:buFont typeface="Roboto"/>
              <a:buAutoNum type="arabicPeriod"/>
            </a:pPr>
            <a:r>
              <a:rPr lang="en" sz="1200">
                <a:solidFill>
                  <a:srgbClr val="D1D5DB"/>
                </a:solidFill>
                <a:highlight>
                  <a:srgbClr val="444654"/>
                </a:highlight>
                <a:latin typeface="Roboto"/>
                <a:ea typeface="Roboto"/>
                <a:cs typeface="Roboto"/>
                <a:sym typeface="Roboto"/>
              </a:rPr>
              <a:t>Encourage diverse perspectives: Encourage team members to share their perspectives, opinions, and ideas, even if they differ from the majority. This can help to avoid group polarization and foster a more creative and inclusive team culture.</a:t>
            </a:r>
            <a:endParaRPr sz="1200">
              <a:solidFill>
                <a:srgbClr val="D1D5DB"/>
              </a:solidFill>
              <a:highlight>
                <a:srgbClr val="444654"/>
              </a:highlight>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AutoNum type="arabicPeriod"/>
            </a:pPr>
            <a:r>
              <a:rPr lang="en" sz="1200">
                <a:solidFill>
                  <a:srgbClr val="D1D5DB"/>
                </a:solidFill>
                <a:highlight>
                  <a:srgbClr val="444654"/>
                </a:highlight>
                <a:latin typeface="Roboto"/>
                <a:ea typeface="Roboto"/>
                <a:cs typeface="Roboto"/>
                <a:sym typeface="Roboto"/>
              </a:rPr>
              <a:t>Encourage dissenting opinions: Encourage team members to challenge assumptions and ask critical questions, even if it goes against the group consensus. This can help to prevent groupthink and lead to better decision-making.</a:t>
            </a:r>
            <a:endParaRPr sz="1200">
              <a:solidFill>
                <a:srgbClr val="D1D5DB"/>
              </a:solidFill>
              <a:highlight>
                <a:srgbClr val="444654"/>
              </a:highlight>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AutoNum type="arabicPeriod"/>
            </a:pPr>
            <a:r>
              <a:rPr lang="en" sz="1200">
                <a:solidFill>
                  <a:srgbClr val="D1D5DB"/>
                </a:solidFill>
                <a:highlight>
                  <a:srgbClr val="444654"/>
                </a:highlight>
                <a:latin typeface="Roboto"/>
                <a:ea typeface="Roboto"/>
                <a:cs typeface="Roboto"/>
                <a:sym typeface="Roboto"/>
              </a:rPr>
              <a:t>Conduct research and testing: Conduct research and testing to validate assumptions and ensure that advertising campaigns are resonating with the target audience. This can help to avoid the bias of overconfidence and ensure that decisions are based on data and evidence.</a:t>
            </a:r>
            <a:endParaRPr sz="1200">
              <a:solidFill>
                <a:srgbClr val="D1D5DB"/>
              </a:solidFill>
              <a:highlight>
                <a:srgbClr val="444654"/>
              </a:highlight>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AutoNum type="arabicPeriod"/>
            </a:pPr>
            <a:r>
              <a:rPr lang="en" sz="1200">
                <a:solidFill>
                  <a:srgbClr val="D1D5DB"/>
                </a:solidFill>
                <a:highlight>
                  <a:srgbClr val="444654"/>
                </a:highlight>
                <a:latin typeface="Roboto"/>
                <a:ea typeface="Roboto"/>
                <a:cs typeface="Roboto"/>
                <a:sym typeface="Roboto"/>
              </a:rPr>
              <a:t>Seek outside input: Seek input from outside experts or consultants who have different perspectives and experiences. This can help to bring in fresh ideas and challenge the assumptions of the internal team.</a:t>
            </a:r>
            <a:endParaRPr sz="1200">
              <a:solidFill>
                <a:srgbClr val="D1D5DB"/>
              </a:solidFill>
              <a:highlight>
                <a:srgbClr val="444654"/>
              </a:highlight>
              <a:latin typeface="Roboto"/>
              <a:ea typeface="Roboto"/>
              <a:cs typeface="Roboto"/>
              <a:sym typeface="Roboto"/>
            </a:endParaRPr>
          </a:p>
          <a:p>
            <a:pPr marL="457200" lvl="0" indent="-304800" algn="l" rtl="0">
              <a:lnSpc>
                <a:spcPct val="115000"/>
              </a:lnSpc>
              <a:spcBef>
                <a:spcPts val="0"/>
              </a:spcBef>
              <a:spcAft>
                <a:spcPts val="0"/>
              </a:spcAft>
              <a:buClr>
                <a:srgbClr val="D1D5DB"/>
              </a:buClr>
              <a:buSzPts val="1200"/>
              <a:buFont typeface="Roboto"/>
              <a:buAutoNum type="arabicPeriod"/>
            </a:pPr>
            <a:r>
              <a:rPr lang="en" sz="1200">
                <a:solidFill>
                  <a:srgbClr val="D1D5DB"/>
                </a:solidFill>
                <a:highlight>
                  <a:srgbClr val="444654"/>
                </a:highlight>
                <a:latin typeface="Roboto"/>
                <a:ea typeface="Roboto"/>
                <a:cs typeface="Roboto"/>
                <a:sym typeface="Roboto"/>
              </a:rPr>
              <a:t>Foster a culture of psychological safety: Create a safe and supportive environment where team members feel comfortable expressing their ideas and challenging assumptions. This can help to reduce fear of reprisal and encourage open and honest communication.</a:t>
            </a:r>
            <a:endParaRPr sz="1200">
              <a:solidFill>
                <a:srgbClr val="D1D5DB"/>
              </a:solidFill>
              <a:highlight>
                <a:srgbClr val="444654"/>
              </a:highlight>
              <a:latin typeface="Roboto"/>
              <a:ea typeface="Roboto"/>
              <a:cs typeface="Roboto"/>
              <a:sym typeface="Roboto"/>
            </a:endParaRPr>
          </a:p>
          <a:p>
            <a:pPr marL="0" lvl="0" indent="0" algn="l" rtl="0">
              <a:spcBef>
                <a:spcPts val="150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20a1556ac0e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20a1556ac0e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22a8eb6bfd0_0_16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22a8eb6bfd0_0_16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2e7cec3bd9_0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22e7cec3bd9_0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dirty="0">
                <a:solidFill>
                  <a:srgbClr val="253746"/>
                </a:solidFill>
                <a:highlight>
                  <a:srgbClr val="FFFFFF"/>
                </a:highlight>
              </a:rPr>
              <a:t>We shouldn’t be too hard on ourselves here as this is how our brains are built. . So how does bias affect us in advertising? </a:t>
            </a:r>
            <a:r>
              <a:rPr lang="en-IE" sz="1300" dirty="0">
                <a:solidFill>
                  <a:srgbClr val="253746"/>
                </a:solidFill>
                <a:highlight>
                  <a:srgbClr val="FFFFFF"/>
                </a:highlight>
              </a:rPr>
              <a:t>I</a:t>
            </a:r>
            <a:r>
              <a:rPr lang="en" sz="1300" dirty="0">
                <a:solidFill>
                  <a:srgbClr val="253746"/>
                </a:solidFill>
                <a:highlight>
                  <a:srgbClr val="FFFFFF"/>
                </a:highlight>
              </a:rPr>
              <a:t>t simply means that we can end up relying on assumptions to make decisions about who our brands are marketing to and what we want to say to attract those consumers</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2e7cec3f70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22e7cec3f70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300" dirty="0">
                <a:solidFill>
                  <a:srgbClr val="253746"/>
                </a:solidFill>
                <a:highlight>
                  <a:schemeClr val="lt1"/>
                </a:highlight>
              </a:rPr>
              <a:t> </a:t>
            </a:r>
            <a:r>
              <a:rPr lang="en" sz="1300" u="sng" dirty="0">
                <a:solidFill>
                  <a:schemeClr val="hlink"/>
                </a:solidFill>
                <a:highlight>
                  <a:schemeClr val="lt1"/>
                </a:highlight>
                <a:hlinkClick r:id="rId3"/>
              </a:rPr>
              <a:t>These biases spring from a lifetime of exposure to cultural attitudes, norms, traditions, and other factors</a:t>
            </a:r>
            <a:r>
              <a:rPr lang="en" sz="1300" dirty="0">
                <a:solidFill>
                  <a:srgbClr val="253746"/>
                </a:solidFill>
                <a:highlight>
                  <a:schemeClr val="lt1"/>
                </a:highlight>
              </a:rPr>
              <a:t> that affect how we view gender, race, age, ethnicity, religion, economic class, sexuality, disability, and nationality (as well as other groups of characteristics). That’s why they can be very difficult to identify, challenge, or solve for.</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2e7cec3bd9_0_7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22e7cec3bd9_0_7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75000"/>
              </a:lnSpc>
              <a:spcBef>
                <a:spcPts val="0"/>
              </a:spcBef>
              <a:spcAft>
                <a:spcPts val="0"/>
              </a:spcAft>
              <a:buClr>
                <a:schemeClr val="dk1"/>
              </a:buClr>
              <a:buSzPts val="1100"/>
              <a:buFont typeface="Arial"/>
              <a:buNone/>
            </a:pPr>
            <a:r>
              <a:rPr lang="en" sz="1200" dirty="0">
                <a:solidFill>
                  <a:schemeClr val="dk1"/>
                </a:solidFill>
              </a:rPr>
              <a:t>And of course As an industry, our lack of diversity does nothing to help us overcome our biases. The vast majority of workers in the Irish advertising industry are from the affluent middle class, and only 2% of our workforce has a disability, compared with an overall 13.5% of the Irish population. Lots of businesses have DE&amp;I policies in place, but Rome wasn’t built in a day</a:t>
            </a:r>
            <a:endParaRPr sz="1200" dirty="0">
              <a:solidFill>
                <a:schemeClr val="dk1"/>
              </a:solidFill>
            </a:endParaRPr>
          </a:p>
          <a:p>
            <a:pPr marL="0" lvl="0" indent="0" algn="l" rtl="0">
              <a:lnSpc>
                <a:spcPct val="75000"/>
              </a:lnSpc>
              <a:spcBef>
                <a:spcPts val="0"/>
              </a:spcBef>
              <a:spcAft>
                <a:spcPts val="0"/>
              </a:spcAft>
              <a:buClr>
                <a:schemeClr val="dk1"/>
              </a:buClr>
              <a:buSzPts val="1100"/>
              <a:buFont typeface="Arial"/>
              <a:buNone/>
            </a:pPr>
            <a:endParaRPr sz="1200" dirty="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3a7bf981b5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23a7bf981b5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75000"/>
              </a:lnSpc>
              <a:spcBef>
                <a:spcPts val="0"/>
              </a:spcBef>
              <a:spcAft>
                <a:spcPts val="0"/>
              </a:spcAft>
              <a:buClr>
                <a:schemeClr val="dk1"/>
              </a:buClr>
              <a:buSzPts val="1100"/>
              <a:buFont typeface="Arial"/>
              <a:buNone/>
            </a:pPr>
            <a:r>
              <a:rPr lang="en" sz="1200" dirty="0">
                <a:solidFill>
                  <a:schemeClr val="dk1"/>
                </a:solidFill>
              </a:rPr>
              <a:t>So with this in mind, what can we do to avoid bias creeping in right now? Well it really all comes down to collaboration throughout our creative process ….</a:t>
            </a:r>
            <a:endParaRPr sz="1200" dirty="0">
              <a:solidFill>
                <a:schemeClr val="dk1"/>
              </a:solidFill>
            </a:endParaRPr>
          </a:p>
          <a:p>
            <a:pPr marL="0" lvl="0" indent="0" algn="l" rtl="0">
              <a:lnSpc>
                <a:spcPct val="75000"/>
              </a:lnSpc>
              <a:spcBef>
                <a:spcPts val="0"/>
              </a:spcBef>
              <a:spcAft>
                <a:spcPts val="0"/>
              </a:spcAft>
              <a:buClr>
                <a:schemeClr val="dk1"/>
              </a:buClr>
              <a:buSzPts val="1100"/>
              <a:buFont typeface="Arial"/>
              <a:buNone/>
            </a:pPr>
            <a:endParaRPr sz="1200" dirty="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23a7bf981b5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23a7bf981b5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75000"/>
              </a:lnSpc>
              <a:spcBef>
                <a:spcPts val="0"/>
              </a:spcBef>
              <a:spcAft>
                <a:spcPts val="0"/>
              </a:spcAft>
              <a:buClr>
                <a:schemeClr val="dk1"/>
              </a:buClr>
              <a:buSzPts val="1100"/>
              <a:buFont typeface="Arial"/>
              <a:buNone/>
            </a:pPr>
            <a:r>
              <a:rPr lang="en" sz="1200" dirty="0">
                <a:solidFill>
                  <a:schemeClr val="dk1"/>
                </a:solidFill>
              </a:rPr>
              <a:t>Gaining feedback, testing, and carrying out research. Will help us to be LESS TONE DEAF AND MORE IN-TUNE, it really helps us to Break echo chamber Circles in our industry.</a:t>
            </a:r>
            <a:endParaRPr sz="1200" dirty="0">
              <a:solidFill>
                <a:schemeClr val="dk1"/>
              </a:solidFill>
            </a:endParaRPr>
          </a:p>
          <a:p>
            <a:pPr marL="0" lvl="0" indent="0" algn="l" rtl="0">
              <a:lnSpc>
                <a:spcPct val="75000"/>
              </a:lnSpc>
              <a:spcBef>
                <a:spcPts val="0"/>
              </a:spcBef>
              <a:spcAft>
                <a:spcPts val="0"/>
              </a:spcAft>
              <a:buClr>
                <a:schemeClr val="dk1"/>
              </a:buClr>
              <a:buSzPts val="1100"/>
              <a:buFont typeface="Arial"/>
              <a:buNone/>
            </a:pPr>
            <a:endParaRPr sz="1000" dirty="0">
              <a:solidFill>
                <a:schemeClr val="dk1"/>
              </a:solidFill>
              <a:latin typeface="Six Caps"/>
              <a:ea typeface="Six Caps"/>
              <a:cs typeface="Six Caps"/>
              <a:sym typeface="Six Caps"/>
            </a:endParaRPr>
          </a:p>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22e7cec3bd9_0_4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22e7cec3bd9_0_4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why we created 100 voices - human centered design thinking, so at every step of the creative process we stop and check ourselves. </a:t>
            </a:r>
            <a:endParaRPr/>
          </a:p>
          <a:p>
            <a:pPr marL="0" lvl="0" indent="0" algn="l" rtl="0">
              <a:spcBef>
                <a:spcPts val="0"/>
              </a:spcBef>
              <a:spcAft>
                <a:spcPts val="0"/>
              </a:spcAft>
              <a:buNone/>
            </a:pPr>
            <a:endParaRPr/>
          </a:p>
          <a:p>
            <a:pPr marL="0" lvl="0" indent="0" algn="l" rtl="0">
              <a:spcBef>
                <a:spcPts val="0"/>
              </a:spcBef>
              <a:spcAft>
                <a:spcPts val="0"/>
              </a:spcAft>
              <a:buNone/>
            </a:pPr>
            <a:r>
              <a:rPr lang="en"/>
              <a:t>We use it to check diversity of inputs, (e.g. those with Disabilities, LGBTQI, Travelling community,) Strategic outputs, audience targeting &amp; segmentation (e.g. bias playing out in machine learning and you even see it with chatGPT) creative messaging, creative visuals.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1">
  <p:cSld name="TITLE_3">
    <p:spTree>
      <p:nvGrpSpPr>
        <p:cNvPr id="1" name="Shape 50"/>
        <p:cNvGrpSpPr/>
        <p:nvPr/>
      </p:nvGrpSpPr>
      <p:grpSpPr>
        <a:xfrm>
          <a:off x="0" y="0"/>
          <a:ext cx="0" cy="0"/>
          <a:chOff x="0" y="0"/>
          <a:chExt cx="0" cy="0"/>
        </a:xfrm>
      </p:grpSpPr>
      <p:sp>
        <p:nvSpPr>
          <p:cNvPr id="51" name="Google Shape;51;p13"/>
          <p:cNvSpPr txBox="1">
            <a:spLocks noGrp="1"/>
          </p:cNvSpPr>
          <p:nvPr>
            <p:ph type="body" idx="1"/>
          </p:nvPr>
        </p:nvSpPr>
        <p:spPr>
          <a:xfrm>
            <a:off x="450503" y="4447448"/>
            <a:ext cx="8239200" cy="2388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1400"/>
              <a:buFont typeface="Helvetica Neue"/>
              <a:buNone/>
              <a:defRPr sz="14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52" name="Google Shape;52;p13"/>
          <p:cNvSpPr txBox="1">
            <a:spLocks noGrp="1"/>
          </p:cNvSpPr>
          <p:nvPr>
            <p:ph type="title"/>
          </p:nvPr>
        </p:nvSpPr>
        <p:spPr>
          <a:xfrm>
            <a:off x="452436" y="965622"/>
            <a:ext cx="8239200" cy="1743000"/>
          </a:xfrm>
          <a:prstGeom prst="rect">
            <a:avLst/>
          </a:prstGeom>
          <a:noFill/>
          <a:ln>
            <a:noFill/>
          </a:ln>
        </p:spPr>
        <p:txBody>
          <a:bodyPr spcFirstLastPara="1" wrap="square" lIns="19050" tIns="19050" rIns="19050" bIns="19050" anchor="b" anchorCtr="0">
            <a:normAutofit/>
          </a:bodyPr>
          <a:lstStyle>
            <a:lvl1pPr lvl="0" algn="l" rtl="0">
              <a:lnSpc>
                <a:spcPct val="80000"/>
              </a:lnSpc>
              <a:spcBef>
                <a:spcPts val="0"/>
              </a:spcBef>
              <a:spcAft>
                <a:spcPts val="0"/>
              </a:spcAft>
              <a:buClr>
                <a:srgbClr val="000000"/>
              </a:buClr>
              <a:buSzPts val="4400"/>
              <a:buFont typeface="Helvetica Neue"/>
              <a:buNone/>
              <a:defRPr sz="4400"/>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53" name="Google Shape;53;p13"/>
          <p:cNvSpPr txBox="1">
            <a:spLocks noGrp="1"/>
          </p:cNvSpPr>
          <p:nvPr>
            <p:ph type="body" idx="2"/>
          </p:nvPr>
        </p:nvSpPr>
        <p:spPr>
          <a:xfrm>
            <a:off x="450503" y="2708696"/>
            <a:ext cx="8239200" cy="714300"/>
          </a:xfrm>
          <a:prstGeom prst="rect">
            <a:avLst/>
          </a:prstGeom>
          <a:noFill/>
          <a:ln>
            <a:noFill/>
          </a:ln>
        </p:spPr>
        <p:txBody>
          <a:bodyPr spcFirstLastPara="1" wrap="square" lIns="19050" tIns="19050" rIns="19050" bIns="190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lvl1pPr>
            <a:lvl2pPr marL="914400" lvl="1" indent="-228600" algn="l" rtl="0">
              <a:lnSpc>
                <a:spcPct val="100000"/>
              </a:lnSpc>
              <a:spcBef>
                <a:spcPts val="0"/>
              </a:spcBef>
              <a:spcAft>
                <a:spcPts val="0"/>
              </a:spcAft>
              <a:buClr>
                <a:srgbClr val="000000"/>
              </a:buClr>
              <a:buSzPts val="2100"/>
              <a:buFont typeface="Helvetica Neue"/>
              <a:buNone/>
              <a:defRPr sz="2100" b="1"/>
            </a:lvl2pPr>
            <a:lvl3pPr marL="1371600" lvl="2" indent="-228600" algn="l" rtl="0">
              <a:lnSpc>
                <a:spcPct val="100000"/>
              </a:lnSpc>
              <a:spcBef>
                <a:spcPts val="0"/>
              </a:spcBef>
              <a:spcAft>
                <a:spcPts val="0"/>
              </a:spcAft>
              <a:buClr>
                <a:srgbClr val="000000"/>
              </a:buClr>
              <a:buSzPts val="2100"/>
              <a:buFont typeface="Helvetica Neue"/>
              <a:buNone/>
              <a:defRPr sz="2100" b="1"/>
            </a:lvl3pPr>
            <a:lvl4pPr marL="1828800" lvl="3" indent="-228600" algn="l" rtl="0">
              <a:lnSpc>
                <a:spcPct val="100000"/>
              </a:lnSpc>
              <a:spcBef>
                <a:spcPts val="0"/>
              </a:spcBef>
              <a:spcAft>
                <a:spcPts val="0"/>
              </a:spcAft>
              <a:buClr>
                <a:srgbClr val="000000"/>
              </a:buClr>
              <a:buSzPts val="2100"/>
              <a:buFont typeface="Helvetica Neue"/>
              <a:buNone/>
              <a:defRPr sz="2100" b="1"/>
            </a:lvl4pPr>
            <a:lvl5pPr marL="2286000" lvl="4" indent="-228600" algn="l" rtl="0">
              <a:lnSpc>
                <a:spcPct val="100000"/>
              </a:lnSpc>
              <a:spcBef>
                <a:spcPts val="0"/>
              </a:spcBef>
              <a:spcAft>
                <a:spcPts val="0"/>
              </a:spcAft>
              <a:buClr>
                <a:srgbClr val="000000"/>
              </a:buClr>
              <a:buSzPts val="2100"/>
              <a:buFont typeface="Helvetica Neue"/>
              <a:buNone/>
              <a:defRPr sz="2100" b="1"/>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54" name="Google Shape;54;p13"/>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2">
  <p:cSld name="TITLE_4">
    <p:spTree>
      <p:nvGrpSpPr>
        <p:cNvPr id="1" name="Shape 55"/>
        <p:cNvGrpSpPr/>
        <p:nvPr/>
      </p:nvGrpSpPr>
      <p:grpSpPr>
        <a:xfrm>
          <a:off x="0" y="0"/>
          <a:ext cx="0" cy="0"/>
          <a:chOff x="0" y="0"/>
          <a:chExt cx="0" cy="0"/>
        </a:xfrm>
      </p:grpSpPr>
      <p:sp>
        <p:nvSpPr>
          <p:cNvPr id="56" name="Google Shape;56;p14"/>
          <p:cNvSpPr txBox="1">
            <a:spLocks noGrp="1"/>
          </p:cNvSpPr>
          <p:nvPr>
            <p:ph type="body" idx="1"/>
          </p:nvPr>
        </p:nvSpPr>
        <p:spPr>
          <a:xfrm>
            <a:off x="450503" y="4447448"/>
            <a:ext cx="8239200" cy="2388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1400"/>
              <a:buFont typeface="Helvetica Neue"/>
              <a:buNone/>
              <a:defRPr sz="14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57" name="Google Shape;57;p14"/>
          <p:cNvSpPr txBox="1">
            <a:spLocks noGrp="1"/>
          </p:cNvSpPr>
          <p:nvPr>
            <p:ph type="title"/>
          </p:nvPr>
        </p:nvSpPr>
        <p:spPr>
          <a:xfrm>
            <a:off x="452436" y="965622"/>
            <a:ext cx="8239200" cy="1743000"/>
          </a:xfrm>
          <a:prstGeom prst="rect">
            <a:avLst/>
          </a:prstGeom>
          <a:noFill/>
          <a:ln>
            <a:noFill/>
          </a:ln>
        </p:spPr>
        <p:txBody>
          <a:bodyPr spcFirstLastPara="1" wrap="square" lIns="19050" tIns="19050" rIns="19050" bIns="19050" anchor="b" anchorCtr="0">
            <a:normAutofit/>
          </a:bodyPr>
          <a:lstStyle>
            <a:lvl1pPr lvl="0" algn="l" rtl="0">
              <a:lnSpc>
                <a:spcPct val="80000"/>
              </a:lnSpc>
              <a:spcBef>
                <a:spcPts val="0"/>
              </a:spcBef>
              <a:spcAft>
                <a:spcPts val="0"/>
              </a:spcAft>
              <a:buClr>
                <a:srgbClr val="000000"/>
              </a:buClr>
              <a:buSzPts val="4400"/>
              <a:buFont typeface="Helvetica Neue"/>
              <a:buNone/>
              <a:defRPr sz="4400"/>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58" name="Google Shape;58;p14"/>
          <p:cNvSpPr txBox="1">
            <a:spLocks noGrp="1"/>
          </p:cNvSpPr>
          <p:nvPr>
            <p:ph type="body" idx="2"/>
          </p:nvPr>
        </p:nvSpPr>
        <p:spPr>
          <a:xfrm>
            <a:off x="450503" y="2708696"/>
            <a:ext cx="8239200" cy="714300"/>
          </a:xfrm>
          <a:prstGeom prst="rect">
            <a:avLst/>
          </a:prstGeom>
          <a:noFill/>
          <a:ln>
            <a:noFill/>
          </a:ln>
        </p:spPr>
        <p:txBody>
          <a:bodyPr spcFirstLastPara="1" wrap="square" lIns="19050" tIns="19050" rIns="19050" bIns="190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lvl1pPr>
            <a:lvl2pPr marL="914400" lvl="1" indent="-228600" algn="l" rtl="0">
              <a:lnSpc>
                <a:spcPct val="100000"/>
              </a:lnSpc>
              <a:spcBef>
                <a:spcPts val="0"/>
              </a:spcBef>
              <a:spcAft>
                <a:spcPts val="0"/>
              </a:spcAft>
              <a:buClr>
                <a:srgbClr val="000000"/>
              </a:buClr>
              <a:buSzPts val="2100"/>
              <a:buFont typeface="Helvetica Neue"/>
              <a:buNone/>
              <a:defRPr sz="2100" b="1"/>
            </a:lvl2pPr>
            <a:lvl3pPr marL="1371600" lvl="2" indent="-228600" algn="l" rtl="0">
              <a:lnSpc>
                <a:spcPct val="100000"/>
              </a:lnSpc>
              <a:spcBef>
                <a:spcPts val="0"/>
              </a:spcBef>
              <a:spcAft>
                <a:spcPts val="0"/>
              </a:spcAft>
              <a:buClr>
                <a:srgbClr val="000000"/>
              </a:buClr>
              <a:buSzPts val="2100"/>
              <a:buFont typeface="Helvetica Neue"/>
              <a:buNone/>
              <a:defRPr sz="2100" b="1"/>
            </a:lvl3pPr>
            <a:lvl4pPr marL="1828800" lvl="3" indent="-228600" algn="l" rtl="0">
              <a:lnSpc>
                <a:spcPct val="100000"/>
              </a:lnSpc>
              <a:spcBef>
                <a:spcPts val="0"/>
              </a:spcBef>
              <a:spcAft>
                <a:spcPts val="0"/>
              </a:spcAft>
              <a:buClr>
                <a:srgbClr val="000000"/>
              </a:buClr>
              <a:buSzPts val="2100"/>
              <a:buFont typeface="Helvetica Neue"/>
              <a:buNone/>
              <a:defRPr sz="2100" b="1"/>
            </a:lvl4pPr>
            <a:lvl5pPr marL="2286000" lvl="4" indent="-228600" algn="l" rtl="0">
              <a:lnSpc>
                <a:spcPct val="100000"/>
              </a:lnSpc>
              <a:spcBef>
                <a:spcPts val="0"/>
              </a:spcBef>
              <a:spcAft>
                <a:spcPts val="0"/>
              </a:spcAft>
              <a:buClr>
                <a:srgbClr val="000000"/>
              </a:buClr>
              <a:buSzPts val="2100"/>
              <a:buFont typeface="Helvetica Neue"/>
              <a:buNone/>
              <a:defRPr sz="2100" b="1"/>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59" name="Google Shape;59;p14"/>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p:cSld name="TITLE_1_1">
    <p:spTree>
      <p:nvGrpSpPr>
        <p:cNvPr id="1" name="Shape 60"/>
        <p:cNvGrpSpPr/>
        <p:nvPr/>
      </p:nvGrpSpPr>
      <p:grpSpPr>
        <a:xfrm>
          <a:off x="0" y="0"/>
          <a:ext cx="0" cy="0"/>
          <a:chOff x="0" y="0"/>
          <a:chExt cx="0" cy="0"/>
        </a:xfrm>
      </p:grpSpPr>
      <p:sp>
        <p:nvSpPr>
          <p:cNvPr id="61" name="Google Shape;61;p15"/>
          <p:cNvSpPr txBox="1">
            <a:spLocks noGrp="1"/>
          </p:cNvSpPr>
          <p:nvPr>
            <p:ph type="body" idx="1"/>
          </p:nvPr>
        </p:nvSpPr>
        <p:spPr>
          <a:xfrm>
            <a:off x="450503" y="4447448"/>
            <a:ext cx="8239200" cy="2388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1400"/>
              <a:buFont typeface="Helvetica Neue"/>
              <a:buNone/>
              <a:defRPr sz="14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62" name="Google Shape;62;p15"/>
          <p:cNvSpPr txBox="1">
            <a:spLocks noGrp="1"/>
          </p:cNvSpPr>
          <p:nvPr>
            <p:ph type="title"/>
          </p:nvPr>
        </p:nvSpPr>
        <p:spPr>
          <a:xfrm>
            <a:off x="452436" y="965622"/>
            <a:ext cx="8239200" cy="1743000"/>
          </a:xfrm>
          <a:prstGeom prst="rect">
            <a:avLst/>
          </a:prstGeom>
          <a:noFill/>
          <a:ln>
            <a:noFill/>
          </a:ln>
        </p:spPr>
        <p:txBody>
          <a:bodyPr spcFirstLastPara="1" wrap="square" lIns="19050" tIns="19050" rIns="19050" bIns="19050" anchor="b" anchorCtr="0">
            <a:normAutofit/>
          </a:bodyPr>
          <a:lstStyle>
            <a:lvl1pPr lvl="0" algn="l" rtl="0">
              <a:lnSpc>
                <a:spcPct val="80000"/>
              </a:lnSpc>
              <a:spcBef>
                <a:spcPts val="0"/>
              </a:spcBef>
              <a:spcAft>
                <a:spcPts val="0"/>
              </a:spcAft>
              <a:buClr>
                <a:srgbClr val="000000"/>
              </a:buClr>
              <a:buSzPts val="4400"/>
              <a:buFont typeface="Helvetica Neue"/>
              <a:buNone/>
              <a:defRPr sz="4400"/>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63" name="Google Shape;63;p15"/>
          <p:cNvSpPr txBox="1">
            <a:spLocks noGrp="1"/>
          </p:cNvSpPr>
          <p:nvPr>
            <p:ph type="body" idx="2"/>
          </p:nvPr>
        </p:nvSpPr>
        <p:spPr>
          <a:xfrm>
            <a:off x="450503" y="2708696"/>
            <a:ext cx="8239200" cy="714300"/>
          </a:xfrm>
          <a:prstGeom prst="rect">
            <a:avLst/>
          </a:prstGeom>
          <a:noFill/>
          <a:ln>
            <a:noFill/>
          </a:ln>
        </p:spPr>
        <p:txBody>
          <a:bodyPr spcFirstLastPara="1" wrap="square" lIns="19050" tIns="19050" rIns="19050" bIns="190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lvl1pPr>
            <a:lvl2pPr marL="914400" lvl="1" indent="-228600" algn="l" rtl="0">
              <a:lnSpc>
                <a:spcPct val="100000"/>
              </a:lnSpc>
              <a:spcBef>
                <a:spcPts val="0"/>
              </a:spcBef>
              <a:spcAft>
                <a:spcPts val="0"/>
              </a:spcAft>
              <a:buClr>
                <a:srgbClr val="000000"/>
              </a:buClr>
              <a:buSzPts val="2100"/>
              <a:buFont typeface="Helvetica Neue"/>
              <a:buNone/>
              <a:defRPr sz="2100" b="1"/>
            </a:lvl2pPr>
            <a:lvl3pPr marL="1371600" lvl="2" indent="-228600" algn="l" rtl="0">
              <a:lnSpc>
                <a:spcPct val="100000"/>
              </a:lnSpc>
              <a:spcBef>
                <a:spcPts val="0"/>
              </a:spcBef>
              <a:spcAft>
                <a:spcPts val="0"/>
              </a:spcAft>
              <a:buClr>
                <a:srgbClr val="000000"/>
              </a:buClr>
              <a:buSzPts val="2100"/>
              <a:buFont typeface="Helvetica Neue"/>
              <a:buNone/>
              <a:defRPr sz="2100" b="1"/>
            </a:lvl3pPr>
            <a:lvl4pPr marL="1828800" lvl="3" indent="-228600" algn="l" rtl="0">
              <a:lnSpc>
                <a:spcPct val="100000"/>
              </a:lnSpc>
              <a:spcBef>
                <a:spcPts val="0"/>
              </a:spcBef>
              <a:spcAft>
                <a:spcPts val="0"/>
              </a:spcAft>
              <a:buClr>
                <a:srgbClr val="000000"/>
              </a:buClr>
              <a:buSzPts val="2100"/>
              <a:buFont typeface="Helvetica Neue"/>
              <a:buNone/>
              <a:defRPr sz="2100" b="1"/>
            </a:lvl4pPr>
            <a:lvl5pPr marL="2286000" lvl="4" indent="-228600" algn="l" rtl="0">
              <a:lnSpc>
                <a:spcPct val="100000"/>
              </a:lnSpc>
              <a:spcBef>
                <a:spcPts val="0"/>
              </a:spcBef>
              <a:spcAft>
                <a:spcPts val="0"/>
              </a:spcAft>
              <a:buClr>
                <a:srgbClr val="000000"/>
              </a:buClr>
              <a:buSzPts val="2100"/>
              <a:buFont typeface="Helvetica Neue"/>
              <a:buNone/>
              <a:defRPr sz="2100" b="1"/>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64" name="Google Shape;64;p15"/>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3">
  <p:cSld name="TITLE_5">
    <p:spTree>
      <p:nvGrpSpPr>
        <p:cNvPr id="1" name="Shape 65"/>
        <p:cNvGrpSpPr/>
        <p:nvPr/>
      </p:nvGrpSpPr>
      <p:grpSpPr>
        <a:xfrm>
          <a:off x="0" y="0"/>
          <a:ext cx="0" cy="0"/>
          <a:chOff x="0" y="0"/>
          <a:chExt cx="0" cy="0"/>
        </a:xfrm>
      </p:grpSpPr>
      <p:sp>
        <p:nvSpPr>
          <p:cNvPr id="66" name="Google Shape;66;p16"/>
          <p:cNvSpPr txBox="1">
            <a:spLocks noGrp="1"/>
          </p:cNvSpPr>
          <p:nvPr>
            <p:ph type="body" idx="1"/>
          </p:nvPr>
        </p:nvSpPr>
        <p:spPr>
          <a:xfrm>
            <a:off x="450503" y="4447448"/>
            <a:ext cx="8239200" cy="2388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1400"/>
              <a:buFont typeface="Helvetica Neue"/>
              <a:buNone/>
              <a:defRPr sz="14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67" name="Google Shape;67;p16"/>
          <p:cNvSpPr txBox="1">
            <a:spLocks noGrp="1"/>
          </p:cNvSpPr>
          <p:nvPr>
            <p:ph type="title"/>
          </p:nvPr>
        </p:nvSpPr>
        <p:spPr>
          <a:xfrm>
            <a:off x="452436" y="965622"/>
            <a:ext cx="8239200" cy="1743000"/>
          </a:xfrm>
          <a:prstGeom prst="rect">
            <a:avLst/>
          </a:prstGeom>
          <a:noFill/>
          <a:ln>
            <a:noFill/>
          </a:ln>
        </p:spPr>
        <p:txBody>
          <a:bodyPr spcFirstLastPara="1" wrap="square" lIns="19050" tIns="19050" rIns="19050" bIns="19050" anchor="b" anchorCtr="0">
            <a:normAutofit/>
          </a:bodyPr>
          <a:lstStyle>
            <a:lvl1pPr lvl="0" algn="l" rtl="0">
              <a:lnSpc>
                <a:spcPct val="80000"/>
              </a:lnSpc>
              <a:spcBef>
                <a:spcPts val="0"/>
              </a:spcBef>
              <a:spcAft>
                <a:spcPts val="0"/>
              </a:spcAft>
              <a:buClr>
                <a:srgbClr val="000000"/>
              </a:buClr>
              <a:buSzPts val="4400"/>
              <a:buFont typeface="Helvetica Neue"/>
              <a:buNone/>
              <a:defRPr sz="4400"/>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68" name="Google Shape;68;p16"/>
          <p:cNvSpPr txBox="1">
            <a:spLocks noGrp="1"/>
          </p:cNvSpPr>
          <p:nvPr>
            <p:ph type="body" idx="2"/>
          </p:nvPr>
        </p:nvSpPr>
        <p:spPr>
          <a:xfrm>
            <a:off x="450503" y="2708696"/>
            <a:ext cx="8239200" cy="714300"/>
          </a:xfrm>
          <a:prstGeom prst="rect">
            <a:avLst/>
          </a:prstGeom>
          <a:noFill/>
          <a:ln>
            <a:noFill/>
          </a:ln>
        </p:spPr>
        <p:txBody>
          <a:bodyPr spcFirstLastPara="1" wrap="square" lIns="19050" tIns="19050" rIns="19050" bIns="190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lvl1pPr>
            <a:lvl2pPr marL="914400" lvl="1" indent="-228600" algn="l" rtl="0">
              <a:lnSpc>
                <a:spcPct val="100000"/>
              </a:lnSpc>
              <a:spcBef>
                <a:spcPts val="0"/>
              </a:spcBef>
              <a:spcAft>
                <a:spcPts val="0"/>
              </a:spcAft>
              <a:buClr>
                <a:srgbClr val="000000"/>
              </a:buClr>
              <a:buSzPts val="2100"/>
              <a:buFont typeface="Helvetica Neue"/>
              <a:buNone/>
              <a:defRPr sz="2100" b="1"/>
            </a:lvl2pPr>
            <a:lvl3pPr marL="1371600" lvl="2" indent="-228600" algn="l" rtl="0">
              <a:lnSpc>
                <a:spcPct val="100000"/>
              </a:lnSpc>
              <a:spcBef>
                <a:spcPts val="0"/>
              </a:spcBef>
              <a:spcAft>
                <a:spcPts val="0"/>
              </a:spcAft>
              <a:buClr>
                <a:srgbClr val="000000"/>
              </a:buClr>
              <a:buSzPts val="2100"/>
              <a:buFont typeface="Helvetica Neue"/>
              <a:buNone/>
              <a:defRPr sz="2100" b="1"/>
            </a:lvl3pPr>
            <a:lvl4pPr marL="1828800" lvl="3" indent="-228600" algn="l" rtl="0">
              <a:lnSpc>
                <a:spcPct val="100000"/>
              </a:lnSpc>
              <a:spcBef>
                <a:spcPts val="0"/>
              </a:spcBef>
              <a:spcAft>
                <a:spcPts val="0"/>
              </a:spcAft>
              <a:buClr>
                <a:srgbClr val="000000"/>
              </a:buClr>
              <a:buSzPts val="2100"/>
              <a:buFont typeface="Helvetica Neue"/>
              <a:buNone/>
              <a:defRPr sz="2100" b="1"/>
            </a:lvl4pPr>
            <a:lvl5pPr marL="2286000" lvl="4" indent="-228600" algn="l" rtl="0">
              <a:lnSpc>
                <a:spcPct val="100000"/>
              </a:lnSpc>
              <a:spcBef>
                <a:spcPts val="0"/>
              </a:spcBef>
              <a:spcAft>
                <a:spcPts val="0"/>
              </a:spcAft>
              <a:buClr>
                <a:srgbClr val="000000"/>
              </a:buClr>
              <a:buSzPts val="2100"/>
              <a:buFont typeface="Helvetica Neue"/>
              <a:buNone/>
              <a:defRPr sz="2100" b="1"/>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69" name="Google Shape;69;p16"/>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Blank 1">
  <p:cSld name="TITLE_AND_BODY_1">
    <p:bg>
      <p:bgPr>
        <a:solidFill>
          <a:srgbClr val="FFFFFF"/>
        </a:solidFill>
        <a:effectLst/>
      </p:bgPr>
    </p:bg>
    <p:spTree>
      <p:nvGrpSpPr>
        <p:cNvPr id="1" name="Shape 70"/>
        <p:cNvGrpSpPr/>
        <p:nvPr/>
      </p:nvGrpSpPr>
      <p:grpSpPr>
        <a:xfrm>
          <a:off x="0" y="0"/>
          <a:ext cx="0" cy="0"/>
          <a:chOff x="0" y="0"/>
          <a:chExt cx="0" cy="0"/>
        </a:xfrm>
      </p:grpSpPr>
      <p:pic>
        <p:nvPicPr>
          <p:cNvPr id="71" name="Google Shape;71;p17" descr="Image"/>
          <p:cNvPicPr preferRelativeResize="0"/>
          <p:nvPr/>
        </p:nvPicPr>
        <p:blipFill rotWithShape="1">
          <a:blip r:embed="rId2">
            <a:alphaModFix/>
          </a:blip>
          <a:srcRect/>
          <a:stretch/>
        </p:blipFill>
        <p:spPr>
          <a:xfrm>
            <a:off x="8761029" y="4910677"/>
            <a:ext cx="59197" cy="103117"/>
          </a:xfrm>
          <a:prstGeom prst="rect">
            <a:avLst/>
          </a:prstGeom>
          <a:noFill/>
          <a:ln>
            <a:noFill/>
          </a:ln>
        </p:spPr>
      </p:pic>
      <p:sp>
        <p:nvSpPr>
          <p:cNvPr id="72" name="Google Shape;72;p17"/>
          <p:cNvSpPr txBox="1">
            <a:spLocks noGrp="1"/>
          </p:cNvSpPr>
          <p:nvPr>
            <p:ph type="sldNum" idx="12"/>
          </p:nvPr>
        </p:nvSpPr>
        <p:spPr>
          <a:xfrm rot="5400000">
            <a:off x="8933630" y="2506183"/>
            <a:ext cx="185400" cy="131100"/>
          </a:xfrm>
          <a:prstGeom prst="rect">
            <a:avLst/>
          </a:prstGeom>
          <a:noFill/>
          <a:ln>
            <a:noFill/>
          </a:ln>
        </p:spPr>
        <p:txBody>
          <a:bodyPr spcFirstLastPara="1" wrap="square" lIns="26775" tIns="26775" rIns="26775" bIns="26775" anchor="t" anchorCtr="0">
            <a:spAutoFit/>
          </a:bodyPr>
          <a:lstStyle>
            <a:lvl1pPr marL="0" marR="0" lvl="0" indent="0" algn="ctr" rtl="0">
              <a:lnSpc>
                <a:spcPct val="100000"/>
              </a:lnSpc>
              <a:spcBef>
                <a:spcPts val="0"/>
              </a:spcBef>
              <a:spcAft>
                <a:spcPts val="0"/>
              </a:spcAft>
              <a:buClr>
                <a:srgbClr val="000000"/>
              </a:buClr>
              <a:buSzPts val="900"/>
              <a:buFont typeface="Helvetica Neue Light"/>
              <a:buNone/>
              <a:defRPr sz="500" b="1">
                <a:solidFill>
                  <a:srgbClr val="000000"/>
                </a:solidFill>
                <a:latin typeface="Roboto"/>
                <a:ea typeface="Roboto"/>
                <a:cs typeface="Roboto"/>
                <a:sym typeface="Roboto"/>
              </a:defRPr>
            </a:lvl1pPr>
            <a:lvl2pPr marL="0" marR="0" lvl="1" indent="0" algn="ctr" rtl="0">
              <a:lnSpc>
                <a:spcPct val="100000"/>
              </a:lnSpc>
              <a:spcBef>
                <a:spcPts val="0"/>
              </a:spcBef>
              <a:spcAft>
                <a:spcPts val="0"/>
              </a:spcAft>
              <a:buClr>
                <a:srgbClr val="000000"/>
              </a:buClr>
              <a:buSzPts val="900"/>
              <a:buFont typeface="Helvetica Neue Light"/>
              <a:buNone/>
              <a:defRPr sz="500" b="1">
                <a:solidFill>
                  <a:srgbClr val="000000"/>
                </a:solidFill>
                <a:latin typeface="Roboto"/>
                <a:ea typeface="Roboto"/>
                <a:cs typeface="Roboto"/>
                <a:sym typeface="Roboto"/>
              </a:defRPr>
            </a:lvl2pPr>
            <a:lvl3pPr marL="0" marR="0" lvl="2" indent="0" algn="ctr" rtl="0">
              <a:lnSpc>
                <a:spcPct val="100000"/>
              </a:lnSpc>
              <a:spcBef>
                <a:spcPts val="0"/>
              </a:spcBef>
              <a:spcAft>
                <a:spcPts val="0"/>
              </a:spcAft>
              <a:buClr>
                <a:srgbClr val="000000"/>
              </a:buClr>
              <a:buSzPts val="900"/>
              <a:buFont typeface="Helvetica Neue Light"/>
              <a:buNone/>
              <a:defRPr sz="500" b="1">
                <a:solidFill>
                  <a:srgbClr val="000000"/>
                </a:solidFill>
                <a:latin typeface="Roboto"/>
                <a:ea typeface="Roboto"/>
                <a:cs typeface="Roboto"/>
                <a:sym typeface="Roboto"/>
              </a:defRPr>
            </a:lvl3pPr>
            <a:lvl4pPr marL="0" marR="0" lvl="3" indent="0" algn="ctr" rtl="0">
              <a:lnSpc>
                <a:spcPct val="100000"/>
              </a:lnSpc>
              <a:spcBef>
                <a:spcPts val="0"/>
              </a:spcBef>
              <a:spcAft>
                <a:spcPts val="0"/>
              </a:spcAft>
              <a:buClr>
                <a:srgbClr val="000000"/>
              </a:buClr>
              <a:buSzPts val="900"/>
              <a:buFont typeface="Helvetica Neue Light"/>
              <a:buNone/>
              <a:defRPr sz="500" b="1">
                <a:solidFill>
                  <a:srgbClr val="000000"/>
                </a:solidFill>
                <a:latin typeface="Roboto"/>
                <a:ea typeface="Roboto"/>
                <a:cs typeface="Roboto"/>
                <a:sym typeface="Roboto"/>
              </a:defRPr>
            </a:lvl4pPr>
            <a:lvl5pPr marL="0" marR="0" lvl="4" indent="0" algn="ctr" rtl="0">
              <a:lnSpc>
                <a:spcPct val="100000"/>
              </a:lnSpc>
              <a:spcBef>
                <a:spcPts val="0"/>
              </a:spcBef>
              <a:spcAft>
                <a:spcPts val="0"/>
              </a:spcAft>
              <a:buClr>
                <a:srgbClr val="000000"/>
              </a:buClr>
              <a:buSzPts val="900"/>
              <a:buFont typeface="Helvetica Neue Light"/>
              <a:buNone/>
              <a:defRPr sz="500" b="1">
                <a:solidFill>
                  <a:srgbClr val="000000"/>
                </a:solidFill>
                <a:latin typeface="Roboto"/>
                <a:ea typeface="Roboto"/>
                <a:cs typeface="Roboto"/>
                <a:sym typeface="Roboto"/>
              </a:defRPr>
            </a:lvl5pPr>
            <a:lvl6pPr marL="0" marR="0" lvl="5" indent="0" algn="ctr" rtl="0">
              <a:lnSpc>
                <a:spcPct val="100000"/>
              </a:lnSpc>
              <a:spcBef>
                <a:spcPts val="0"/>
              </a:spcBef>
              <a:spcAft>
                <a:spcPts val="0"/>
              </a:spcAft>
              <a:buClr>
                <a:srgbClr val="000000"/>
              </a:buClr>
              <a:buSzPts val="900"/>
              <a:buFont typeface="Helvetica Neue Light"/>
              <a:buNone/>
              <a:defRPr sz="500" b="1">
                <a:solidFill>
                  <a:srgbClr val="000000"/>
                </a:solidFill>
                <a:latin typeface="Roboto"/>
                <a:ea typeface="Roboto"/>
                <a:cs typeface="Roboto"/>
                <a:sym typeface="Roboto"/>
              </a:defRPr>
            </a:lvl6pPr>
            <a:lvl7pPr marL="0" marR="0" lvl="6" indent="0" algn="ctr" rtl="0">
              <a:lnSpc>
                <a:spcPct val="100000"/>
              </a:lnSpc>
              <a:spcBef>
                <a:spcPts val="0"/>
              </a:spcBef>
              <a:spcAft>
                <a:spcPts val="0"/>
              </a:spcAft>
              <a:buClr>
                <a:srgbClr val="000000"/>
              </a:buClr>
              <a:buSzPts val="900"/>
              <a:buFont typeface="Helvetica Neue Light"/>
              <a:buNone/>
              <a:defRPr sz="500" b="1">
                <a:solidFill>
                  <a:srgbClr val="000000"/>
                </a:solidFill>
                <a:latin typeface="Roboto"/>
                <a:ea typeface="Roboto"/>
                <a:cs typeface="Roboto"/>
                <a:sym typeface="Roboto"/>
              </a:defRPr>
            </a:lvl7pPr>
            <a:lvl8pPr marL="0" marR="0" lvl="7" indent="0" algn="ctr" rtl="0">
              <a:lnSpc>
                <a:spcPct val="100000"/>
              </a:lnSpc>
              <a:spcBef>
                <a:spcPts val="0"/>
              </a:spcBef>
              <a:spcAft>
                <a:spcPts val="0"/>
              </a:spcAft>
              <a:buClr>
                <a:srgbClr val="000000"/>
              </a:buClr>
              <a:buSzPts val="900"/>
              <a:buFont typeface="Helvetica Neue Light"/>
              <a:buNone/>
              <a:defRPr sz="500" b="1">
                <a:solidFill>
                  <a:srgbClr val="000000"/>
                </a:solidFill>
                <a:latin typeface="Roboto"/>
                <a:ea typeface="Roboto"/>
                <a:cs typeface="Roboto"/>
                <a:sym typeface="Roboto"/>
              </a:defRPr>
            </a:lvl8pPr>
            <a:lvl9pPr marL="0" marR="0" lvl="8" indent="0" algn="ctr" rtl="0">
              <a:lnSpc>
                <a:spcPct val="100000"/>
              </a:lnSpc>
              <a:spcBef>
                <a:spcPts val="0"/>
              </a:spcBef>
              <a:spcAft>
                <a:spcPts val="0"/>
              </a:spcAft>
              <a:buClr>
                <a:srgbClr val="000000"/>
              </a:buClr>
              <a:buSzPts val="900"/>
              <a:buFont typeface="Helvetica Neue Light"/>
              <a:buNone/>
              <a:defRPr sz="500" b="1">
                <a:solidFill>
                  <a:srgbClr val="000000"/>
                </a:solidFill>
                <a:latin typeface="Roboto"/>
                <a:ea typeface="Roboto"/>
                <a:cs typeface="Roboto"/>
                <a:sym typeface="Roboto"/>
              </a:defRPr>
            </a:lvl9pPr>
          </a:lstStyle>
          <a:p>
            <a:pPr marL="0" lvl="0" indent="0" algn="ctr" rtl="0">
              <a:spcBef>
                <a:spcPts val="0"/>
              </a:spcBef>
              <a:spcAft>
                <a:spcPts val="0"/>
              </a:spcAft>
              <a:buNone/>
            </a:pPr>
            <a:fld id="{00000000-1234-1234-1234-123412341234}" type="slidenum">
              <a:rPr lang="en"/>
              <a:t>‹#›</a:t>
            </a:fld>
            <a:endParaRPr sz="200">
              <a:solidFill>
                <a:schemeClr val="dk2"/>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4">
  <p:cSld name="TITLE_6">
    <p:spTree>
      <p:nvGrpSpPr>
        <p:cNvPr id="1" name="Shape 73"/>
        <p:cNvGrpSpPr/>
        <p:nvPr/>
      </p:nvGrpSpPr>
      <p:grpSpPr>
        <a:xfrm>
          <a:off x="0" y="0"/>
          <a:ext cx="0" cy="0"/>
          <a:chOff x="0" y="0"/>
          <a:chExt cx="0" cy="0"/>
        </a:xfrm>
      </p:grpSpPr>
      <p:sp>
        <p:nvSpPr>
          <p:cNvPr id="74" name="Google Shape;74;p18"/>
          <p:cNvSpPr txBox="1">
            <a:spLocks noGrp="1"/>
          </p:cNvSpPr>
          <p:nvPr>
            <p:ph type="body" idx="1"/>
          </p:nvPr>
        </p:nvSpPr>
        <p:spPr>
          <a:xfrm>
            <a:off x="450503" y="4447448"/>
            <a:ext cx="8239200" cy="2388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1400"/>
              <a:buFont typeface="Helvetica Neue"/>
              <a:buNone/>
              <a:defRPr sz="14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75" name="Google Shape;75;p18"/>
          <p:cNvSpPr txBox="1">
            <a:spLocks noGrp="1"/>
          </p:cNvSpPr>
          <p:nvPr>
            <p:ph type="title"/>
          </p:nvPr>
        </p:nvSpPr>
        <p:spPr>
          <a:xfrm>
            <a:off x="452436" y="965622"/>
            <a:ext cx="8239200" cy="1743000"/>
          </a:xfrm>
          <a:prstGeom prst="rect">
            <a:avLst/>
          </a:prstGeom>
          <a:noFill/>
          <a:ln>
            <a:noFill/>
          </a:ln>
        </p:spPr>
        <p:txBody>
          <a:bodyPr spcFirstLastPara="1" wrap="square" lIns="19050" tIns="19050" rIns="19050" bIns="19050" anchor="b" anchorCtr="0">
            <a:normAutofit/>
          </a:bodyPr>
          <a:lstStyle>
            <a:lvl1pPr lvl="0" algn="l" rtl="0">
              <a:lnSpc>
                <a:spcPct val="80000"/>
              </a:lnSpc>
              <a:spcBef>
                <a:spcPts val="0"/>
              </a:spcBef>
              <a:spcAft>
                <a:spcPts val="0"/>
              </a:spcAft>
              <a:buClr>
                <a:srgbClr val="000000"/>
              </a:buClr>
              <a:buSzPts val="4400"/>
              <a:buFont typeface="Helvetica Neue"/>
              <a:buNone/>
              <a:defRPr sz="4400"/>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76" name="Google Shape;76;p18"/>
          <p:cNvSpPr txBox="1">
            <a:spLocks noGrp="1"/>
          </p:cNvSpPr>
          <p:nvPr>
            <p:ph type="body" idx="2"/>
          </p:nvPr>
        </p:nvSpPr>
        <p:spPr>
          <a:xfrm>
            <a:off x="450503" y="2708696"/>
            <a:ext cx="8239200" cy="714300"/>
          </a:xfrm>
          <a:prstGeom prst="rect">
            <a:avLst/>
          </a:prstGeom>
          <a:noFill/>
          <a:ln>
            <a:noFill/>
          </a:ln>
        </p:spPr>
        <p:txBody>
          <a:bodyPr spcFirstLastPara="1" wrap="square" lIns="19050" tIns="19050" rIns="19050" bIns="190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lvl1pPr>
            <a:lvl2pPr marL="914400" lvl="1" indent="-228600" algn="l" rtl="0">
              <a:lnSpc>
                <a:spcPct val="100000"/>
              </a:lnSpc>
              <a:spcBef>
                <a:spcPts val="0"/>
              </a:spcBef>
              <a:spcAft>
                <a:spcPts val="0"/>
              </a:spcAft>
              <a:buClr>
                <a:srgbClr val="000000"/>
              </a:buClr>
              <a:buSzPts val="2100"/>
              <a:buFont typeface="Helvetica Neue"/>
              <a:buNone/>
              <a:defRPr sz="2100" b="1"/>
            </a:lvl2pPr>
            <a:lvl3pPr marL="1371600" lvl="2" indent="-228600" algn="l" rtl="0">
              <a:lnSpc>
                <a:spcPct val="100000"/>
              </a:lnSpc>
              <a:spcBef>
                <a:spcPts val="0"/>
              </a:spcBef>
              <a:spcAft>
                <a:spcPts val="0"/>
              </a:spcAft>
              <a:buClr>
                <a:srgbClr val="000000"/>
              </a:buClr>
              <a:buSzPts val="2100"/>
              <a:buFont typeface="Helvetica Neue"/>
              <a:buNone/>
              <a:defRPr sz="2100" b="1"/>
            </a:lvl3pPr>
            <a:lvl4pPr marL="1828800" lvl="3" indent="-228600" algn="l" rtl="0">
              <a:lnSpc>
                <a:spcPct val="100000"/>
              </a:lnSpc>
              <a:spcBef>
                <a:spcPts val="0"/>
              </a:spcBef>
              <a:spcAft>
                <a:spcPts val="0"/>
              </a:spcAft>
              <a:buClr>
                <a:srgbClr val="000000"/>
              </a:buClr>
              <a:buSzPts val="2100"/>
              <a:buFont typeface="Helvetica Neue"/>
              <a:buNone/>
              <a:defRPr sz="2100" b="1"/>
            </a:lvl4pPr>
            <a:lvl5pPr marL="2286000" lvl="4" indent="-228600" algn="l" rtl="0">
              <a:lnSpc>
                <a:spcPct val="100000"/>
              </a:lnSpc>
              <a:spcBef>
                <a:spcPts val="0"/>
              </a:spcBef>
              <a:spcAft>
                <a:spcPts val="0"/>
              </a:spcAft>
              <a:buClr>
                <a:srgbClr val="000000"/>
              </a:buClr>
              <a:buSzPts val="2100"/>
              <a:buFont typeface="Helvetica Neue"/>
              <a:buNone/>
              <a:defRPr sz="2100" b="1"/>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77" name="Google Shape;77;p18"/>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5">
  <p:cSld name="TITLE_7">
    <p:spTree>
      <p:nvGrpSpPr>
        <p:cNvPr id="1" name="Shape 78"/>
        <p:cNvGrpSpPr/>
        <p:nvPr/>
      </p:nvGrpSpPr>
      <p:grpSpPr>
        <a:xfrm>
          <a:off x="0" y="0"/>
          <a:ext cx="0" cy="0"/>
          <a:chOff x="0" y="0"/>
          <a:chExt cx="0" cy="0"/>
        </a:xfrm>
      </p:grpSpPr>
      <p:sp>
        <p:nvSpPr>
          <p:cNvPr id="79" name="Google Shape;79;p19"/>
          <p:cNvSpPr txBox="1">
            <a:spLocks noGrp="1"/>
          </p:cNvSpPr>
          <p:nvPr>
            <p:ph type="body" idx="1"/>
          </p:nvPr>
        </p:nvSpPr>
        <p:spPr>
          <a:xfrm>
            <a:off x="450503" y="4447448"/>
            <a:ext cx="8239200" cy="2388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1400"/>
              <a:buFont typeface="Helvetica Neue"/>
              <a:buNone/>
              <a:defRPr sz="14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80" name="Google Shape;80;p19"/>
          <p:cNvSpPr txBox="1">
            <a:spLocks noGrp="1"/>
          </p:cNvSpPr>
          <p:nvPr>
            <p:ph type="title"/>
          </p:nvPr>
        </p:nvSpPr>
        <p:spPr>
          <a:xfrm>
            <a:off x="452436" y="965622"/>
            <a:ext cx="8239200" cy="1743000"/>
          </a:xfrm>
          <a:prstGeom prst="rect">
            <a:avLst/>
          </a:prstGeom>
          <a:noFill/>
          <a:ln>
            <a:noFill/>
          </a:ln>
        </p:spPr>
        <p:txBody>
          <a:bodyPr spcFirstLastPara="1" wrap="square" lIns="19050" tIns="19050" rIns="19050" bIns="19050" anchor="b" anchorCtr="0">
            <a:normAutofit/>
          </a:bodyPr>
          <a:lstStyle>
            <a:lvl1pPr lvl="0" algn="l" rtl="0">
              <a:lnSpc>
                <a:spcPct val="80000"/>
              </a:lnSpc>
              <a:spcBef>
                <a:spcPts val="0"/>
              </a:spcBef>
              <a:spcAft>
                <a:spcPts val="0"/>
              </a:spcAft>
              <a:buClr>
                <a:srgbClr val="000000"/>
              </a:buClr>
              <a:buSzPts val="4400"/>
              <a:buFont typeface="Helvetica Neue"/>
              <a:buNone/>
              <a:defRPr sz="4400"/>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81" name="Google Shape;81;p19"/>
          <p:cNvSpPr txBox="1">
            <a:spLocks noGrp="1"/>
          </p:cNvSpPr>
          <p:nvPr>
            <p:ph type="body" idx="2"/>
          </p:nvPr>
        </p:nvSpPr>
        <p:spPr>
          <a:xfrm>
            <a:off x="450503" y="2708696"/>
            <a:ext cx="8239200" cy="714300"/>
          </a:xfrm>
          <a:prstGeom prst="rect">
            <a:avLst/>
          </a:prstGeom>
          <a:noFill/>
          <a:ln>
            <a:noFill/>
          </a:ln>
        </p:spPr>
        <p:txBody>
          <a:bodyPr spcFirstLastPara="1" wrap="square" lIns="19050" tIns="19050" rIns="19050" bIns="190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lvl1pPr>
            <a:lvl2pPr marL="914400" lvl="1" indent="-228600" algn="l" rtl="0">
              <a:lnSpc>
                <a:spcPct val="100000"/>
              </a:lnSpc>
              <a:spcBef>
                <a:spcPts val="0"/>
              </a:spcBef>
              <a:spcAft>
                <a:spcPts val="0"/>
              </a:spcAft>
              <a:buClr>
                <a:srgbClr val="000000"/>
              </a:buClr>
              <a:buSzPts val="2100"/>
              <a:buFont typeface="Helvetica Neue"/>
              <a:buNone/>
              <a:defRPr sz="2100" b="1"/>
            </a:lvl2pPr>
            <a:lvl3pPr marL="1371600" lvl="2" indent="-228600" algn="l" rtl="0">
              <a:lnSpc>
                <a:spcPct val="100000"/>
              </a:lnSpc>
              <a:spcBef>
                <a:spcPts val="0"/>
              </a:spcBef>
              <a:spcAft>
                <a:spcPts val="0"/>
              </a:spcAft>
              <a:buClr>
                <a:srgbClr val="000000"/>
              </a:buClr>
              <a:buSzPts val="2100"/>
              <a:buFont typeface="Helvetica Neue"/>
              <a:buNone/>
              <a:defRPr sz="2100" b="1"/>
            </a:lvl3pPr>
            <a:lvl4pPr marL="1828800" lvl="3" indent="-228600" algn="l" rtl="0">
              <a:lnSpc>
                <a:spcPct val="100000"/>
              </a:lnSpc>
              <a:spcBef>
                <a:spcPts val="0"/>
              </a:spcBef>
              <a:spcAft>
                <a:spcPts val="0"/>
              </a:spcAft>
              <a:buClr>
                <a:srgbClr val="000000"/>
              </a:buClr>
              <a:buSzPts val="2100"/>
              <a:buFont typeface="Helvetica Neue"/>
              <a:buNone/>
              <a:defRPr sz="2100" b="1"/>
            </a:lvl4pPr>
            <a:lvl5pPr marL="2286000" lvl="4" indent="-228600" algn="l" rtl="0">
              <a:lnSpc>
                <a:spcPct val="100000"/>
              </a:lnSpc>
              <a:spcBef>
                <a:spcPts val="0"/>
              </a:spcBef>
              <a:spcAft>
                <a:spcPts val="0"/>
              </a:spcAft>
              <a:buClr>
                <a:srgbClr val="000000"/>
              </a:buClr>
              <a:buSzPts val="2100"/>
              <a:buFont typeface="Helvetica Neue"/>
              <a:buNone/>
              <a:defRPr sz="2100" b="1"/>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82" name="Google Shape;82;p19"/>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p:cSld name="TITLE_1_3_1">
    <p:bg>
      <p:bgPr>
        <a:solidFill>
          <a:srgbClr val="FFFFFF"/>
        </a:solidFill>
        <a:effectLst/>
      </p:bgPr>
    </p:bg>
    <p:spTree>
      <p:nvGrpSpPr>
        <p:cNvPr id="1" name="Shape 83"/>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10">
  <p:cSld name="TITLE_12_1">
    <p:spTree>
      <p:nvGrpSpPr>
        <p:cNvPr id="1" name="Shape 84"/>
        <p:cNvGrpSpPr/>
        <p:nvPr/>
      </p:nvGrpSpPr>
      <p:grpSpPr>
        <a:xfrm>
          <a:off x="0" y="0"/>
          <a:ext cx="0" cy="0"/>
          <a:chOff x="0" y="0"/>
          <a:chExt cx="0" cy="0"/>
        </a:xfrm>
      </p:grpSpPr>
      <p:sp>
        <p:nvSpPr>
          <p:cNvPr id="85" name="Google Shape;85;p21"/>
          <p:cNvSpPr txBox="1">
            <a:spLocks noGrp="1"/>
          </p:cNvSpPr>
          <p:nvPr>
            <p:ph type="body" idx="1"/>
          </p:nvPr>
        </p:nvSpPr>
        <p:spPr>
          <a:xfrm>
            <a:off x="450503" y="4447448"/>
            <a:ext cx="8239200" cy="2388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1400"/>
              <a:buFont typeface="Helvetica Neue"/>
              <a:buNone/>
              <a:defRPr sz="14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86" name="Google Shape;86;p21"/>
          <p:cNvSpPr txBox="1">
            <a:spLocks noGrp="1"/>
          </p:cNvSpPr>
          <p:nvPr>
            <p:ph type="title"/>
          </p:nvPr>
        </p:nvSpPr>
        <p:spPr>
          <a:xfrm>
            <a:off x="452436" y="965622"/>
            <a:ext cx="8239200" cy="1743000"/>
          </a:xfrm>
          <a:prstGeom prst="rect">
            <a:avLst/>
          </a:prstGeom>
          <a:noFill/>
          <a:ln>
            <a:noFill/>
          </a:ln>
        </p:spPr>
        <p:txBody>
          <a:bodyPr spcFirstLastPara="1" wrap="square" lIns="19050" tIns="19050" rIns="19050" bIns="19050" anchor="b" anchorCtr="0">
            <a:normAutofit/>
          </a:bodyPr>
          <a:lstStyle>
            <a:lvl1pPr lvl="0" algn="l" rtl="0">
              <a:lnSpc>
                <a:spcPct val="80000"/>
              </a:lnSpc>
              <a:spcBef>
                <a:spcPts val="0"/>
              </a:spcBef>
              <a:spcAft>
                <a:spcPts val="0"/>
              </a:spcAft>
              <a:buClr>
                <a:srgbClr val="000000"/>
              </a:buClr>
              <a:buSzPts val="4400"/>
              <a:buFont typeface="Helvetica Neue"/>
              <a:buNone/>
              <a:defRPr sz="4400"/>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87" name="Google Shape;87;p21"/>
          <p:cNvSpPr txBox="1">
            <a:spLocks noGrp="1"/>
          </p:cNvSpPr>
          <p:nvPr>
            <p:ph type="body" idx="2"/>
          </p:nvPr>
        </p:nvSpPr>
        <p:spPr>
          <a:xfrm>
            <a:off x="450503" y="2708696"/>
            <a:ext cx="8239200" cy="714300"/>
          </a:xfrm>
          <a:prstGeom prst="rect">
            <a:avLst/>
          </a:prstGeom>
          <a:noFill/>
          <a:ln>
            <a:noFill/>
          </a:ln>
        </p:spPr>
        <p:txBody>
          <a:bodyPr spcFirstLastPara="1" wrap="square" lIns="19050" tIns="19050" rIns="19050" bIns="190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lvl1pPr>
            <a:lvl2pPr marL="914400" lvl="1" indent="-228600" algn="l" rtl="0">
              <a:lnSpc>
                <a:spcPct val="100000"/>
              </a:lnSpc>
              <a:spcBef>
                <a:spcPts val="0"/>
              </a:spcBef>
              <a:spcAft>
                <a:spcPts val="0"/>
              </a:spcAft>
              <a:buClr>
                <a:srgbClr val="000000"/>
              </a:buClr>
              <a:buSzPts val="2100"/>
              <a:buFont typeface="Helvetica Neue"/>
              <a:buNone/>
              <a:defRPr sz="2100" b="1"/>
            </a:lvl2pPr>
            <a:lvl3pPr marL="1371600" lvl="2" indent="-228600" algn="l" rtl="0">
              <a:lnSpc>
                <a:spcPct val="100000"/>
              </a:lnSpc>
              <a:spcBef>
                <a:spcPts val="0"/>
              </a:spcBef>
              <a:spcAft>
                <a:spcPts val="0"/>
              </a:spcAft>
              <a:buClr>
                <a:srgbClr val="000000"/>
              </a:buClr>
              <a:buSzPts val="2100"/>
              <a:buFont typeface="Helvetica Neue"/>
              <a:buNone/>
              <a:defRPr sz="2100" b="1"/>
            </a:lvl3pPr>
            <a:lvl4pPr marL="1828800" lvl="3" indent="-228600" algn="l" rtl="0">
              <a:lnSpc>
                <a:spcPct val="100000"/>
              </a:lnSpc>
              <a:spcBef>
                <a:spcPts val="0"/>
              </a:spcBef>
              <a:spcAft>
                <a:spcPts val="0"/>
              </a:spcAft>
              <a:buClr>
                <a:srgbClr val="000000"/>
              </a:buClr>
              <a:buSzPts val="2100"/>
              <a:buFont typeface="Helvetica Neue"/>
              <a:buNone/>
              <a:defRPr sz="2100" b="1"/>
            </a:lvl4pPr>
            <a:lvl5pPr marL="2286000" lvl="4" indent="-228600" algn="l" rtl="0">
              <a:lnSpc>
                <a:spcPct val="100000"/>
              </a:lnSpc>
              <a:spcBef>
                <a:spcPts val="0"/>
              </a:spcBef>
              <a:spcAft>
                <a:spcPts val="0"/>
              </a:spcAft>
              <a:buClr>
                <a:srgbClr val="000000"/>
              </a:buClr>
              <a:buSzPts val="2100"/>
              <a:buFont typeface="Helvetica Neue"/>
              <a:buNone/>
              <a:defRPr sz="2100" b="1"/>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88" name="Google Shape;88;p21"/>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3"/>
        <p:cNvGrpSpPr/>
        <p:nvPr/>
      </p:nvGrpSpPr>
      <p:grpSpPr>
        <a:xfrm>
          <a:off x="0" y="0"/>
          <a:ext cx="0" cy="0"/>
          <a:chOff x="0" y="0"/>
          <a:chExt cx="0" cy="0"/>
        </a:xfrm>
      </p:grpSpPr>
      <p:sp>
        <p:nvSpPr>
          <p:cNvPr id="94" name="Google Shape;94;p2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95" name="Google Shape;95;p2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6" name="Google Shape;96;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7"/>
        <p:cNvGrpSpPr/>
        <p:nvPr/>
      </p:nvGrpSpPr>
      <p:grpSpPr>
        <a:xfrm>
          <a:off x="0" y="0"/>
          <a:ext cx="0" cy="0"/>
          <a:chOff x="0" y="0"/>
          <a:chExt cx="0" cy="0"/>
        </a:xfrm>
      </p:grpSpPr>
      <p:sp>
        <p:nvSpPr>
          <p:cNvPr id="98" name="Google Shape;98;p2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9" name="Google Shape;99;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0"/>
        <p:cNvGrpSpPr/>
        <p:nvPr/>
      </p:nvGrpSpPr>
      <p:grpSpPr>
        <a:xfrm>
          <a:off x="0" y="0"/>
          <a:ext cx="0" cy="0"/>
          <a:chOff x="0" y="0"/>
          <a:chExt cx="0" cy="0"/>
        </a:xfrm>
      </p:grpSpPr>
      <p:sp>
        <p:nvSpPr>
          <p:cNvPr id="101" name="Google Shape;101;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2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03" name="Google Shape;103;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4"/>
        <p:cNvGrpSpPr/>
        <p:nvPr/>
      </p:nvGrpSpPr>
      <p:grpSpPr>
        <a:xfrm>
          <a:off x="0" y="0"/>
          <a:ext cx="0" cy="0"/>
          <a:chOff x="0" y="0"/>
          <a:chExt cx="0" cy="0"/>
        </a:xfrm>
      </p:grpSpPr>
      <p:sp>
        <p:nvSpPr>
          <p:cNvPr id="105" name="Google Shape;105;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6" name="Google Shape;106;p26"/>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07" name="Google Shape;107;p26"/>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08" name="Google Shape;108;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9"/>
        <p:cNvGrpSpPr/>
        <p:nvPr/>
      </p:nvGrpSpPr>
      <p:grpSpPr>
        <a:xfrm>
          <a:off x="0" y="0"/>
          <a:ext cx="0" cy="0"/>
          <a:chOff x="0" y="0"/>
          <a:chExt cx="0" cy="0"/>
        </a:xfrm>
      </p:grpSpPr>
      <p:sp>
        <p:nvSpPr>
          <p:cNvPr id="110" name="Google Shape;110;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1" name="Google Shape;111;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2"/>
        <p:cNvGrpSpPr/>
        <p:nvPr/>
      </p:nvGrpSpPr>
      <p:grpSpPr>
        <a:xfrm>
          <a:off x="0" y="0"/>
          <a:ext cx="0" cy="0"/>
          <a:chOff x="0" y="0"/>
          <a:chExt cx="0" cy="0"/>
        </a:xfrm>
      </p:grpSpPr>
      <p:sp>
        <p:nvSpPr>
          <p:cNvPr id="113" name="Google Shape;113;p28"/>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4" name="Google Shape;114;p28"/>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15" name="Google Shape;115;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6"/>
        <p:cNvGrpSpPr/>
        <p:nvPr/>
      </p:nvGrpSpPr>
      <p:grpSpPr>
        <a:xfrm>
          <a:off x="0" y="0"/>
          <a:ext cx="0" cy="0"/>
          <a:chOff x="0" y="0"/>
          <a:chExt cx="0" cy="0"/>
        </a:xfrm>
      </p:grpSpPr>
      <p:sp>
        <p:nvSpPr>
          <p:cNvPr id="117" name="Google Shape;117;p29"/>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18" name="Google Shape;118;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9"/>
        <p:cNvGrpSpPr/>
        <p:nvPr/>
      </p:nvGrpSpPr>
      <p:grpSpPr>
        <a:xfrm>
          <a:off x="0" y="0"/>
          <a:ext cx="0" cy="0"/>
          <a:chOff x="0" y="0"/>
          <a:chExt cx="0" cy="0"/>
        </a:xfrm>
      </p:grpSpPr>
      <p:sp>
        <p:nvSpPr>
          <p:cNvPr id="120" name="Google Shape;120;p3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0"/>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22" name="Google Shape;122;p30"/>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23" name="Google Shape;123;p30"/>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24" name="Google Shape;124;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5"/>
        <p:cNvGrpSpPr/>
        <p:nvPr/>
      </p:nvGrpSpPr>
      <p:grpSpPr>
        <a:xfrm>
          <a:off x="0" y="0"/>
          <a:ext cx="0" cy="0"/>
          <a:chOff x="0" y="0"/>
          <a:chExt cx="0" cy="0"/>
        </a:xfrm>
      </p:grpSpPr>
      <p:sp>
        <p:nvSpPr>
          <p:cNvPr id="126" name="Google Shape;126;p31"/>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127" name="Google Shape;127;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8"/>
        <p:cNvGrpSpPr/>
        <p:nvPr/>
      </p:nvGrpSpPr>
      <p:grpSpPr>
        <a:xfrm>
          <a:off x="0" y="0"/>
          <a:ext cx="0" cy="0"/>
          <a:chOff x="0" y="0"/>
          <a:chExt cx="0" cy="0"/>
        </a:xfrm>
      </p:grpSpPr>
      <p:sp>
        <p:nvSpPr>
          <p:cNvPr id="129" name="Google Shape;129;p32"/>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30" name="Google Shape;130;p32"/>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131" name="Google Shape;131;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2"/>
        <p:cNvGrpSpPr/>
        <p:nvPr/>
      </p:nvGrpSpPr>
      <p:grpSpPr>
        <a:xfrm>
          <a:off x="0" y="0"/>
          <a:ext cx="0" cy="0"/>
          <a:chOff x="0" y="0"/>
          <a:chExt cx="0" cy="0"/>
        </a:xfrm>
      </p:grpSpPr>
      <p:sp>
        <p:nvSpPr>
          <p:cNvPr id="133" name="Google Shape;133;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8"/>
        <p:cNvGrpSpPr/>
        <p:nvPr/>
      </p:nvGrpSpPr>
      <p:grpSpPr>
        <a:xfrm>
          <a:off x="0" y="0"/>
          <a:ext cx="0" cy="0"/>
          <a:chOff x="0" y="0"/>
          <a:chExt cx="0" cy="0"/>
        </a:xfrm>
      </p:grpSpPr>
      <p:sp>
        <p:nvSpPr>
          <p:cNvPr id="139" name="Google Shape;139;p3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40" name="Google Shape;140;p3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1" name="Google Shape;141;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2"/>
        <p:cNvGrpSpPr/>
        <p:nvPr/>
      </p:nvGrpSpPr>
      <p:grpSpPr>
        <a:xfrm>
          <a:off x="0" y="0"/>
          <a:ext cx="0" cy="0"/>
          <a:chOff x="0" y="0"/>
          <a:chExt cx="0" cy="0"/>
        </a:xfrm>
      </p:grpSpPr>
      <p:sp>
        <p:nvSpPr>
          <p:cNvPr id="143" name="Google Shape;143;p3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4" name="Google Shape;144;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5"/>
        <p:cNvGrpSpPr/>
        <p:nvPr/>
      </p:nvGrpSpPr>
      <p:grpSpPr>
        <a:xfrm>
          <a:off x="0" y="0"/>
          <a:ext cx="0" cy="0"/>
          <a:chOff x="0" y="0"/>
          <a:chExt cx="0" cy="0"/>
        </a:xfrm>
      </p:grpSpPr>
      <p:sp>
        <p:nvSpPr>
          <p:cNvPr id="146" name="Google Shape;146;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7" name="Google Shape;147;p3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48" name="Google Shape;148;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9"/>
        <p:cNvGrpSpPr/>
        <p:nvPr/>
      </p:nvGrpSpPr>
      <p:grpSpPr>
        <a:xfrm>
          <a:off x="0" y="0"/>
          <a:ext cx="0" cy="0"/>
          <a:chOff x="0" y="0"/>
          <a:chExt cx="0" cy="0"/>
        </a:xfrm>
      </p:grpSpPr>
      <p:sp>
        <p:nvSpPr>
          <p:cNvPr id="150" name="Google Shape;150;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1" name="Google Shape;151;p38"/>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52" name="Google Shape;152;p38"/>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53" name="Google Shape;153;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4"/>
        <p:cNvGrpSpPr/>
        <p:nvPr/>
      </p:nvGrpSpPr>
      <p:grpSpPr>
        <a:xfrm>
          <a:off x="0" y="0"/>
          <a:ext cx="0" cy="0"/>
          <a:chOff x="0" y="0"/>
          <a:chExt cx="0" cy="0"/>
        </a:xfrm>
      </p:grpSpPr>
      <p:sp>
        <p:nvSpPr>
          <p:cNvPr id="155" name="Google Shape;155;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6" name="Google Shape;156;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57"/>
        <p:cNvGrpSpPr/>
        <p:nvPr/>
      </p:nvGrpSpPr>
      <p:grpSpPr>
        <a:xfrm>
          <a:off x="0" y="0"/>
          <a:ext cx="0" cy="0"/>
          <a:chOff x="0" y="0"/>
          <a:chExt cx="0" cy="0"/>
        </a:xfrm>
      </p:grpSpPr>
      <p:sp>
        <p:nvSpPr>
          <p:cNvPr id="158" name="Google Shape;158;p40"/>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59" name="Google Shape;159;p4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60" name="Google Shape;160;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61"/>
        <p:cNvGrpSpPr/>
        <p:nvPr/>
      </p:nvGrpSpPr>
      <p:grpSpPr>
        <a:xfrm>
          <a:off x="0" y="0"/>
          <a:ext cx="0" cy="0"/>
          <a:chOff x="0" y="0"/>
          <a:chExt cx="0" cy="0"/>
        </a:xfrm>
      </p:grpSpPr>
      <p:sp>
        <p:nvSpPr>
          <p:cNvPr id="162" name="Google Shape;162;p41"/>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63" name="Google Shape;163;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4"/>
        <p:cNvGrpSpPr/>
        <p:nvPr/>
      </p:nvGrpSpPr>
      <p:grpSpPr>
        <a:xfrm>
          <a:off x="0" y="0"/>
          <a:ext cx="0" cy="0"/>
          <a:chOff x="0" y="0"/>
          <a:chExt cx="0" cy="0"/>
        </a:xfrm>
      </p:grpSpPr>
      <p:sp>
        <p:nvSpPr>
          <p:cNvPr id="165" name="Google Shape;165;p42"/>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2"/>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67" name="Google Shape;167;p42"/>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68" name="Google Shape;168;p42"/>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0"/>
              </a:spcBef>
              <a:spcAft>
                <a:spcPts val="0"/>
              </a:spcAft>
              <a:buClr>
                <a:schemeClr val="dk1"/>
              </a:buClr>
              <a:buSzPts val="1400"/>
              <a:buChar char="○"/>
              <a:defRPr>
                <a:solidFill>
                  <a:schemeClr val="dk1"/>
                </a:solidFill>
              </a:defRPr>
            </a:lvl2pPr>
            <a:lvl3pPr marL="1371600" lvl="2" indent="-317500" rtl="0">
              <a:spcBef>
                <a:spcPts val="0"/>
              </a:spcBef>
              <a:spcAft>
                <a:spcPts val="0"/>
              </a:spcAft>
              <a:buClr>
                <a:schemeClr val="dk1"/>
              </a:buClr>
              <a:buSzPts val="1400"/>
              <a:buChar char="■"/>
              <a:defRPr>
                <a:solidFill>
                  <a:schemeClr val="dk1"/>
                </a:solidFill>
              </a:defRPr>
            </a:lvl3pPr>
            <a:lvl4pPr marL="1828800" lvl="3" indent="-317500" rtl="0">
              <a:spcBef>
                <a:spcPts val="0"/>
              </a:spcBef>
              <a:spcAft>
                <a:spcPts val="0"/>
              </a:spcAft>
              <a:buClr>
                <a:schemeClr val="dk1"/>
              </a:buClr>
              <a:buSzPts val="1400"/>
              <a:buChar char="●"/>
              <a:defRPr>
                <a:solidFill>
                  <a:schemeClr val="dk1"/>
                </a:solidFill>
              </a:defRPr>
            </a:lvl4pPr>
            <a:lvl5pPr marL="2286000" lvl="4" indent="-317500" rtl="0">
              <a:spcBef>
                <a:spcPts val="0"/>
              </a:spcBef>
              <a:spcAft>
                <a:spcPts val="0"/>
              </a:spcAft>
              <a:buClr>
                <a:schemeClr val="dk1"/>
              </a:buClr>
              <a:buSzPts val="1400"/>
              <a:buChar char="○"/>
              <a:defRPr>
                <a:solidFill>
                  <a:schemeClr val="dk1"/>
                </a:solidFill>
              </a:defRPr>
            </a:lvl5pPr>
            <a:lvl6pPr marL="2743200" lvl="5" indent="-317500" rtl="0">
              <a:spcBef>
                <a:spcPts val="0"/>
              </a:spcBef>
              <a:spcAft>
                <a:spcPts val="0"/>
              </a:spcAft>
              <a:buClr>
                <a:schemeClr val="dk1"/>
              </a:buClr>
              <a:buSzPts val="1400"/>
              <a:buChar char="■"/>
              <a:defRPr>
                <a:solidFill>
                  <a:schemeClr val="dk1"/>
                </a:solidFill>
              </a:defRPr>
            </a:lvl6pPr>
            <a:lvl7pPr marL="3200400" lvl="6" indent="-317500" rtl="0">
              <a:spcBef>
                <a:spcPts val="0"/>
              </a:spcBef>
              <a:spcAft>
                <a:spcPts val="0"/>
              </a:spcAft>
              <a:buClr>
                <a:schemeClr val="dk1"/>
              </a:buClr>
              <a:buSzPts val="1400"/>
              <a:buChar char="●"/>
              <a:defRPr>
                <a:solidFill>
                  <a:schemeClr val="dk1"/>
                </a:solidFill>
              </a:defRPr>
            </a:lvl7pPr>
            <a:lvl8pPr marL="3657600" lvl="7" indent="-317500" rtl="0">
              <a:spcBef>
                <a:spcPts val="0"/>
              </a:spcBef>
              <a:spcAft>
                <a:spcPts val="0"/>
              </a:spcAft>
              <a:buClr>
                <a:schemeClr val="dk1"/>
              </a:buClr>
              <a:buSzPts val="1400"/>
              <a:buChar char="○"/>
              <a:defRPr>
                <a:solidFill>
                  <a:schemeClr val="dk1"/>
                </a:solidFill>
              </a:defRPr>
            </a:lvl8pPr>
            <a:lvl9pPr marL="4114800" lvl="8" indent="-317500" rtl="0">
              <a:spcBef>
                <a:spcPts val="0"/>
              </a:spcBef>
              <a:spcAft>
                <a:spcPts val="0"/>
              </a:spcAft>
              <a:buClr>
                <a:schemeClr val="dk1"/>
              </a:buClr>
              <a:buSzPts val="1400"/>
              <a:buChar char="■"/>
              <a:defRPr>
                <a:solidFill>
                  <a:schemeClr val="dk1"/>
                </a:solidFill>
              </a:defRPr>
            </a:lvl9pPr>
          </a:lstStyle>
          <a:p>
            <a:endParaRPr/>
          </a:p>
        </p:txBody>
      </p:sp>
      <p:sp>
        <p:nvSpPr>
          <p:cNvPr id="169" name="Google Shape;169;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70"/>
        <p:cNvGrpSpPr/>
        <p:nvPr/>
      </p:nvGrpSpPr>
      <p:grpSpPr>
        <a:xfrm>
          <a:off x="0" y="0"/>
          <a:ext cx="0" cy="0"/>
          <a:chOff x="0" y="0"/>
          <a:chExt cx="0" cy="0"/>
        </a:xfrm>
      </p:grpSpPr>
      <p:sp>
        <p:nvSpPr>
          <p:cNvPr id="171" name="Google Shape;171;p43"/>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172" name="Google Shape;172;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73"/>
        <p:cNvGrpSpPr/>
        <p:nvPr/>
      </p:nvGrpSpPr>
      <p:grpSpPr>
        <a:xfrm>
          <a:off x="0" y="0"/>
          <a:ext cx="0" cy="0"/>
          <a:chOff x="0" y="0"/>
          <a:chExt cx="0" cy="0"/>
        </a:xfrm>
      </p:grpSpPr>
      <p:sp>
        <p:nvSpPr>
          <p:cNvPr id="174" name="Google Shape;174;p44"/>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75" name="Google Shape;175;p44"/>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176" name="Google Shape;176;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7"/>
        <p:cNvGrpSpPr/>
        <p:nvPr/>
      </p:nvGrpSpPr>
      <p:grpSpPr>
        <a:xfrm>
          <a:off x="0" y="0"/>
          <a:ext cx="0" cy="0"/>
          <a:chOff x="0" y="0"/>
          <a:chExt cx="0" cy="0"/>
        </a:xfrm>
      </p:grpSpPr>
      <p:sp>
        <p:nvSpPr>
          <p:cNvPr id="178" name="Google Shape;178;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0">
  <p:cSld name="Blank 0">
    <p:spTree>
      <p:nvGrpSpPr>
        <p:cNvPr id="1" name="Shape 179"/>
        <p:cNvGrpSpPr/>
        <p:nvPr/>
      </p:nvGrpSpPr>
      <p:grpSpPr>
        <a:xfrm>
          <a:off x="0" y="0"/>
          <a:ext cx="0" cy="0"/>
          <a:chOff x="0" y="0"/>
          <a:chExt cx="0" cy="0"/>
        </a:xfrm>
      </p:grpSpPr>
      <p:sp>
        <p:nvSpPr>
          <p:cNvPr id="180" name="Google Shape;180;p46"/>
          <p:cNvSpPr txBox="1">
            <a:spLocks noGrp="1"/>
          </p:cNvSpPr>
          <p:nvPr>
            <p:ph type="sldNum" idx="12"/>
          </p:nvPr>
        </p:nvSpPr>
        <p:spPr>
          <a:xfrm>
            <a:off x="8565372" y="4786142"/>
            <a:ext cx="121500" cy="153900"/>
          </a:xfrm>
          <a:prstGeom prst="rect">
            <a:avLst/>
          </a:prstGeom>
          <a:noFill/>
          <a:ln>
            <a:noFill/>
          </a:ln>
        </p:spPr>
        <p:txBody>
          <a:bodyPr spcFirstLastPara="1" wrap="square" lIns="0" tIns="0" rIns="0" bIns="0" anchor="t" anchorCtr="0">
            <a:spAutoFit/>
          </a:bodyPr>
          <a:lstStyle>
            <a:lvl1pPr marL="0" lvl="0" indent="0" algn="r" rtl="0">
              <a:lnSpc>
                <a:spcPct val="100000"/>
              </a:lnSpc>
              <a:spcBef>
                <a:spcPts val="0"/>
              </a:spcBef>
              <a:spcAft>
                <a:spcPts val="0"/>
              </a:spcAft>
              <a:buClr>
                <a:srgbClr val="888888"/>
              </a:buClr>
              <a:buSzPts val="800"/>
              <a:buFont typeface="Helvetica Neue"/>
              <a:buNone/>
              <a:defRPr>
                <a:solidFill>
                  <a:srgbClr val="888888"/>
                </a:solidFill>
                <a:latin typeface="Helvetica Neue"/>
                <a:ea typeface="Helvetica Neue"/>
                <a:cs typeface="Helvetica Neue"/>
                <a:sym typeface="Helvetica Neue"/>
              </a:defRPr>
            </a:lvl1pPr>
            <a:lvl2pPr marL="0" lvl="1" indent="0" algn="r" rtl="0">
              <a:lnSpc>
                <a:spcPct val="100000"/>
              </a:lnSpc>
              <a:spcBef>
                <a:spcPts val="0"/>
              </a:spcBef>
              <a:spcAft>
                <a:spcPts val="0"/>
              </a:spcAft>
              <a:buClr>
                <a:srgbClr val="888888"/>
              </a:buClr>
              <a:buSzPts val="800"/>
              <a:buFont typeface="Helvetica Neue"/>
              <a:buNone/>
              <a:defRPr>
                <a:solidFill>
                  <a:srgbClr val="888888"/>
                </a:solidFill>
                <a:latin typeface="Helvetica Neue"/>
                <a:ea typeface="Helvetica Neue"/>
                <a:cs typeface="Helvetica Neue"/>
                <a:sym typeface="Helvetica Neue"/>
              </a:defRPr>
            </a:lvl2pPr>
            <a:lvl3pPr marL="0" lvl="2" indent="0" algn="r" rtl="0">
              <a:lnSpc>
                <a:spcPct val="100000"/>
              </a:lnSpc>
              <a:spcBef>
                <a:spcPts val="0"/>
              </a:spcBef>
              <a:spcAft>
                <a:spcPts val="0"/>
              </a:spcAft>
              <a:buClr>
                <a:srgbClr val="888888"/>
              </a:buClr>
              <a:buSzPts val="800"/>
              <a:buFont typeface="Helvetica Neue"/>
              <a:buNone/>
              <a:defRPr>
                <a:solidFill>
                  <a:srgbClr val="888888"/>
                </a:solidFill>
                <a:latin typeface="Helvetica Neue"/>
                <a:ea typeface="Helvetica Neue"/>
                <a:cs typeface="Helvetica Neue"/>
                <a:sym typeface="Helvetica Neue"/>
              </a:defRPr>
            </a:lvl3pPr>
            <a:lvl4pPr marL="0" lvl="3" indent="0" algn="r" rtl="0">
              <a:lnSpc>
                <a:spcPct val="100000"/>
              </a:lnSpc>
              <a:spcBef>
                <a:spcPts val="0"/>
              </a:spcBef>
              <a:spcAft>
                <a:spcPts val="0"/>
              </a:spcAft>
              <a:buClr>
                <a:srgbClr val="888888"/>
              </a:buClr>
              <a:buSzPts val="800"/>
              <a:buFont typeface="Helvetica Neue"/>
              <a:buNone/>
              <a:defRPr>
                <a:solidFill>
                  <a:srgbClr val="888888"/>
                </a:solidFill>
                <a:latin typeface="Helvetica Neue"/>
                <a:ea typeface="Helvetica Neue"/>
                <a:cs typeface="Helvetica Neue"/>
                <a:sym typeface="Helvetica Neue"/>
              </a:defRPr>
            </a:lvl4pPr>
            <a:lvl5pPr marL="0" lvl="4" indent="0" algn="r" rtl="0">
              <a:lnSpc>
                <a:spcPct val="100000"/>
              </a:lnSpc>
              <a:spcBef>
                <a:spcPts val="0"/>
              </a:spcBef>
              <a:spcAft>
                <a:spcPts val="0"/>
              </a:spcAft>
              <a:buClr>
                <a:srgbClr val="888888"/>
              </a:buClr>
              <a:buSzPts val="800"/>
              <a:buFont typeface="Helvetica Neue"/>
              <a:buNone/>
              <a:defRPr>
                <a:solidFill>
                  <a:srgbClr val="888888"/>
                </a:solidFill>
                <a:latin typeface="Helvetica Neue"/>
                <a:ea typeface="Helvetica Neue"/>
                <a:cs typeface="Helvetica Neue"/>
                <a:sym typeface="Helvetica Neue"/>
              </a:defRPr>
            </a:lvl5pPr>
            <a:lvl6pPr marL="0" lvl="5" indent="0" algn="r" rtl="0">
              <a:lnSpc>
                <a:spcPct val="100000"/>
              </a:lnSpc>
              <a:spcBef>
                <a:spcPts val="0"/>
              </a:spcBef>
              <a:spcAft>
                <a:spcPts val="0"/>
              </a:spcAft>
              <a:buClr>
                <a:srgbClr val="888888"/>
              </a:buClr>
              <a:buSzPts val="800"/>
              <a:buFont typeface="Helvetica Neue"/>
              <a:buNone/>
              <a:defRPr>
                <a:solidFill>
                  <a:srgbClr val="888888"/>
                </a:solidFill>
                <a:latin typeface="Helvetica Neue"/>
                <a:ea typeface="Helvetica Neue"/>
                <a:cs typeface="Helvetica Neue"/>
                <a:sym typeface="Helvetica Neue"/>
              </a:defRPr>
            </a:lvl6pPr>
            <a:lvl7pPr marL="0" lvl="6" indent="0" algn="r" rtl="0">
              <a:lnSpc>
                <a:spcPct val="100000"/>
              </a:lnSpc>
              <a:spcBef>
                <a:spcPts val="0"/>
              </a:spcBef>
              <a:spcAft>
                <a:spcPts val="0"/>
              </a:spcAft>
              <a:buClr>
                <a:srgbClr val="888888"/>
              </a:buClr>
              <a:buSzPts val="800"/>
              <a:buFont typeface="Helvetica Neue"/>
              <a:buNone/>
              <a:defRPr>
                <a:solidFill>
                  <a:srgbClr val="888888"/>
                </a:solidFill>
                <a:latin typeface="Helvetica Neue"/>
                <a:ea typeface="Helvetica Neue"/>
                <a:cs typeface="Helvetica Neue"/>
                <a:sym typeface="Helvetica Neue"/>
              </a:defRPr>
            </a:lvl7pPr>
            <a:lvl8pPr marL="0" lvl="7" indent="0" algn="r" rtl="0">
              <a:lnSpc>
                <a:spcPct val="100000"/>
              </a:lnSpc>
              <a:spcBef>
                <a:spcPts val="0"/>
              </a:spcBef>
              <a:spcAft>
                <a:spcPts val="0"/>
              </a:spcAft>
              <a:buClr>
                <a:srgbClr val="888888"/>
              </a:buClr>
              <a:buSzPts val="800"/>
              <a:buFont typeface="Helvetica Neue"/>
              <a:buNone/>
              <a:defRPr>
                <a:solidFill>
                  <a:srgbClr val="888888"/>
                </a:solidFill>
                <a:latin typeface="Helvetica Neue"/>
                <a:ea typeface="Helvetica Neue"/>
                <a:cs typeface="Helvetica Neue"/>
                <a:sym typeface="Helvetica Neue"/>
              </a:defRPr>
            </a:lvl8pPr>
            <a:lvl9pPr marL="0" lvl="8" indent="0" algn="r" rtl="0">
              <a:lnSpc>
                <a:spcPct val="100000"/>
              </a:lnSpc>
              <a:spcBef>
                <a:spcPts val="0"/>
              </a:spcBef>
              <a:spcAft>
                <a:spcPts val="0"/>
              </a:spcAft>
              <a:buClr>
                <a:srgbClr val="888888"/>
              </a:buClr>
              <a:buSzPts val="800"/>
              <a:buFont typeface="Helvetica Neue"/>
              <a:buNone/>
              <a:defRPr>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solidFill>
                <a:schemeClr val="lt2"/>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1">
  <p:cSld name="Blank">
    <p:spTree>
      <p:nvGrpSpPr>
        <p:cNvPr id="1" name="Shape 184"/>
        <p:cNvGrpSpPr/>
        <p:nvPr/>
      </p:nvGrpSpPr>
      <p:grpSpPr>
        <a:xfrm>
          <a:off x="0" y="0"/>
          <a:ext cx="0" cy="0"/>
          <a:chOff x="0" y="0"/>
          <a:chExt cx="0" cy="0"/>
        </a:xfrm>
      </p:grpSpPr>
      <p:sp>
        <p:nvSpPr>
          <p:cNvPr id="185" name="Google Shape;185;p48"/>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6" name="Google Shape;186;p48"/>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7" name="Google Shape;187;p48"/>
          <p:cNvSpPr txBox="1">
            <a:spLocks noGrp="1"/>
          </p:cNvSpPr>
          <p:nvPr>
            <p:ph type="sldNum" idx="12"/>
          </p:nvPr>
        </p:nvSpPr>
        <p:spPr>
          <a:xfrm>
            <a:off x="6583680" y="4783455"/>
            <a:ext cx="2103000" cy="153900"/>
          </a:xfrm>
          <a:prstGeom prst="rect">
            <a:avLst/>
          </a:prstGeom>
          <a:noFill/>
          <a:ln>
            <a:noFill/>
          </a:ln>
        </p:spPr>
        <p:txBody>
          <a:bodyPr spcFirstLastPara="1" wrap="square" lIns="0" tIns="0" rIns="0" bIns="0" anchor="t" anchorCtr="0">
            <a:spAutoFit/>
          </a:bodyPr>
          <a:lstStyle>
            <a:lvl1pPr lvl="0" indent="0" algn="r" rtl="0">
              <a:spcBef>
                <a:spcPts val="0"/>
              </a:spcBef>
              <a:buNone/>
              <a:defRPr>
                <a:solidFill>
                  <a:srgbClr val="888888"/>
                </a:solidFill>
              </a:defRPr>
            </a:lvl1pPr>
            <a:lvl2pPr lvl="1" indent="0" algn="r" rtl="0">
              <a:spcBef>
                <a:spcPts val="0"/>
              </a:spcBef>
              <a:buNone/>
              <a:defRPr>
                <a:solidFill>
                  <a:srgbClr val="888888"/>
                </a:solidFill>
              </a:defRPr>
            </a:lvl2pPr>
            <a:lvl3pPr lvl="2" indent="0" algn="r" rtl="0">
              <a:spcBef>
                <a:spcPts val="0"/>
              </a:spcBef>
              <a:buNone/>
              <a:defRPr>
                <a:solidFill>
                  <a:srgbClr val="888888"/>
                </a:solidFill>
              </a:defRPr>
            </a:lvl3pPr>
            <a:lvl4pPr lvl="3" indent="0" algn="r" rtl="0">
              <a:spcBef>
                <a:spcPts val="0"/>
              </a:spcBef>
              <a:buNone/>
              <a:defRPr>
                <a:solidFill>
                  <a:srgbClr val="888888"/>
                </a:solidFill>
              </a:defRPr>
            </a:lvl4pPr>
            <a:lvl5pPr lvl="4" indent="0" algn="r" rtl="0">
              <a:spcBef>
                <a:spcPts val="0"/>
              </a:spcBef>
              <a:buNone/>
              <a:defRPr>
                <a:solidFill>
                  <a:srgbClr val="888888"/>
                </a:solidFill>
              </a:defRPr>
            </a:lvl5pPr>
            <a:lvl6pPr lvl="5" indent="0" algn="r" rtl="0">
              <a:spcBef>
                <a:spcPts val="0"/>
              </a:spcBef>
              <a:buNone/>
              <a:defRPr>
                <a:solidFill>
                  <a:srgbClr val="888888"/>
                </a:solidFill>
              </a:defRPr>
            </a:lvl6pPr>
            <a:lvl7pPr lvl="6" indent="0" algn="r" rtl="0">
              <a:spcBef>
                <a:spcPts val="0"/>
              </a:spcBef>
              <a:buNone/>
              <a:defRPr>
                <a:solidFill>
                  <a:srgbClr val="888888"/>
                </a:solidFill>
              </a:defRPr>
            </a:lvl7pPr>
            <a:lvl8pPr lvl="7" indent="0" algn="r" rtl="0">
              <a:spcBef>
                <a:spcPts val="0"/>
              </a:spcBef>
              <a:buNone/>
              <a:defRPr>
                <a:solidFill>
                  <a:srgbClr val="888888"/>
                </a:solidFill>
              </a:defRPr>
            </a:lvl8pPr>
            <a:lvl9pPr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solidFill>
                <a:schemeClr val="lt2"/>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2"/>
        <p:cNvGrpSpPr/>
        <p:nvPr/>
      </p:nvGrpSpPr>
      <p:grpSpPr>
        <a:xfrm>
          <a:off x="0" y="0"/>
          <a:ext cx="0" cy="0"/>
          <a:chOff x="0" y="0"/>
          <a:chExt cx="0" cy="0"/>
        </a:xfrm>
      </p:grpSpPr>
      <p:sp>
        <p:nvSpPr>
          <p:cNvPr id="193" name="Google Shape;193;p5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94" name="Google Shape;194;p5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95" name="Google Shape;195;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6"/>
        <p:cNvGrpSpPr/>
        <p:nvPr/>
      </p:nvGrpSpPr>
      <p:grpSpPr>
        <a:xfrm>
          <a:off x="0" y="0"/>
          <a:ext cx="0" cy="0"/>
          <a:chOff x="0" y="0"/>
          <a:chExt cx="0" cy="0"/>
        </a:xfrm>
      </p:grpSpPr>
      <p:sp>
        <p:nvSpPr>
          <p:cNvPr id="197" name="Google Shape;197;p51"/>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98" name="Google Shape;198;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9"/>
        <p:cNvGrpSpPr/>
        <p:nvPr/>
      </p:nvGrpSpPr>
      <p:grpSpPr>
        <a:xfrm>
          <a:off x="0" y="0"/>
          <a:ext cx="0" cy="0"/>
          <a:chOff x="0" y="0"/>
          <a:chExt cx="0" cy="0"/>
        </a:xfrm>
      </p:grpSpPr>
      <p:sp>
        <p:nvSpPr>
          <p:cNvPr id="200" name="Google Shape;200;p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1" name="Google Shape;201;p5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02" name="Google Shape;202;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3"/>
        <p:cNvGrpSpPr/>
        <p:nvPr/>
      </p:nvGrpSpPr>
      <p:grpSpPr>
        <a:xfrm>
          <a:off x="0" y="0"/>
          <a:ext cx="0" cy="0"/>
          <a:chOff x="0" y="0"/>
          <a:chExt cx="0" cy="0"/>
        </a:xfrm>
      </p:grpSpPr>
      <p:sp>
        <p:nvSpPr>
          <p:cNvPr id="204" name="Google Shape;204;p5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5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06" name="Google Shape;206;p5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07" name="Google Shape;207;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8"/>
        <p:cNvGrpSpPr/>
        <p:nvPr/>
      </p:nvGrpSpPr>
      <p:grpSpPr>
        <a:xfrm>
          <a:off x="0" y="0"/>
          <a:ext cx="0" cy="0"/>
          <a:chOff x="0" y="0"/>
          <a:chExt cx="0" cy="0"/>
        </a:xfrm>
      </p:grpSpPr>
      <p:sp>
        <p:nvSpPr>
          <p:cNvPr id="209" name="Google Shape;209;p5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0" name="Google Shape;210;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11"/>
        <p:cNvGrpSpPr/>
        <p:nvPr/>
      </p:nvGrpSpPr>
      <p:grpSpPr>
        <a:xfrm>
          <a:off x="0" y="0"/>
          <a:ext cx="0" cy="0"/>
          <a:chOff x="0" y="0"/>
          <a:chExt cx="0" cy="0"/>
        </a:xfrm>
      </p:grpSpPr>
      <p:sp>
        <p:nvSpPr>
          <p:cNvPr id="212" name="Google Shape;212;p5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13" name="Google Shape;213;p55"/>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14" name="Google Shape;214;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5"/>
        <p:cNvGrpSpPr/>
        <p:nvPr/>
      </p:nvGrpSpPr>
      <p:grpSpPr>
        <a:xfrm>
          <a:off x="0" y="0"/>
          <a:ext cx="0" cy="0"/>
          <a:chOff x="0" y="0"/>
          <a:chExt cx="0" cy="0"/>
        </a:xfrm>
      </p:grpSpPr>
      <p:sp>
        <p:nvSpPr>
          <p:cNvPr id="216" name="Google Shape;216;p56"/>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17" name="Google Shape;217;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18"/>
        <p:cNvGrpSpPr/>
        <p:nvPr/>
      </p:nvGrpSpPr>
      <p:grpSpPr>
        <a:xfrm>
          <a:off x="0" y="0"/>
          <a:ext cx="0" cy="0"/>
          <a:chOff x="0" y="0"/>
          <a:chExt cx="0" cy="0"/>
        </a:xfrm>
      </p:grpSpPr>
      <p:sp>
        <p:nvSpPr>
          <p:cNvPr id="219" name="Google Shape;219;p5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5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21" name="Google Shape;221;p5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22" name="Google Shape;222;p5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23" name="Google Shape;223;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24"/>
        <p:cNvGrpSpPr/>
        <p:nvPr/>
      </p:nvGrpSpPr>
      <p:grpSpPr>
        <a:xfrm>
          <a:off x="0" y="0"/>
          <a:ext cx="0" cy="0"/>
          <a:chOff x="0" y="0"/>
          <a:chExt cx="0" cy="0"/>
        </a:xfrm>
      </p:grpSpPr>
      <p:sp>
        <p:nvSpPr>
          <p:cNvPr id="225" name="Google Shape;225;p58"/>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226" name="Google Shape;226;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27"/>
        <p:cNvGrpSpPr/>
        <p:nvPr/>
      </p:nvGrpSpPr>
      <p:grpSpPr>
        <a:xfrm>
          <a:off x="0" y="0"/>
          <a:ext cx="0" cy="0"/>
          <a:chOff x="0" y="0"/>
          <a:chExt cx="0" cy="0"/>
        </a:xfrm>
      </p:grpSpPr>
      <p:sp>
        <p:nvSpPr>
          <p:cNvPr id="228" name="Google Shape;228;p59"/>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29" name="Google Shape;229;p59"/>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230" name="Google Shape;230;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1"/>
        <p:cNvGrpSpPr/>
        <p:nvPr/>
      </p:nvGrpSpPr>
      <p:grpSpPr>
        <a:xfrm>
          <a:off x="0" y="0"/>
          <a:ext cx="0" cy="0"/>
          <a:chOff x="0" y="0"/>
          <a:chExt cx="0" cy="0"/>
        </a:xfrm>
      </p:grpSpPr>
      <p:sp>
        <p:nvSpPr>
          <p:cNvPr id="232" name="Google Shape;232;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Blank 1">
  <p:cSld name="TITLE_AND_BODY_1">
    <p:bg>
      <p:bgPr>
        <a:solidFill>
          <a:srgbClr val="FFFFFF"/>
        </a:solidFill>
        <a:effectLst/>
      </p:bgPr>
    </p:bg>
    <p:spTree>
      <p:nvGrpSpPr>
        <p:cNvPr id="1" name="Shape 233"/>
        <p:cNvGrpSpPr/>
        <p:nvPr/>
      </p:nvGrpSpPr>
      <p:grpSpPr>
        <a:xfrm>
          <a:off x="0" y="0"/>
          <a:ext cx="0" cy="0"/>
          <a:chOff x="0" y="0"/>
          <a:chExt cx="0" cy="0"/>
        </a:xfrm>
      </p:grpSpPr>
      <p:pic>
        <p:nvPicPr>
          <p:cNvPr id="234" name="Google Shape;234;p61" descr="Image"/>
          <p:cNvPicPr preferRelativeResize="0"/>
          <p:nvPr/>
        </p:nvPicPr>
        <p:blipFill rotWithShape="1">
          <a:blip r:embed="rId2">
            <a:alphaModFix/>
          </a:blip>
          <a:srcRect/>
          <a:stretch/>
        </p:blipFill>
        <p:spPr>
          <a:xfrm>
            <a:off x="8761029" y="4910677"/>
            <a:ext cx="59197" cy="103117"/>
          </a:xfrm>
          <a:prstGeom prst="rect">
            <a:avLst/>
          </a:prstGeom>
          <a:noFill/>
          <a:ln>
            <a:noFill/>
          </a:ln>
        </p:spPr>
      </p:pic>
      <p:sp>
        <p:nvSpPr>
          <p:cNvPr id="235" name="Google Shape;235;p61"/>
          <p:cNvSpPr txBox="1">
            <a:spLocks noGrp="1"/>
          </p:cNvSpPr>
          <p:nvPr>
            <p:ph type="sldNum" idx="12"/>
          </p:nvPr>
        </p:nvSpPr>
        <p:spPr>
          <a:xfrm rot="5400000">
            <a:off x="8933630" y="2506183"/>
            <a:ext cx="185400" cy="131100"/>
          </a:xfrm>
          <a:prstGeom prst="rect">
            <a:avLst/>
          </a:prstGeom>
          <a:noFill/>
          <a:ln>
            <a:noFill/>
          </a:ln>
        </p:spPr>
        <p:txBody>
          <a:bodyPr spcFirstLastPara="1" wrap="square" lIns="26775" tIns="26775" rIns="26775" bIns="26775" anchor="t" anchorCtr="0">
            <a:spAutoFit/>
          </a:bodyPr>
          <a:lstStyle>
            <a:lvl1pPr marL="0" marR="0" lvl="0" indent="0" algn="ctr" rtl="0">
              <a:lnSpc>
                <a:spcPct val="100000"/>
              </a:lnSpc>
              <a:spcBef>
                <a:spcPts val="0"/>
              </a:spcBef>
              <a:spcAft>
                <a:spcPts val="0"/>
              </a:spcAft>
              <a:buClr>
                <a:srgbClr val="000000"/>
              </a:buClr>
              <a:buSzPts val="900"/>
              <a:buFont typeface="Helvetica Neue Light"/>
              <a:buNone/>
              <a:defRPr sz="500" b="1">
                <a:solidFill>
                  <a:srgbClr val="000000"/>
                </a:solidFill>
                <a:latin typeface="Roboto"/>
                <a:ea typeface="Roboto"/>
                <a:cs typeface="Roboto"/>
                <a:sym typeface="Roboto"/>
              </a:defRPr>
            </a:lvl1pPr>
            <a:lvl2pPr marL="0" marR="0" lvl="1" indent="0" algn="ctr" rtl="0">
              <a:lnSpc>
                <a:spcPct val="100000"/>
              </a:lnSpc>
              <a:spcBef>
                <a:spcPts val="0"/>
              </a:spcBef>
              <a:spcAft>
                <a:spcPts val="0"/>
              </a:spcAft>
              <a:buClr>
                <a:srgbClr val="000000"/>
              </a:buClr>
              <a:buSzPts val="900"/>
              <a:buFont typeface="Helvetica Neue Light"/>
              <a:buNone/>
              <a:defRPr sz="500" b="1">
                <a:solidFill>
                  <a:srgbClr val="000000"/>
                </a:solidFill>
                <a:latin typeface="Roboto"/>
                <a:ea typeface="Roboto"/>
                <a:cs typeface="Roboto"/>
                <a:sym typeface="Roboto"/>
              </a:defRPr>
            </a:lvl2pPr>
            <a:lvl3pPr marL="0" marR="0" lvl="2" indent="0" algn="ctr" rtl="0">
              <a:lnSpc>
                <a:spcPct val="100000"/>
              </a:lnSpc>
              <a:spcBef>
                <a:spcPts val="0"/>
              </a:spcBef>
              <a:spcAft>
                <a:spcPts val="0"/>
              </a:spcAft>
              <a:buClr>
                <a:srgbClr val="000000"/>
              </a:buClr>
              <a:buSzPts val="900"/>
              <a:buFont typeface="Helvetica Neue Light"/>
              <a:buNone/>
              <a:defRPr sz="500" b="1">
                <a:solidFill>
                  <a:srgbClr val="000000"/>
                </a:solidFill>
                <a:latin typeface="Roboto"/>
                <a:ea typeface="Roboto"/>
                <a:cs typeface="Roboto"/>
                <a:sym typeface="Roboto"/>
              </a:defRPr>
            </a:lvl3pPr>
            <a:lvl4pPr marL="0" marR="0" lvl="3" indent="0" algn="ctr" rtl="0">
              <a:lnSpc>
                <a:spcPct val="100000"/>
              </a:lnSpc>
              <a:spcBef>
                <a:spcPts val="0"/>
              </a:spcBef>
              <a:spcAft>
                <a:spcPts val="0"/>
              </a:spcAft>
              <a:buClr>
                <a:srgbClr val="000000"/>
              </a:buClr>
              <a:buSzPts val="900"/>
              <a:buFont typeface="Helvetica Neue Light"/>
              <a:buNone/>
              <a:defRPr sz="500" b="1">
                <a:solidFill>
                  <a:srgbClr val="000000"/>
                </a:solidFill>
                <a:latin typeface="Roboto"/>
                <a:ea typeface="Roboto"/>
                <a:cs typeface="Roboto"/>
                <a:sym typeface="Roboto"/>
              </a:defRPr>
            </a:lvl4pPr>
            <a:lvl5pPr marL="0" marR="0" lvl="4" indent="0" algn="ctr" rtl="0">
              <a:lnSpc>
                <a:spcPct val="100000"/>
              </a:lnSpc>
              <a:spcBef>
                <a:spcPts val="0"/>
              </a:spcBef>
              <a:spcAft>
                <a:spcPts val="0"/>
              </a:spcAft>
              <a:buClr>
                <a:srgbClr val="000000"/>
              </a:buClr>
              <a:buSzPts val="900"/>
              <a:buFont typeface="Helvetica Neue Light"/>
              <a:buNone/>
              <a:defRPr sz="500" b="1">
                <a:solidFill>
                  <a:srgbClr val="000000"/>
                </a:solidFill>
                <a:latin typeface="Roboto"/>
                <a:ea typeface="Roboto"/>
                <a:cs typeface="Roboto"/>
                <a:sym typeface="Roboto"/>
              </a:defRPr>
            </a:lvl5pPr>
            <a:lvl6pPr marL="0" marR="0" lvl="5" indent="0" algn="ctr" rtl="0">
              <a:lnSpc>
                <a:spcPct val="100000"/>
              </a:lnSpc>
              <a:spcBef>
                <a:spcPts val="0"/>
              </a:spcBef>
              <a:spcAft>
                <a:spcPts val="0"/>
              </a:spcAft>
              <a:buClr>
                <a:srgbClr val="000000"/>
              </a:buClr>
              <a:buSzPts val="900"/>
              <a:buFont typeface="Helvetica Neue Light"/>
              <a:buNone/>
              <a:defRPr sz="500" b="1">
                <a:solidFill>
                  <a:srgbClr val="000000"/>
                </a:solidFill>
                <a:latin typeface="Roboto"/>
                <a:ea typeface="Roboto"/>
                <a:cs typeface="Roboto"/>
                <a:sym typeface="Roboto"/>
              </a:defRPr>
            </a:lvl6pPr>
            <a:lvl7pPr marL="0" marR="0" lvl="6" indent="0" algn="ctr" rtl="0">
              <a:lnSpc>
                <a:spcPct val="100000"/>
              </a:lnSpc>
              <a:spcBef>
                <a:spcPts val="0"/>
              </a:spcBef>
              <a:spcAft>
                <a:spcPts val="0"/>
              </a:spcAft>
              <a:buClr>
                <a:srgbClr val="000000"/>
              </a:buClr>
              <a:buSzPts val="900"/>
              <a:buFont typeface="Helvetica Neue Light"/>
              <a:buNone/>
              <a:defRPr sz="500" b="1">
                <a:solidFill>
                  <a:srgbClr val="000000"/>
                </a:solidFill>
                <a:latin typeface="Roboto"/>
                <a:ea typeface="Roboto"/>
                <a:cs typeface="Roboto"/>
                <a:sym typeface="Roboto"/>
              </a:defRPr>
            </a:lvl7pPr>
            <a:lvl8pPr marL="0" marR="0" lvl="7" indent="0" algn="ctr" rtl="0">
              <a:lnSpc>
                <a:spcPct val="100000"/>
              </a:lnSpc>
              <a:spcBef>
                <a:spcPts val="0"/>
              </a:spcBef>
              <a:spcAft>
                <a:spcPts val="0"/>
              </a:spcAft>
              <a:buClr>
                <a:srgbClr val="000000"/>
              </a:buClr>
              <a:buSzPts val="900"/>
              <a:buFont typeface="Helvetica Neue Light"/>
              <a:buNone/>
              <a:defRPr sz="500" b="1">
                <a:solidFill>
                  <a:srgbClr val="000000"/>
                </a:solidFill>
                <a:latin typeface="Roboto"/>
                <a:ea typeface="Roboto"/>
                <a:cs typeface="Roboto"/>
                <a:sym typeface="Roboto"/>
              </a:defRPr>
            </a:lvl8pPr>
            <a:lvl9pPr marL="0" marR="0" lvl="8" indent="0" algn="ctr" rtl="0">
              <a:lnSpc>
                <a:spcPct val="100000"/>
              </a:lnSpc>
              <a:spcBef>
                <a:spcPts val="0"/>
              </a:spcBef>
              <a:spcAft>
                <a:spcPts val="0"/>
              </a:spcAft>
              <a:buClr>
                <a:srgbClr val="000000"/>
              </a:buClr>
              <a:buSzPts val="900"/>
              <a:buFont typeface="Helvetica Neue Light"/>
              <a:buNone/>
              <a:defRPr sz="500" b="1">
                <a:solidFill>
                  <a:srgbClr val="000000"/>
                </a:solidFill>
                <a:latin typeface="Roboto"/>
                <a:ea typeface="Roboto"/>
                <a:cs typeface="Roboto"/>
                <a:sym typeface="Roboto"/>
              </a:defRPr>
            </a:lvl9pPr>
          </a:lstStyle>
          <a:p>
            <a:pPr marL="0" lvl="0" indent="0" algn="ctr" rtl="0">
              <a:spcBef>
                <a:spcPts val="0"/>
              </a:spcBef>
              <a:spcAft>
                <a:spcPts val="0"/>
              </a:spcAft>
              <a:buNone/>
            </a:pPr>
            <a:fld id="{00000000-1234-1234-1234-123412341234}" type="slidenum">
              <a:rPr lang="en"/>
              <a:t>‹#›</a:t>
            </a:fld>
            <a:endParaRPr sz="200">
              <a:solidFill>
                <a:schemeClr val="dk2"/>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10">
  <p:cSld name="TITLE_12_1">
    <p:spTree>
      <p:nvGrpSpPr>
        <p:cNvPr id="1" name="Shape 236"/>
        <p:cNvGrpSpPr/>
        <p:nvPr/>
      </p:nvGrpSpPr>
      <p:grpSpPr>
        <a:xfrm>
          <a:off x="0" y="0"/>
          <a:ext cx="0" cy="0"/>
          <a:chOff x="0" y="0"/>
          <a:chExt cx="0" cy="0"/>
        </a:xfrm>
      </p:grpSpPr>
      <p:sp>
        <p:nvSpPr>
          <p:cNvPr id="237" name="Google Shape;237;p62"/>
          <p:cNvSpPr txBox="1">
            <a:spLocks noGrp="1"/>
          </p:cNvSpPr>
          <p:nvPr>
            <p:ph type="body" idx="1"/>
          </p:nvPr>
        </p:nvSpPr>
        <p:spPr>
          <a:xfrm>
            <a:off x="450503" y="4447448"/>
            <a:ext cx="8239200" cy="2388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1400"/>
              <a:buFont typeface="Helvetica Neue"/>
              <a:buNone/>
              <a:defRPr sz="14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238" name="Google Shape;238;p62"/>
          <p:cNvSpPr txBox="1">
            <a:spLocks noGrp="1"/>
          </p:cNvSpPr>
          <p:nvPr>
            <p:ph type="title"/>
          </p:nvPr>
        </p:nvSpPr>
        <p:spPr>
          <a:xfrm>
            <a:off x="452436" y="965622"/>
            <a:ext cx="8239200" cy="1743000"/>
          </a:xfrm>
          <a:prstGeom prst="rect">
            <a:avLst/>
          </a:prstGeom>
          <a:noFill/>
          <a:ln>
            <a:noFill/>
          </a:ln>
        </p:spPr>
        <p:txBody>
          <a:bodyPr spcFirstLastPara="1" wrap="square" lIns="19050" tIns="19050" rIns="19050" bIns="19050" anchor="b" anchorCtr="0">
            <a:normAutofit/>
          </a:bodyPr>
          <a:lstStyle>
            <a:lvl1pPr lvl="0" algn="l" rtl="0">
              <a:lnSpc>
                <a:spcPct val="80000"/>
              </a:lnSpc>
              <a:spcBef>
                <a:spcPts val="0"/>
              </a:spcBef>
              <a:spcAft>
                <a:spcPts val="0"/>
              </a:spcAft>
              <a:buClr>
                <a:srgbClr val="000000"/>
              </a:buClr>
              <a:buSzPts val="4400"/>
              <a:buFont typeface="Helvetica Neue"/>
              <a:buNone/>
              <a:defRPr sz="4400"/>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239" name="Google Shape;239;p62"/>
          <p:cNvSpPr txBox="1">
            <a:spLocks noGrp="1"/>
          </p:cNvSpPr>
          <p:nvPr>
            <p:ph type="body" idx="2"/>
          </p:nvPr>
        </p:nvSpPr>
        <p:spPr>
          <a:xfrm>
            <a:off x="450503" y="2708696"/>
            <a:ext cx="8239200" cy="714300"/>
          </a:xfrm>
          <a:prstGeom prst="rect">
            <a:avLst/>
          </a:prstGeom>
          <a:noFill/>
          <a:ln>
            <a:noFill/>
          </a:ln>
        </p:spPr>
        <p:txBody>
          <a:bodyPr spcFirstLastPara="1" wrap="square" lIns="19050" tIns="19050" rIns="19050" bIns="190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lvl1pPr>
            <a:lvl2pPr marL="914400" lvl="1" indent="-228600" algn="l" rtl="0">
              <a:lnSpc>
                <a:spcPct val="100000"/>
              </a:lnSpc>
              <a:spcBef>
                <a:spcPts val="0"/>
              </a:spcBef>
              <a:spcAft>
                <a:spcPts val="0"/>
              </a:spcAft>
              <a:buClr>
                <a:srgbClr val="000000"/>
              </a:buClr>
              <a:buSzPts val="2100"/>
              <a:buFont typeface="Helvetica Neue"/>
              <a:buNone/>
              <a:defRPr sz="2100" b="1"/>
            </a:lvl2pPr>
            <a:lvl3pPr marL="1371600" lvl="2" indent="-228600" algn="l" rtl="0">
              <a:lnSpc>
                <a:spcPct val="100000"/>
              </a:lnSpc>
              <a:spcBef>
                <a:spcPts val="0"/>
              </a:spcBef>
              <a:spcAft>
                <a:spcPts val="0"/>
              </a:spcAft>
              <a:buClr>
                <a:srgbClr val="000000"/>
              </a:buClr>
              <a:buSzPts val="2100"/>
              <a:buFont typeface="Helvetica Neue"/>
              <a:buNone/>
              <a:defRPr sz="2100" b="1"/>
            </a:lvl3pPr>
            <a:lvl4pPr marL="1828800" lvl="3" indent="-228600" algn="l" rtl="0">
              <a:lnSpc>
                <a:spcPct val="100000"/>
              </a:lnSpc>
              <a:spcBef>
                <a:spcPts val="0"/>
              </a:spcBef>
              <a:spcAft>
                <a:spcPts val="0"/>
              </a:spcAft>
              <a:buClr>
                <a:srgbClr val="000000"/>
              </a:buClr>
              <a:buSzPts val="2100"/>
              <a:buFont typeface="Helvetica Neue"/>
              <a:buNone/>
              <a:defRPr sz="2100" b="1"/>
            </a:lvl4pPr>
            <a:lvl5pPr marL="2286000" lvl="4" indent="-228600" algn="l" rtl="0">
              <a:lnSpc>
                <a:spcPct val="100000"/>
              </a:lnSpc>
              <a:spcBef>
                <a:spcPts val="0"/>
              </a:spcBef>
              <a:spcAft>
                <a:spcPts val="0"/>
              </a:spcAft>
              <a:buClr>
                <a:srgbClr val="000000"/>
              </a:buClr>
              <a:buSzPts val="2100"/>
              <a:buFont typeface="Helvetica Neue"/>
              <a:buNone/>
              <a:defRPr sz="2100" b="1"/>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240" name="Google Shape;240;p62"/>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8">
  <p:cSld name="TITLE_10">
    <p:spTree>
      <p:nvGrpSpPr>
        <p:cNvPr id="1" name="Shape 241"/>
        <p:cNvGrpSpPr/>
        <p:nvPr/>
      </p:nvGrpSpPr>
      <p:grpSpPr>
        <a:xfrm>
          <a:off x="0" y="0"/>
          <a:ext cx="0" cy="0"/>
          <a:chOff x="0" y="0"/>
          <a:chExt cx="0" cy="0"/>
        </a:xfrm>
      </p:grpSpPr>
      <p:sp>
        <p:nvSpPr>
          <p:cNvPr id="242" name="Google Shape;242;p63"/>
          <p:cNvSpPr txBox="1">
            <a:spLocks noGrp="1"/>
          </p:cNvSpPr>
          <p:nvPr>
            <p:ph type="body" idx="1"/>
          </p:nvPr>
        </p:nvSpPr>
        <p:spPr>
          <a:xfrm>
            <a:off x="450503" y="4447448"/>
            <a:ext cx="8239200" cy="2388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1400"/>
              <a:buFont typeface="Helvetica Neue"/>
              <a:buNone/>
              <a:defRPr sz="14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243" name="Google Shape;243;p63"/>
          <p:cNvSpPr txBox="1">
            <a:spLocks noGrp="1"/>
          </p:cNvSpPr>
          <p:nvPr>
            <p:ph type="title"/>
          </p:nvPr>
        </p:nvSpPr>
        <p:spPr>
          <a:xfrm>
            <a:off x="452436" y="965622"/>
            <a:ext cx="8239200" cy="1743000"/>
          </a:xfrm>
          <a:prstGeom prst="rect">
            <a:avLst/>
          </a:prstGeom>
          <a:noFill/>
          <a:ln>
            <a:noFill/>
          </a:ln>
        </p:spPr>
        <p:txBody>
          <a:bodyPr spcFirstLastPara="1" wrap="square" lIns="19050" tIns="19050" rIns="19050" bIns="19050" anchor="b" anchorCtr="0">
            <a:normAutofit/>
          </a:bodyPr>
          <a:lstStyle>
            <a:lvl1pPr lvl="0" algn="l" rtl="0">
              <a:lnSpc>
                <a:spcPct val="80000"/>
              </a:lnSpc>
              <a:spcBef>
                <a:spcPts val="0"/>
              </a:spcBef>
              <a:spcAft>
                <a:spcPts val="0"/>
              </a:spcAft>
              <a:buClr>
                <a:srgbClr val="000000"/>
              </a:buClr>
              <a:buSzPts val="4400"/>
              <a:buFont typeface="Helvetica Neue"/>
              <a:buNone/>
              <a:defRPr sz="4400"/>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244" name="Google Shape;244;p63"/>
          <p:cNvSpPr txBox="1">
            <a:spLocks noGrp="1"/>
          </p:cNvSpPr>
          <p:nvPr>
            <p:ph type="body" idx="2"/>
          </p:nvPr>
        </p:nvSpPr>
        <p:spPr>
          <a:xfrm>
            <a:off x="450503" y="2708696"/>
            <a:ext cx="8239200" cy="714300"/>
          </a:xfrm>
          <a:prstGeom prst="rect">
            <a:avLst/>
          </a:prstGeom>
          <a:noFill/>
          <a:ln>
            <a:noFill/>
          </a:ln>
        </p:spPr>
        <p:txBody>
          <a:bodyPr spcFirstLastPara="1" wrap="square" lIns="19050" tIns="19050" rIns="19050" bIns="190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lvl1pPr>
            <a:lvl2pPr marL="914400" lvl="1" indent="-228600" algn="l" rtl="0">
              <a:lnSpc>
                <a:spcPct val="100000"/>
              </a:lnSpc>
              <a:spcBef>
                <a:spcPts val="0"/>
              </a:spcBef>
              <a:spcAft>
                <a:spcPts val="0"/>
              </a:spcAft>
              <a:buClr>
                <a:srgbClr val="000000"/>
              </a:buClr>
              <a:buSzPts val="2100"/>
              <a:buFont typeface="Helvetica Neue"/>
              <a:buNone/>
              <a:defRPr sz="2100" b="1"/>
            </a:lvl2pPr>
            <a:lvl3pPr marL="1371600" lvl="2" indent="-228600" algn="l" rtl="0">
              <a:lnSpc>
                <a:spcPct val="100000"/>
              </a:lnSpc>
              <a:spcBef>
                <a:spcPts val="0"/>
              </a:spcBef>
              <a:spcAft>
                <a:spcPts val="0"/>
              </a:spcAft>
              <a:buClr>
                <a:srgbClr val="000000"/>
              </a:buClr>
              <a:buSzPts val="2100"/>
              <a:buFont typeface="Helvetica Neue"/>
              <a:buNone/>
              <a:defRPr sz="2100" b="1"/>
            </a:lvl3pPr>
            <a:lvl4pPr marL="1828800" lvl="3" indent="-228600" algn="l" rtl="0">
              <a:lnSpc>
                <a:spcPct val="100000"/>
              </a:lnSpc>
              <a:spcBef>
                <a:spcPts val="0"/>
              </a:spcBef>
              <a:spcAft>
                <a:spcPts val="0"/>
              </a:spcAft>
              <a:buClr>
                <a:srgbClr val="000000"/>
              </a:buClr>
              <a:buSzPts val="2100"/>
              <a:buFont typeface="Helvetica Neue"/>
              <a:buNone/>
              <a:defRPr sz="2100" b="1"/>
            </a:lvl4pPr>
            <a:lvl5pPr marL="2286000" lvl="4" indent="-228600" algn="l" rtl="0">
              <a:lnSpc>
                <a:spcPct val="100000"/>
              </a:lnSpc>
              <a:spcBef>
                <a:spcPts val="0"/>
              </a:spcBef>
              <a:spcAft>
                <a:spcPts val="0"/>
              </a:spcAft>
              <a:buClr>
                <a:srgbClr val="000000"/>
              </a:buClr>
              <a:buSzPts val="2100"/>
              <a:buFont typeface="Helvetica Neue"/>
              <a:buNone/>
              <a:defRPr sz="2100" b="1"/>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245" name="Google Shape;245;p63"/>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_13">
  <p:cSld name="TITLE_13">
    <p:spTree>
      <p:nvGrpSpPr>
        <p:cNvPr id="1" name="Shape 246"/>
        <p:cNvGrpSpPr/>
        <p:nvPr/>
      </p:nvGrpSpPr>
      <p:grpSpPr>
        <a:xfrm>
          <a:off x="0" y="0"/>
          <a:ext cx="0" cy="0"/>
          <a:chOff x="0" y="0"/>
          <a:chExt cx="0" cy="0"/>
        </a:xfrm>
      </p:grpSpPr>
      <p:sp>
        <p:nvSpPr>
          <p:cNvPr id="247" name="Google Shape;247;p6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48" name="Google Shape;248;p6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49" name="Google Shape;249;p64"/>
          <p:cNvSpPr txBox="1">
            <a:spLocks noGrp="1"/>
          </p:cNvSpPr>
          <p:nvPr>
            <p:ph type="sldNum" idx="12"/>
          </p:nvPr>
        </p:nvSpPr>
        <p:spPr>
          <a:xfrm>
            <a:off x="8472458" y="4663217"/>
            <a:ext cx="548700" cy="146100"/>
          </a:xfrm>
          <a:prstGeom prst="rect">
            <a:avLst/>
          </a:prstGeom>
        </p:spPr>
        <p:txBody>
          <a:bodyPr spcFirstLastPara="1" wrap="square" lIns="91425" tIns="91425" rIns="91425" bIns="91425" anchor="ctr" anchorCtr="0">
            <a:normAutofit fontScale="25000"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2 1">
  <p:cSld name="TITLE_3">
    <p:spTree>
      <p:nvGrpSpPr>
        <p:cNvPr id="1" name="Shape 250"/>
        <p:cNvGrpSpPr/>
        <p:nvPr/>
      </p:nvGrpSpPr>
      <p:grpSpPr>
        <a:xfrm>
          <a:off x="0" y="0"/>
          <a:ext cx="0" cy="0"/>
          <a:chOff x="0" y="0"/>
          <a:chExt cx="0" cy="0"/>
        </a:xfrm>
      </p:grpSpPr>
      <p:sp>
        <p:nvSpPr>
          <p:cNvPr id="251" name="Google Shape;251;p65"/>
          <p:cNvSpPr txBox="1">
            <a:spLocks noGrp="1"/>
          </p:cNvSpPr>
          <p:nvPr>
            <p:ph type="body" idx="1"/>
          </p:nvPr>
        </p:nvSpPr>
        <p:spPr>
          <a:xfrm>
            <a:off x="450503" y="4447448"/>
            <a:ext cx="8239200" cy="2388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1400"/>
              <a:buFont typeface="Helvetica Neue"/>
              <a:buNone/>
              <a:defRPr sz="14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252" name="Google Shape;252;p65"/>
          <p:cNvSpPr txBox="1">
            <a:spLocks noGrp="1"/>
          </p:cNvSpPr>
          <p:nvPr>
            <p:ph type="title"/>
          </p:nvPr>
        </p:nvSpPr>
        <p:spPr>
          <a:xfrm>
            <a:off x="452436" y="965622"/>
            <a:ext cx="8239200" cy="1743000"/>
          </a:xfrm>
          <a:prstGeom prst="rect">
            <a:avLst/>
          </a:prstGeom>
          <a:noFill/>
          <a:ln>
            <a:noFill/>
          </a:ln>
        </p:spPr>
        <p:txBody>
          <a:bodyPr spcFirstLastPara="1" wrap="square" lIns="19050" tIns="19050" rIns="19050" bIns="19050" anchor="b" anchorCtr="0">
            <a:normAutofit/>
          </a:bodyPr>
          <a:lstStyle>
            <a:lvl1pPr lvl="0" algn="l" rtl="0">
              <a:lnSpc>
                <a:spcPct val="80000"/>
              </a:lnSpc>
              <a:spcBef>
                <a:spcPts val="0"/>
              </a:spcBef>
              <a:spcAft>
                <a:spcPts val="0"/>
              </a:spcAft>
              <a:buClr>
                <a:srgbClr val="000000"/>
              </a:buClr>
              <a:buSzPts val="4400"/>
              <a:buFont typeface="Helvetica Neue"/>
              <a:buNone/>
              <a:defRPr sz="4400"/>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253" name="Google Shape;253;p65"/>
          <p:cNvSpPr txBox="1">
            <a:spLocks noGrp="1"/>
          </p:cNvSpPr>
          <p:nvPr>
            <p:ph type="body" idx="2"/>
          </p:nvPr>
        </p:nvSpPr>
        <p:spPr>
          <a:xfrm>
            <a:off x="450503" y="2708696"/>
            <a:ext cx="8239200" cy="714300"/>
          </a:xfrm>
          <a:prstGeom prst="rect">
            <a:avLst/>
          </a:prstGeom>
          <a:noFill/>
          <a:ln>
            <a:noFill/>
          </a:ln>
        </p:spPr>
        <p:txBody>
          <a:bodyPr spcFirstLastPara="1" wrap="square" lIns="19050" tIns="19050" rIns="19050" bIns="190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lvl1pPr>
            <a:lvl2pPr marL="914400" lvl="1" indent="-228600" algn="l" rtl="0">
              <a:lnSpc>
                <a:spcPct val="100000"/>
              </a:lnSpc>
              <a:spcBef>
                <a:spcPts val="0"/>
              </a:spcBef>
              <a:spcAft>
                <a:spcPts val="0"/>
              </a:spcAft>
              <a:buClr>
                <a:srgbClr val="000000"/>
              </a:buClr>
              <a:buSzPts val="2100"/>
              <a:buFont typeface="Helvetica Neue"/>
              <a:buNone/>
              <a:defRPr sz="2100" b="1"/>
            </a:lvl2pPr>
            <a:lvl3pPr marL="1371600" lvl="2" indent="-228600" algn="l" rtl="0">
              <a:lnSpc>
                <a:spcPct val="100000"/>
              </a:lnSpc>
              <a:spcBef>
                <a:spcPts val="0"/>
              </a:spcBef>
              <a:spcAft>
                <a:spcPts val="0"/>
              </a:spcAft>
              <a:buClr>
                <a:srgbClr val="000000"/>
              </a:buClr>
              <a:buSzPts val="2100"/>
              <a:buFont typeface="Helvetica Neue"/>
              <a:buNone/>
              <a:defRPr sz="2100" b="1"/>
            </a:lvl3pPr>
            <a:lvl4pPr marL="1828800" lvl="3" indent="-228600" algn="l" rtl="0">
              <a:lnSpc>
                <a:spcPct val="100000"/>
              </a:lnSpc>
              <a:spcBef>
                <a:spcPts val="0"/>
              </a:spcBef>
              <a:spcAft>
                <a:spcPts val="0"/>
              </a:spcAft>
              <a:buClr>
                <a:srgbClr val="000000"/>
              </a:buClr>
              <a:buSzPts val="2100"/>
              <a:buFont typeface="Helvetica Neue"/>
              <a:buNone/>
              <a:defRPr sz="2100" b="1"/>
            </a:lvl4pPr>
            <a:lvl5pPr marL="2286000" lvl="4" indent="-228600" algn="l" rtl="0">
              <a:lnSpc>
                <a:spcPct val="100000"/>
              </a:lnSpc>
              <a:spcBef>
                <a:spcPts val="0"/>
              </a:spcBef>
              <a:spcAft>
                <a:spcPts val="0"/>
              </a:spcAft>
              <a:buClr>
                <a:srgbClr val="000000"/>
              </a:buClr>
              <a:buSzPts val="2100"/>
              <a:buFont typeface="Helvetica Neue"/>
              <a:buNone/>
              <a:defRPr sz="2100" b="1"/>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254" name="Google Shape;254;p65"/>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1">
  <p:cSld name="TITLE_1_4">
    <p:bg>
      <p:bgPr>
        <a:solidFill>
          <a:srgbClr val="FFFFFF"/>
        </a:solidFill>
        <a:effectLst/>
      </p:bgPr>
    </p:bg>
    <p:spTree>
      <p:nvGrpSpPr>
        <p:cNvPr id="1" name="Shape 255"/>
        <p:cNvGrpSpPr/>
        <p:nvPr/>
      </p:nvGrpSpPr>
      <p:grpSpPr>
        <a:xfrm>
          <a:off x="0" y="0"/>
          <a:ext cx="0" cy="0"/>
          <a:chOff x="0" y="0"/>
          <a:chExt cx="0" cy="0"/>
        </a:xfrm>
      </p:grpSpPr>
      <p:sp>
        <p:nvSpPr>
          <p:cNvPr id="256" name="Google Shape;256;p66"/>
          <p:cNvSpPr txBox="1">
            <a:spLocks noGrp="1"/>
          </p:cNvSpPr>
          <p:nvPr>
            <p:ph type="body" idx="1"/>
          </p:nvPr>
        </p:nvSpPr>
        <p:spPr>
          <a:xfrm>
            <a:off x="450503" y="4447448"/>
            <a:ext cx="8239200" cy="2388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1400"/>
              <a:buFont typeface="Helvetica Neue"/>
              <a:buNone/>
              <a:defRPr sz="14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257" name="Google Shape;257;p66"/>
          <p:cNvSpPr txBox="1">
            <a:spLocks noGrp="1"/>
          </p:cNvSpPr>
          <p:nvPr>
            <p:ph type="title"/>
          </p:nvPr>
        </p:nvSpPr>
        <p:spPr>
          <a:xfrm>
            <a:off x="452436" y="965622"/>
            <a:ext cx="8239200" cy="1743000"/>
          </a:xfrm>
          <a:prstGeom prst="rect">
            <a:avLst/>
          </a:prstGeom>
          <a:noFill/>
          <a:ln>
            <a:noFill/>
          </a:ln>
        </p:spPr>
        <p:txBody>
          <a:bodyPr spcFirstLastPara="1" wrap="square" lIns="19050" tIns="19050" rIns="19050" bIns="19050" anchor="b" anchorCtr="0">
            <a:normAutofit/>
          </a:bodyPr>
          <a:lstStyle>
            <a:lvl1pPr lvl="0" algn="l" rtl="0">
              <a:lnSpc>
                <a:spcPct val="80000"/>
              </a:lnSpc>
              <a:spcBef>
                <a:spcPts val="0"/>
              </a:spcBef>
              <a:spcAft>
                <a:spcPts val="0"/>
              </a:spcAft>
              <a:buClr>
                <a:srgbClr val="000000"/>
              </a:buClr>
              <a:buSzPts val="4400"/>
              <a:buFont typeface="Helvetica Neue"/>
              <a:buNone/>
              <a:defRPr sz="4400"/>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258" name="Google Shape;258;p66"/>
          <p:cNvSpPr txBox="1">
            <a:spLocks noGrp="1"/>
          </p:cNvSpPr>
          <p:nvPr>
            <p:ph type="body" idx="2"/>
          </p:nvPr>
        </p:nvSpPr>
        <p:spPr>
          <a:xfrm>
            <a:off x="450503" y="2708696"/>
            <a:ext cx="8239200" cy="714300"/>
          </a:xfrm>
          <a:prstGeom prst="rect">
            <a:avLst/>
          </a:prstGeom>
          <a:noFill/>
          <a:ln>
            <a:noFill/>
          </a:ln>
        </p:spPr>
        <p:txBody>
          <a:bodyPr spcFirstLastPara="1" wrap="square" lIns="19050" tIns="19050" rIns="19050" bIns="190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lvl1pPr>
            <a:lvl2pPr marL="914400" lvl="1" indent="-228600" algn="l" rtl="0">
              <a:lnSpc>
                <a:spcPct val="100000"/>
              </a:lnSpc>
              <a:spcBef>
                <a:spcPts val="0"/>
              </a:spcBef>
              <a:spcAft>
                <a:spcPts val="0"/>
              </a:spcAft>
              <a:buClr>
                <a:srgbClr val="000000"/>
              </a:buClr>
              <a:buSzPts val="2100"/>
              <a:buFont typeface="Helvetica Neue"/>
              <a:buNone/>
              <a:defRPr sz="2100" b="1"/>
            </a:lvl2pPr>
            <a:lvl3pPr marL="1371600" lvl="2" indent="-228600" algn="l" rtl="0">
              <a:lnSpc>
                <a:spcPct val="100000"/>
              </a:lnSpc>
              <a:spcBef>
                <a:spcPts val="0"/>
              </a:spcBef>
              <a:spcAft>
                <a:spcPts val="0"/>
              </a:spcAft>
              <a:buClr>
                <a:srgbClr val="000000"/>
              </a:buClr>
              <a:buSzPts val="2100"/>
              <a:buFont typeface="Helvetica Neue"/>
              <a:buNone/>
              <a:defRPr sz="2100" b="1"/>
            </a:lvl3pPr>
            <a:lvl4pPr marL="1828800" lvl="3" indent="-228600" algn="l" rtl="0">
              <a:lnSpc>
                <a:spcPct val="100000"/>
              </a:lnSpc>
              <a:spcBef>
                <a:spcPts val="0"/>
              </a:spcBef>
              <a:spcAft>
                <a:spcPts val="0"/>
              </a:spcAft>
              <a:buClr>
                <a:srgbClr val="000000"/>
              </a:buClr>
              <a:buSzPts val="2100"/>
              <a:buFont typeface="Helvetica Neue"/>
              <a:buNone/>
              <a:defRPr sz="2100" b="1"/>
            </a:lvl4pPr>
            <a:lvl5pPr marL="2286000" lvl="4" indent="-228600" algn="l" rtl="0">
              <a:lnSpc>
                <a:spcPct val="100000"/>
              </a:lnSpc>
              <a:spcBef>
                <a:spcPts val="0"/>
              </a:spcBef>
              <a:spcAft>
                <a:spcPts val="0"/>
              </a:spcAft>
              <a:buClr>
                <a:srgbClr val="000000"/>
              </a:buClr>
              <a:buSzPts val="2100"/>
              <a:buFont typeface="Helvetica Neue"/>
              <a:buNone/>
              <a:defRPr sz="2100" b="1"/>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259" name="Google Shape;259;p66"/>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3">
  <p:cSld name="TITLE_5">
    <p:spTree>
      <p:nvGrpSpPr>
        <p:cNvPr id="1" name="Shape 260"/>
        <p:cNvGrpSpPr/>
        <p:nvPr/>
      </p:nvGrpSpPr>
      <p:grpSpPr>
        <a:xfrm>
          <a:off x="0" y="0"/>
          <a:ext cx="0" cy="0"/>
          <a:chOff x="0" y="0"/>
          <a:chExt cx="0" cy="0"/>
        </a:xfrm>
      </p:grpSpPr>
      <p:sp>
        <p:nvSpPr>
          <p:cNvPr id="261" name="Google Shape;261;p67"/>
          <p:cNvSpPr txBox="1">
            <a:spLocks noGrp="1"/>
          </p:cNvSpPr>
          <p:nvPr>
            <p:ph type="body" idx="1"/>
          </p:nvPr>
        </p:nvSpPr>
        <p:spPr>
          <a:xfrm>
            <a:off x="450503" y="4447448"/>
            <a:ext cx="8239200" cy="2388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1400"/>
              <a:buFont typeface="Helvetica Neue"/>
              <a:buNone/>
              <a:defRPr sz="14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262" name="Google Shape;262;p67"/>
          <p:cNvSpPr txBox="1">
            <a:spLocks noGrp="1"/>
          </p:cNvSpPr>
          <p:nvPr>
            <p:ph type="title"/>
          </p:nvPr>
        </p:nvSpPr>
        <p:spPr>
          <a:xfrm>
            <a:off x="452436" y="965622"/>
            <a:ext cx="8239200" cy="1743000"/>
          </a:xfrm>
          <a:prstGeom prst="rect">
            <a:avLst/>
          </a:prstGeom>
          <a:noFill/>
          <a:ln>
            <a:noFill/>
          </a:ln>
        </p:spPr>
        <p:txBody>
          <a:bodyPr spcFirstLastPara="1" wrap="square" lIns="19050" tIns="19050" rIns="19050" bIns="19050" anchor="b" anchorCtr="0">
            <a:normAutofit/>
          </a:bodyPr>
          <a:lstStyle>
            <a:lvl1pPr lvl="0" algn="l" rtl="0">
              <a:lnSpc>
                <a:spcPct val="80000"/>
              </a:lnSpc>
              <a:spcBef>
                <a:spcPts val="0"/>
              </a:spcBef>
              <a:spcAft>
                <a:spcPts val="0"/>
              </a:spcAft>
              <a:buClr>
                <a:srgbClr val="000000"/>
              </a:buClr>
              <a:buSzPts val="4400"/>
              <a:buFont typeface="Helvetica Neue"/>
              <a:buNone/>
              <a:defRPr sz="4400"/>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263" name="Google Shape;263;p67"/>
          <p:cNvSpPr txBox="1">
            <a:spLocks noGrp="1"/>
          </p:cNvSpPr>
          <p:nvPr>
            <p:ph type="body" idx="2"/>
          </p:nvPr>
        </p:nvSpPr>
        <p:spPr>
          <a:xfrm>
            <a:off x="450503" y="2708696"/>
            <a:ext cx="8239200" cy="714300"/>
          </a:xfrm>
          <a:prstGeom prst="rect">
            <a:avLst/>
          </a:prstGeom>
          <a:noFill/>
          <a:ln>
            <a:noFill/>
          </a:ln>
        </p:spPr>
        <p:txBody>
          <a:bodyPr spcFirstLastPara="1" wrap="square" lIns="19050" tIns="19050" rIns="19050" bIns="190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lvl1pPr>
            <a:lvl2pPr marL="914400" lvl="1" indent="-228600" algn="l" rtl="0">
              <a:lnSpc>
                <a:spcPct val="100000"/>
              </a:lnSpc>
              <a:spcBef>
                <a:spcPts val="0"/>
              </a:spcBef>
              <a:spcAft>
                <a:spcPts val="0"/>
              </a:spcAft>
              <a:buClr>
                <a:srgbClr val="000000"/>
              </a:buClr>
              <a:buSzPts val="2100"/>
              <a:buFont typeface="Helvetica Neue"/>
              <a:buNone/>
              <a:defRPr sz="2100" b="1"/>
            </a:lvl2pPr>
            <a:lvl3pPr marL="1371600" lvl="2" indent="-228600" algn="l" rtl="0">
              <a:lnSpc>
                <a:spcPct val="100000"/>
              </a:lnSpc>
              <a:spcBef>
                <a:spcPts val="0"/>
              </a:spcBef>
              <a:spcAft>
                <a:spcPts val="0"/>
              </a:spcAft>
              <a:buClr>
                <a:srgbClr val="000000"/>
              </a:buClr>
              <a:buSzPts val="2100"/>
              <a:buFont typeface="Helvetica Neue"/>
              <a:buNone/>
              <a:defRPr sz="2100" b="1"/>
            </a:lvl3pPr>
            <a:lvl4pPr marL="1828800" lvl="3" indent="-228600" algn="l" rtl="0">
              <a:lnSpc>
                <a:spcPct val="100000"/>
              </a:lnSpc>
              <a:spcBef>
                <a:spcPts val="0"/>
              </a:spcBef>
              <a:spcAft>
                <a:spcPts val="0"/>
              </a:spcAft>
              <a:buClr>
                <a:srgbClr val="000000"/>
              </a:buClr>
              <a:buSzPts val="2100"/>
              <a:buFont typeface="Helvetica Neue"/>
              <a:buNone/>
              <a:defRPr sz="2100" b="1"/>
            </a:lvl4pPr>
            <a:lvl5pPr marL="2286000" lvl="4" indent="-228600" algn="l" rtl="0">
              <a:lnSpc>
                <a:spcPct val="100000"/>
              </a:lnSpc>
              <a:spcBef>
                <a:spcPts val="0"/>
              </a:spcBef>
              <a:spcAft>
                <a:spcPts val="0"/>
              </a:spcAft>
              <a:buClr>
                <a:srgbClr val="000000"/>
              </a:buClr>
              <a:buSzPts val="2100"/>
              <a:buFont typeface="Helvetica Neue"/>
              <a:buNone/>
              <a:defRPr sz="2100" b="1"/>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264" name="Google Shape;264;p67"/>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theme" Target="../theme/theme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FECC00"/>
        </a:solidFill>
        <a:effectLst/>
      </p:bgPr>
    </p:bg>
    <p:spTree>
      <p:nvGrpSpPr>
        <p:cNvPr id="1" name="Shape 89"/>
        <p:cNvGrpSpPr/>
        <p:nvPr/>
      </p:nvGrpSpPr>
      <p:grpSpPr>
        <a:xfrm>
          <a:off x="0" y="0"/>
          <a:ext cx="0" cy="0"/>
          <a:chOff x="0" y="0"/>
          <a:chExt cx="0" cy="0"/>
        </a:xfrm>
      </p:grpSpPr>
      <p:sp>
        <p:nvSpPr>
          <p:cNvPr id="90" name="Google Shape;90;p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91" name="Google Shape;91;p2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92" name="Google Shape;92;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dark-2">
    <p:bg>
      <p:bgPr>
        <a:solidFill>
          <a:srgbClr val="000000"/>
        </a:solidFill>
        <a:effectLst/>
      </p:bgPr>
    </p:bg>
    <p:spTree>
      <p:nvGrpSpPr>
        <p:cNvPr id="1" name="Shape 134"/>
        <p:cNvGrpSpPr/>
        <p:nvPr/>
      </p:nvGrpSpPr>
      <p:grpSpPr>
        <a:xfrm>
          <a:off x="0" y="0"/>
          <a:ext cx="0" cy="0"/>
          <a:chOff x="0" y="0"/>
          <a:chExt cx="0" cy="0"/>
        </a:xfrm>
      </p:grpSpPr>
      <p:sp>
        <p:nvSpPr>
          <p:cNvPr id="135" name="Google Shape;135;p3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36" name="Google Shape;136;p3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lt2"/>
              </a:buClr>
              <a:buSzPts val="1800"/>
              <a:buChar char="●"/>
              <a:defRPr sz="1800">
                <a:solidFill>
                  <a:schemeClr val="lt2"/>
                </a:solidFill>
              </a:defRPr>
            </a:lvl1pPr>
            <a:lvl2pPr marL="914400" lvl="1" indent="-317500" rtl="0">
              <a:lnSpc>
                <a:spcPct val="115000"/>
              </a:lnSpc>
              <a:spcBef>
                <a:spcPts val="0"/>
              </a:spcBef>
              <a:spcAft>
                <a:spcPts val="0"/>
              </a:spcAft>
              <a:buClr>
                <a:schemeClr val="lt2"/>
              </a:buClr>
              <a:buSzPts val="1400"/>
              <a:buChar char="○"/>
              <a:defRPr>
                <a:solidFill>
                  <a:schemeClr val="lt2"/>
                </a:solidFill>
              </a:defRPr>
            </a:lvl2pPr>
            <a:lvl3pPr marL="1371600" lvl="2" indent="-317500" rtl="0">
              <a:lnSpc>
                <a:spcPct val="115000"/>
              </a:lnSpc>
              <a:spcBef>
                <a:spcPts val="0"/>
              </a:spcBef>
              <a:spcAft>
                <a:spcPts val="0"/>
              </a:spcAft>
              <a:buClr>
                <a:schemeClr val="lt2"/>
              </a:buClr>
              <a:buSzPts val="1400"/>
              <a:buChar char="■"/>
              <a:defRPr>
                <a:solidFill>
                  <a:schemeClr val="lt2"/>
                </a:solidFill>
              </a:defRPr>
            </a:lvl3pPr>
            <a:lvl4pPr marL="1828800" lvl="3" indent="-317500" rtl="0">
              <a:lnSpc>
                <a:spcPct val="115000"/>
              </a:lnSpc>
              <a:spcBef>
                <a:spcPts val="0"/>
              </a:spcBef>
              <a:spcAft>
                <a:spcPts val="0"/>
              </a:spcAft>
              <a:buClr>
                <a:schemeClr val="lt2"/>
              </a:buClr>
              <a:buSzPts val="1400"/>
              <a:buChar char="●"/>
              <a:defRPr>
                <a:solidFill>
                  <a:schemeClr val="lt2"/>
                </a:solidFill>
              </a:defRPr>
            </a:lvl4pPr>
            <a:lvl5pPr marL="2286000" lvl="4" indent="-317500" rtl="0">
              <a:lnSpc>
                <a:spcPct val="115000"/>
              </a:lnSpc>
              <a:spcBef>
                <a:spcPts val="0"/>
              </a:spcBef>
              <a:spcAft>
                <a:spcPts val="0"/>
              </a:spcAft>
              <a:buClr>
                <a:schemeClr val="lt2"/>
              </a:buClr>
              <a:buSzPts val="1400"/>
              <a:buChar char="○"/>
              <a:defRPr>
                <a:solidFill>
                  <a:schemeClr val="lt2"/>
                </a:solidFill>
              </a:defRPr>
            </a:lvl5pPr>
            <a:lvl6pPr marL="2743200" lvl="5" indent="-317500" rtl="0">
              <a:lnSpc>
                <a:spcPct val="115000"/>
              </a:lnSpc>
              <a:spcBef>
                <a:spcPts val="0"/>
              </a:spcBef>
              <a:spcAft>
                <a:spcPts val="0"/>
              </a:spcAft>
              <a:buClr>
                <a:schemeClr val="lt2"/>
              </a:buClr>
              <a:buSzPts val="1400"/>
              <a:buChar char="■"/>
              <a:defRPr>
                <a:solidFill>
                  <a:schemeClr val="lt2"/>
                </a:solidFill>
              </a:defRPr>
            </a:lvl6pPr>
            <a:lvl7pPr marL="3200400" lvl="6" indent="-317500" rtl="0">
              <a:lnSpc>
                <a:spcPct val="115000"/>
              </a:lnSpc>
              <a:spcBef>
                <a:spcPts val="0"/>
              </a:spcBef>
              <a:spcAft>
                <a:spcPts val="0"/>
              </a:spcAft>
              <a:buClr>
                <a:schemeClr val="lt2"/>
              </a:buClr>
              <a:buSzPts val="1400"/>
              <a:buChar char="●"/>
              <a:defRPr>
                <a:solidFill>
                  <a:schemeClr val="lt2"/>
                </a:solidFill>
              </a:defRPr>
            </a:lvl7pPr>
            <a:lvl8pPr marL="3657600" lvl="7" indent="-317500" rtl="0">
              <a:lnSpc>
                <a:spcPct val="115000"/>
              </a:lnSpc>
              <a:spcBef>
                <a:spcPts val="0"/>
              </a:spcBef>
              <a:spcAft>
                <a:spcPts val="0"/>
              </a:spcAft>
              <a:buClr>
                <a:schemeClr val="lt2"/>
              </a:buClr>
              <a:buSzPts val="1400"/>
              <a:buChar char="○"/>
              <a:defRPr>
                <a:solidFill>
                  <a:schemeClr val="lt2"/>
                </a:solidFill>
              </a:defRPr>
            </a:lvl8pPr>
            <a:lvl9pPr marL="4114800" lvl="8" indent="-317500" rtl="0">
              <a:lnSpc>
                <a:spcPct val="115000"/>
              </a:lnSpc>
              <a:spcBef>
                <a:spcPts val="0"/>
              </a:spcBef>
              <a:spcAft>
                <a:spcPts val="0"/>
              </a:spcAft>
              <a:buClr>
                <a:schemeClr val="lt2"/>
              </a:buClr>
              <a:buSzPts val="1400"/>
              <a:buChar char="■"/>
              <a:defRPr>
                <a:solidFill>
                  <a:schemeClr val="lt2"/>
                </a:solidFill>
              </a:defRPr>
            </a:lvl9pPr>
          </a:lstStyle>
          <a:p>
            <a:endParaRPr/>
          </a:p>
        </p:txBody>
      </p:sp>
      <p:sp>
        <p:nvSpPr>
          <p:cNvPr id="137" name="Google Shape;137;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lt2"/>
                </a:solidFill>
              </a:defRPr>
            </a:lvl1pPr>
            <a:lvl2pPr lvl="1" algn="r" rtl="0">
              <a:buNone/>
              <a:defRPr sz="1000">
                <a:solidFill>
                  <a:schemeClr val="lt2"/>
                </a:solidFill>
              </a:defRPr>
            </a:lvl2pPr>
            <a:lvl3pPr lvl="2" algn="r" rtl="0">
              <a:buNone/>
              <a:defRPr sz="1000">
                <a:solidFill>
                  <a:schemeClr val="lt2"/>
                </a:solidFill>
              </a:defRPr>
            </a:lvl3pPr>
            <a:lvl4pPr lvl="3" algn="r" rtl="0">
              <a:buNone/>
              <a:defRPr sz="1000">
                <a:solidFill>
                  <a:schemeClr val="lt2"/>
                </a:solidFill>
              </a:defRPr>
            </a:lvl4pPr>
            <a:lvl5pPr lvl="4" algn="r" rtl="0">
              <a:buNone/>
              <a:defRPr sz="1000">
                <a:solidFill>
                  <a:schemeClr val="lt2"/>
                </a:solidFill>
              </a:defRPr>
            </a:lvl5pPr>
            <a:lvl6pPr lvl="5" algn="r" rtl="0">
              <a:buNone/>
              <a:defRPr sz="1000">
                <a:solidFill>
                  <a:schemeClr val="lt2"/>
                </a:solidFill>
              </a:defRPr>
            </a:lvl6pPr>
            <a:lvl7pPr lvl="6" algn="r" rtl="0">
              <a:buNone/>
              <a:defRPr sz="1000">
                <a:solidFill>
                  <a:schemeClr val="lt2"/>
                </a:solidFill>
              </a:defRPr>
            </a:lvl7pPr>
            <a:lvl8pPr lvl="7" algn="r" rtl="0">
              <a:buNone/>
              <a:defRPr sz="1000">
                <a:solidFill>
                  <a:schemeClr val="lt2"/>
                </a:solidFill>
              </a:defRPr>
            </a:lvl8pPr>
            <a:lvl9pPr lvl="8" algn="r" rtl="0">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88"/>
        <p:cNvGrpSpPr/>
        <p:nvPr/>
      </p:nvGrpSpPr>
      <p:grpSpPr>
        <a:xfrm>
          <a:off x="0" y="0"/>
          <a:ext cx="0" cy="0"/>
          <a:chOff x="0" y="0"/>
          <a:chExt cx="0" cy="0"/>
        </a:xfrm>
      </p:grpSpPr>
      <p:sp>
        <p:nvSpPr>
          <p:cNvPr id="189" name="Google Shape;189;p4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90" name="Google Shape;190;p4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191" name="Google Shape;191;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4.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hyperlink" Target="https://www.cmo.com.au/article/650507/marketers-how-check-your-unconscious-bias-door/" TargetMode="External"/><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6.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hyperlink" Target="https://resources.clearvoice.com/blog/accessible-content/" TargetMode="External"/><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5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microsoft.com/office/2007/relationships/media" Target="../media/media4.mp4"/><Relationship Id="rId1" Type="http://schemas.openxmlformats.org/officeDocument/2006/relationships/video" Target="NULL" TargetMode="External"/><Relationship Id="rId5" Type="http://schemas.openxmlformats.org/officeDocument/2006/relationships/image" Target="../media/image16.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6.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34.xml"/><Relationship Id="rId5" Type="http://schemas.openxmlformats.org/officeDocument/2006/relationships/image" Target="../media/image24.gif"/><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68"/>
          <p:cNvSpPr txBox="1"/>
          <p:nvPr/>
        </p:nvSpPr>
        <p:spPr>
          <a:xfrm>
            <a:off x="-47450" y="3267775"/>
            <a:ext cx="9144000" cy="720300"/>
          </a:xfrm>
          <a:prstGeom prst="rect">
            <a:avLst/>
          </a:prstGeom>
          <a:noFill/>
          <a:ln>
            <a:noFill/>
          </a:ln>
        </p:spPr>
        <p:txBody>
          <a:bodyPr spcFirstLastPara="1" wrap="square" lIns="0" tIns="0" rIns="0" bIns="0" anchor="ctr" anchorCtr="0">
            <a:spAutoFit/>
          </a:bodyPr>
          <a:lstStyle/>
          <a:p>
            <a:pPr marL="0" lvl="0" indent="0" algn="l" rtl="0">
              <a:lnSpc>
                <a:spcPct val="65000"/>
              </a:lnSpc>
              <a:spcBef>
                <a:spcPts val="0"/>
              </a:spcBef>
              <a:spcAft>
                <a:spcPts val="0"/>
              </a:spcAft>
              <a:buNone/>
            </a:pPr>
            <a:r>
              <a:rPr lang="en" sz="7200">
                <a:solidFill>
                  <a:srgbClr val="FFFFFF"/>
                </a:solidFill>
                <a:latin typeface="Archivo Black"/>
                <a:ea typeface="Archivo Black"/>
                <a:cs typeface="Archivo Black"/>
                <a:sym typeface="Archivo Black"/>
              </a:rPr>
              <a:t>COMPANY</a:t>
            </a:r>
            <a:endParaRPr sz="7200">
              <a:solidFill>
                <a:srgbClr val="FFFFFF"/>
              </a:solidFill>
              <a:latin typeface="Archivo Black"/>
              <a:ea typeface="Archivo Black"/>
              <a:cs typeface="Archivo Black"/>
              <a:sym typeface="Archivo Black"/>
            </a:endParaRPr>
          </a:p>
        </p:txBody>
      </p:sp>
      <p:sp>
        <p:nvSpPr>
          <p:cNvPr id="270" name="Google Shape;270;p68"/>
          <p:cNvSpPr txBox="1"/>
          <p:nvPr/>
        </p:nvSpPr>
        <p:spPr>
          <a:xfrm>
            <a:off x="0" y="1710900"/>
            <a:ext cx="5242800" cy="720300"/>
          </a:xfrm>
          <a:prstGeom prst="rect">
            <a:avLst/>
          </a:prstGeom>
          <a:noFill/>
          <a:ln>
            <a:noFill/>
          </a:ln>
        </p:spPr>
        <p:txBody>
          <a:bodyPr spcFirstLastPara="1" wrap="square" lIns="0" tIns="0" rIns="0" bIns="0" anchor="ctr" anchorCtr="0">
            <a:spAutoFit/>
          </a:bodyPr>
          <a:lstStyle/>
          <a:p>
            <a:pPr marL="0" lvl="0" indent="0" algn="l" rtl="0">
              <a:lnSpc>
                <a:spcPct val="65000"/>
              </a:lnSpc>
              <a:spcBef>
                <a:spcPts val="0"/>
              </a:spcBef>
              <a:spcAft>
                <a:spcPts val="0"/>
              </a:spcAft>
              <a:buNone/>
            </a:pPr>
            <a:r>
              <a:rPr lang="en" sz="7200" dirty="0">
                <a:solidFill>
                  <a:srgbClr val="FFFFFF"/>
                </a:solidFill>
                <a:latin typeface="Archivo Black"/>
                <a:ea typeface="Archivo Black"/>
                <a:cs typeface="Archivo Black"/>
                <a:sym typeface="Archivo Black"/>
              </a:rPr>
              <a:t>ARE THE</a:t>
            </a:r>
            <a:endParaRPr sz="7200" dirty="0">
              <a:solidFill>
                <a:srgbClr val="FFFFFF"/>
              </a:solidFill>
              <a:latin typeface="Archivo Black"/>
              <a:ea typeface="Archivo Black"/>
              <a:cs typeface="Archivo Black"/>
              <a:sym typeface="Archivo Black"/>
            </a:endParaRPr>
          </a:p>
        </p:txBody>
      </p:sp>
      <p:pic>
        <p:nvPicPr>
          <p:cNvPr id="271" name="Google Shape;271;p68"/>
          <p:cNvPicPr preferRelativeResize="0"/>
          <p:nvPr/>
        </p:nvPicPr>
        <p:blipFill rotWithShape="1">
          <a:blip r:embed="rId3">
            <a:alphaModFix/>
          </a:blip>
          <a:srcRect l="26711" t="37458" r="26127" b="29221"/>
          <a:stretch/>
        </p:blipFill>
        <p:spPr>
          <a:xfrm>
            <a:off x="1642325" y="0"/>
            <a:ext cx="7280225" cy="5143501"/>
          </a:xfrm>
          <a:prstGeom prst="rect">
            <a:avLst/>
          </a:prstGeom>
          <a:noFill/>
          <a:ln>
            <a:noFill/>
          </a:ln>
        </p:spPr>
      </p:pic>
      <p:sp>
        <p:nvSpPr>
          <p:cNvPr id="272" name="Google Shape;272;p68"/>
          <p:cNvSpPr txBox="1"/>
          <p:nvPr/>
        </p:nvSpPr>
        <p:spPr>
          <a:xfrm>
            <a:off x="1654500" y="990600"/>
            <a:ext cx="3510000" cy="720300"/>
          </a:xfrm>
          <a:prstGeom prst="rect">
            <a:avLst/>
          </a:prstGeom>
          <a:noFill/>
          <a:ln>
            <a:noFill/>
          </a:ln>
        </p:spPr>
        <p:txBody>
          <a:bodyPr spcFirstLastPara="1" wrap="square" lIns="0" tIns="0" rIns="0" bIns="0" anchor="ctr" anchorCtr="0">
            <a:spAutoFit/>
          </a:bodyPr>
          <a:lstStyle/>
          <a:p>
            <a:pPr marL="0" lvl="0" indent="0" algn="l" rtl="0">
              <a:lnSpc>
                <a:spcPct val="65000"/>
              </a:lnSpc>
              <a:spcBef>
                <a:spcPts val="0"/>
              </a:spcBef>
              <a:spcAft>
                <a:spcPts val="0"/>
              </a:spcAft>
              <a:buNone/>
            </a:pPr>
            <a:r>
              <a:rPr lang="en" sz="7200" dirty="0">
                <a:solidFill>
                  <a:srgbClr val="FFFFFF"/>
                </a:solidFill>
                <a:latin typeface="Archivo Black"/>
                <a:ea typeface="Archivo Black"/>
                <a:cs typeface="Archivo Black"/>
                <a:sym typeface="Archivo Black"/>
              </a:rPr>
              <a:t>WE </a:t>
            </a:r>
            <a:endParaRPr sz="7200" dirty="0">
              <a:solidFill>
                <a:srgbClr val="FFFFFF"/>
              </a:solidFill>
              <a:latin typeface="Archivo Black"/>
              <a:ea typeface="Archivo Black"/>
              <a:cs typeface="Archivo Black"/>
              <a:sym typeface="Archivo Black"/>
            </a:endParaRPr>
          </a:p>
        </p:txBody>
      </p:sp>
      <p:sp>
        <p:nvSpPr>
          <p:cNvPr id="273" name="Google Shape;273;p68"/>
          <p:cNvSpPr txBox="1"/>
          <p:nvPr/>
        </p:nvSpPr>
        <p:spPr>
          <a:xfrm>
            <a:off x="5661225" y="3774575"/>
            <a:ext cx="3482775" cy="10467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dirty="0">
                <a:solidFill>
                  <a:srgbClr val="090909"/>
                </a:solidFill>
                <a:latin typeface="Archivo Black"/>
                <a:ea typeface="Archivo Black"/>
                <a:cs typeface="Archivo Black"/>
                <a:sym typeface="Archivo Black"/>
              </a:rPr>
              <a:t>The Secret to Effective Creativity: Having an eye for bias.</a:t>
            </a:r>
            <a:endParaRPr dirty="0">
              <a:solidFill>
                <a:srgbClr val="090909"/>
              </a:solidFill>
              <a:latin typeface="Archivo Black"/>
              <a:ea typeface="Archivo Black"/>
              <a:cs typeface="Archivo Black"/>
              <a:sym typeface="Archivo Black"/>
            </a:endParaRPr>
          </a:p>
          <a:p>
            <a:pPr marL="0" lvl="0" indent="0" algn="l" rtl="0">
              <a:lnSpc>
                <a:spcPct val="80000"/>
              </a:lnSpc>
              <a:spcBef>
                <a:spcPts val="0"/>
              </a:spcBef>
              <a:spcAft>
                <a:spcPts val="0"/>
              </a:spcAft>
              <a:buNone/>
            </a:pPr>
            <a:endParaRPr dirty="0">
              <a:solidFill>
                <a:srgbClr val="090909"/>
              </a:solidFill>
              <a:latin typeface="Archivo Black"/>
              <a:ea typeface="Archivo Black"/>
              <a:cs typeface="Archivo Black"/>
              <a:sym typeface="Archivo Black"/>
            </a:endParaRPr>
          </a:p>
          <a:p>
            <a:pPr marL="0" lvl="0" indent="0" algn="l" rtl="0">
              <a:lnSpc>
                <a:spcPct val="80000"/>
              </a:lnSpc>
              <a:spcBef>
                <a:spcPts val="0"/>
              </a:spcBef>
              <a:spcAft>
                <a:spcPts val="0"/>
              </a:spcAft>
              <a:buNone/>
            </a:pPr>
            <a:endParaRPr dirty="0">
              <a:solidFill>
                <a:srgbClr val="090909"/>
              </a:solidFill>
              <a:latin typeface="Archivo Black"/>
              <a:ea typeface="Archivo Black"/>
              <a:cs typeface="Archivo Black"/>
              <a:sym typeface="Archivo Black"/>
            </a:endParaRPr>
          </a:p>
          <a:p>
            <a:pPr marL="0" lvl="0" indent="0" algn="l" rtl="0">
              <a:lnSpc>
                <a:spcPct val="80000"/>
              </a:lnSpc>
              <a:spcBef>
                <a:spcPts val="0"/>
              </a:spcBef>
              <a:spcAft>
                <a:spcPts val="0"/>
              </a:spcAft>
              <a:buNone/>
            </a:pPr>
            <a:r>
              <a:rPr lang="en" dirty="0">
                <a:solidFill>
                  <a:srgbClr val="090909"/>
                </a:solidFill>
                <a:latin typeface="Archivo ExtraLight"/>
                <a:ea typeface="Archivo ExtraLight"/>
                <a:cs typeface="Archivo ExtraLight"/>
                <a:sym typeface="Archivo ExtraLight"/>
              </a:rPr>
              <a:t>APR 27, 2023</a:t>
            </a:r>
            <a:endParaRPr dirty="0">
              <a:solidFill>
                <a:srgbClr val="090909"/>
              </a:solidFill>
              <a:latin typeface="Archivo ExtraLight"/>
              <a:ea typeface="Archivo ExtraLight"/>
              <a:cs typeface="Archivo ExtraLight"/>
              <a:sym typeface="Archivo ExtraLight"/>
            </a:endParaRPr>
          </a:p>
        </p:txBody>
      </p:sp>
      <p:sp>
        <p:nvSpPr>
          <p:cNvPr id="274" name="Google Shape;274;p68"/>
          <p:cNvSpPr txBox="1"/>
          <p:nvPr/>
        </p:nvSpPr>
        <p:spPr>
          <a:xfrm>
            <a:off x="7044250" y="3371550"/>
            <a:ext cx="350100" cy="3570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a:solidFill>
                  <a:srgbClr val="090909"/>
                </a:solidFill>
                <a:latin typeface="Archivo ExtraLight"/>
                <a:ea typeface="Archivo ExtraLight"/>
                <a:cs typeface="Archivo ExtraLight"/>
                <a:sym typeface="Archivo ExtraLight"/>
              </a:rPr>
              <a:t>X</a:t>
            </a:r>
            <a:endParaRPr>
              <a:solidFill>
                <a:srgbClr val="090909"/>
              </a:solidFill>
              <a:latin typeface="Archivo ExtraLight"/>
              <a:ea typeface="Archivo ExtraLight"/>
              <a:cs typeface="Archivo ExtraLight"/>
              <a:sym typeface="Archivo ExtraLight"/>
            </a:endParaRPr>
          </a:p>
        </p:txBody>
      </p:sp>
      <p:pic>
        <p:nvPicPr>
          <p:cNvPr id="275" name="Google Shape;275;p68"/>
          <p:cNvPicPr preferRelativeResize="0"/>
          <p:nvPr/>
        </p:nvPicPr>
        <p:blipFill rotWithShape="1">
          <a:blip r:embed="rId4">
            <a:alphaModFix/>
          </a:blip>
          <a:srcRect l="7910" t="30084"/>
          <a:stretch/>
        </p:blipFill>
        <p:spPr>
          <a:xfrm>
            <a:off x="4274" y="2283426"/>
            <a:ext cx="6721250" cy="1521575"/>
          </a:xfrm>
          <a:prstGeom prst="rect">
            <a:avLst/>
          </a:prstGeom>
          <a:noFill/>
          <a:ln>
            <a:noFill/>
          </a:ln>
        </p:spPr>
      </p:pic>
      <p:pic>
        <p:nvPicPr>
          <p:cNvPr id="276" name="Google Shape;276;p68"/>
          <p:cNvPicPr preferRelativeResize="0"/>
          <p:nvPr/>
        </p:nvPicPr>
        <p:blipFill>
          <a:blip r:embed="rId5">
            <a:alphaModFix/>
          </a:blip>
          <a:stretch>
            <a:fillRect/>
          </a:stretch>
        </p:blipFill>
        <p:spPr>
          <a:xfrm>
            <a:off x="5748525" y="3428325"/>
            <a:ext cx="1327099" cy="207350"/>
          </a:xfrm>
          <a:prstGeom prst="rect">
            <a:avLst/>
          </a:prstGeom>
          <a:noFill/>
          <a:ln>
            <a:noFill/>
          </a:ln>
        </p:spPr>
      </p:pic>
      <p:pic>
        <p:nvPicPr>
          <p:cNvPr id="277" name="Google Shape;277;p68"/>
          <p:cNvPicPr preferRelativeResize="0"/>
          <p:nvPr/>
        </p:nvPicPr>
        <p:blipFill>
          <a:blip r:embed="rId6">
            <a:alphaModFix/>
          </a:blip>
          <a:stretch>
            <a:fillRect/>
          </a:stretch>
        </p:blipFill>
        <p:spPr>
          <a:xfrm>
            <a:off x="7400850" y="3111425"/>
            <a:ext cx="1419300" cy="479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grpSp>
        <p:nvGrpSpPr>
          <p:cNvPr id="388" name="Google Shape;388;p77"/>
          <p:cNvGrpSpPr/>
          <p:nvPr/>
        </p:nvGrpSpPr>
        <p:grpSpPr>
          <a:xfrm>
            <a:off x="191648" y="4879303"/>
            <a:ext cx="8760641" cy="77100"/>
            <a:chOff x="191648" y="4879303"/>
            <a:chExt cx="8760641" cy="77100"/>
          </a:xfrm>
        </p:grpSpPr>
        <p:sp>
          <p:nvSpPr>
            <p:cNvPr id="389" name="Google Shape;389;p77"/>
            <p:cNvSpPr txBox="1"/>
            <p:nvPr/>
          </p:nvSpPr>
          <p:spPr>
            <a:xfrm>
              <a:off x="8836489" y="4894903"/>
              <a:ext cx="115800" cy="615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sz="400">
                  <a:solidFill>
                    <a:srgbClr val="000000"/>
                  </a:solidFill>
                  <a:latin typeface="Archivo SemiBold"/>
                  <a:ea typeface="Archivo SemiBold"/>
                  <a:cs typeface="Archivo SemiBold"/>
                  <a:sym typeface="Archivo SemiBold"/>
                </a:rPr>
                <a:t>10</a:t>
              </a:fld>
              <a:endParaRPr sz="400">
                <a:solidFill>
                  <a:srgbClr val="000000"/>
                </a:solidFill>
                <a:latin typeface="Archivo SemiBold"/>
                <a:ea typeface="Archivo SemiBold"/>
                <a:cs typeface="Archivo SemiBold"/>
                <a:sym typeface="Archivo SemiBold"/>
              </a:endParaRPr>
            </a:p>
          </p:txBody>
        </p:sp>
        <p:sp>
          <p:nvSpPr>
            <p:cNvPr id="390" name="Google Shape;390;p77"/>
            <p:cNvSpPr txBox="1"/>
            <p:nvPr/>
          </p:nvSpPr>
          <p:spPr>
            <a:xfrm>
              <a:off x="191648" y="4902401"/>
              <a:ext cx="417900" cy="54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350">
                  <a:solidFill>
                    <a:srgbClr val="000000"/>
                  </a:solidFill>
                  <a:latin typeface="Archivo SemiBold"/>
                  <a:ea typeface="Archivo SemiBold"/>
                  <a:cs typeface="Archivo SemiBold"/>
                  <a:sym typeface="Archivo SemiBold"/>
                </a:rPr>
                <a:t>TBWA\</a:t>
              </a:r>
              <a:r>
                <a:rPr lang="en" sz="350">
                  <a:latin typeface="Archivo SemiBold"/>
                  <a:ea typeface="Archivo SemiBold"/>
                  <a:cs typeface="Archivo SemiBold"/>
                  <a:sym typeface="Archivo SemiBold"/>
                </a:rPr>
                <a:t>Dublin</a:t>
              </a:r>
              <a:endParaRPr sz="350">
                <a:solidFill>
                  <a:srgbClr val="000000"/>
                </a:solidFill>
                <a:latin typeface="Archivo SemiBold"/>
                <a:ea typeface="Archivo SemiBold"/>
                <a:cs typeface="Archivo SemiBold"/>
                <a:sym typeface="Archivo SemiBold"/>
              </a:endParaRPr>
            </a:p>
          </p:txBody>
        </p:sp>
        <p:sp>
          <p:nvSpPr>
            <p:cNvPr id="391" name="Google Shape;391;p77"/>
            <p:cNvSpPr txBox="1"/>
            <p:nvPr/>
          </p:nvSpPr>
          <p:spPr>
            <a:xfrm>
              <a:off x="4668297" y="4879303"/>
              <a:ext cx="2028300" cy="771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None/>
              </a:pPr>
              <a:r>
                <a:rPr lang="en" sz="350">
                  <a:solidFill>
                    <a:srgbClr val="000000"/>
                  </a:solidFill>
                  <a:latin typeface="Archivo SemiBold"/>
                  <a:ea typeface="Archivo SemiBold"/>
                  <a:cs typeface="Archivo SemiBold"/>
                  <a:sym typeface="Archivo SemiBold"/>
                </a:rPr>
                <a:t>© 2023 TBWA \ Worldwide. All Rights Reserved. Proprietary and confidential.</a:t>
              </a:r>
              <a:endParaRPr sz="350">
                <a:solidFill>
                  <a:srgbClr val="000000"/>
                </a:solidFill>
                <a:latin typeface="Archivo SemiBold"/>
                <a:ea typeface="Archivo SemiBold"/>
                <a:cs typeface="Archivo SemiBold"/>
                <a:sym typeface="Archivo SemiBold"/>
              </a:endParaRPr>
            </a:p>
          </p:txBody>
        </p:sp>
        <p:sp>
          <p:nvSpPr>
            <p:cNvPr id="392" name="Google Shape;392;p77"/>
            <p:cNvSpPr txBox="1"/>
            <p:nvPr/>
          </p:nvSpPr>
          <p:spPr>
            <a:xfrm>
              <a:off x="2430000" y="4902401"/>
              <a:ext cx="669000" cy="54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350">
                  <a:solidFill>
                    <a:srgbClr val="000000"/>
                  </a:solidFill>
                  <a:latin typeface="Archivo SemiBold"/>
                  <a:ea typeface="Archivo SemiBold"/>
                  <a:cs typeface="Archivo SemiBold"/>
                  <a:sym typeface="Archivo SemiBold"/>
                </a:rPr>
                <a:t>The Disruption Company®</a:t>
              </a:r>
              <a:endParaRPr sz="350">
                <a:solidFill>
                  <a:srgbClr val="000000"/>
                </a:solidFill>
                <a:latin typeface="Archivo SemiBold"/>
                <a:ea typeface="Archivo SemiBold"/>
                <a:cs typeface="Archivo SemiBold"/>
                <a:sym typeface="Archivo SemiBold"/>
              </a:endParaRPr>
            </a:p>
          </p:txBody>
        </p:sp>
      </p:grpSp>
      <p:sp>
        <p:nvSpPr>
          <p:cNvPr id="393" name="Google Shape;393;p77"/>
          <p:cNvSpPr txBox="1"/>
          <p:nvPr/>
        </p:nvSpPr>
        <p:spPr>
          <a:xfrm>
            <a:off x="-408175" y="2104117"/>
            <a:ext cx="9960300" cy="831300"/>
          </a:xfrm>
          <a:prstGeom prst="rect">
            <a:avLst/>
          </a:prstGeom>
          <a:noFill/>
          <a:ln>
            <a:noFill/>
          </a:ln>
        </p:spPr>
        <p:txBody>
          <a:bodyPr spcFirstLastPara="1" wrap="square" lIns="0" tIns="0" rIns="0" bIns="0" anchor="t" anchorCtr="0">
            <a:spAutoFit/>
          </a:bodyPr>
          <a:lstStyle/>
          <a:p>
            <a:pPr marL="0" lvl="0" indent="0" algn="ctr" rtl="0">
              <a:lnSpc>
                <a:spcPct val="75000"/>
              </a:lnSpc>
              <a:spcBef>
                <a:spcPts val="0"/>
              </a:spcBef>
              <a:spcAft>
                <a:spcPts val="0"/>
              </a:spcAft>
              <a:buNone/>
            </a:pPr>
            <a:r>
              <a:rPr lang="en" sz="7200" dirty="0">
                <a:latin typeface="Archivo Black"/>
                <a:ea typeface="Archivo Black"/>
                <a:cs typeface="Archivo Black"/>
                <a:sym typeface="Archivo Black"/>
              </a:rPr>
              <a:t>COLLABORATION</a:t>
            </a:r>
            <a:endParaRPr sz="7800" dirty="0">
              <a:latin typeface="Archivo Black"/>
              <a:ea typeface="Archivo Black"/>
              <a:cs typeface="Archivo Black"/>
              <a:sym typeface="Archivo Black"/>
            </a:endParaRPr>
          </a:p>
        </p:txBody>
      </p:sp>
      <p:sp>
        <p:nvSpPr>
          <p:cNvPr id="3" name="TextBox 2">
            <a:extLst>
              <a:ext uri="{FF2B5EF4-FFF2-40B4-BE49-F238E27FC236}">
                <a16:creationId xmlns:a16="http://schemas.microsoft.com/office/drawing/2014/main" id="{ABE63179-A9F0-25E9-D52E-0313772C63E1}"/>
              </a:ext>
            </a:extLst>
          </p:cNvPr>
          <p:cNvSpPr txBox="1"/>
          <p:nvPr/>
        </p:nvSpPr>
        <p:spPr>
          <a:xfrm>
            <a:off x="2083299" y="1232310"/>
            <a:ext cx="4977352" cy="707886"/>
          </a:xfrm>
          <a:prstGeom prst="rect">
            <a:avLst/>
          </a:prstGeom>
          <a:noFill/>
        </p:spPr>
        <p:txBody>
          <a:bodyPr wrap="square">
            <a:spAutoFit/>
          </a:bodyPr>
          <a:lstStyle/>
          <a:p>
            <a:pPr algn="ctr"/>
            <a:r>
              <a:rPr lang="en" sz="4000" b="1" dirty="0">
                <a:solidFill>
                  <a:schemeClr val="lt1"/>
                </a:solidFill>
                <a:latin typeface="Six Caps"/>
                <a:ea typeface="Six Caps"/>
                <a:cs typeface="Six Caps"/>
                <a:sym typeface="Six Caps"/>
              </a:rPr>
              <a:t>CUSTOM CONSUMER PANELS ALLOW US TO ENABLE</a:t>
            </a:r>
          </a:p>
        </p:txBody>
      </p:sp>
      <p:sp>
        <p:nvSpPr>
          <p:cNvPr id="4" name="TextBox 3">
            <a:extLst>
              <a:ext uri="{FF2B5EF4-FFF2-40B4-BE49-F238E27FC236}">
                <a16:creationId xmlns:a16="http://schemas.microsoft.com/office/drawing/2014/main" id="{68C2D6F0-E33A-720B-44D9-885B0B7D1B26}"/>
              </a:ext>
            </a:extLst>
          </p:cNvPr>
          <p:cNvSpPr txBox="1"/>
          <p:nvPr/>
        </p:nvSpPr>
        <p:spPr>
          <a:xfrm>
            <a:off x="2083299" y="2935417"/>
            <a:ext cx="4977352" cy="1323439"/>
          </a:xfrm>
          <a:prstGeom prst="rect">
            <a:avLst/>
          </a:prstGeom>
          <a:noFill/>
        </p:spPr>
        <p:txBody>
          <a:bodyPr wrap="square">
            <a:spAutoFit/>
          </a:bodyPr>
          <a:lstStyle/>
          <a:p>
            <a:pPr algn="ctr"/>
            <a:r>
              <a:rPr lang="en" sz="4000" b="1" dirty="0">
                <a:solidFill>
                  <a:schemeClr val="lt1"/>
                </a:solidFill>
                <a:latin typeface="Six Caps"/>
                <a:ea typeface="Six Caps"/>
                <a:cs typeface="Six Caps"/>
                <a:sym typeface="Six Caps"/>
              </a:rPr>
              <a:t>THROUGHOUT THE CREATIVE PROCESS</a:t>
            </a:r>
          </a:p>
          <a:p>
            <a:pPr algn="ctr"/>
            <a:r>
              <a:rPr lang="en" sz="4000" b="1" dirty="0">
                <a:solidFill>
                  <a:schemeClr val="lt1"/>
                </a:solidFill>
                <a:latin typeface="Six Caps"/>
                <a:ea typeface="Six Caps"/>
                <a:cs typeface="Six Caps"/>
                <a:sym typeface="Six Caps"/>
              </a:rPr>
              <a:t>&amp; ELIMINATE OUR BIASES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C700"/>
        </a:solidFill>
        <a:effectLst/>
      </p:bgPr>
    </p:bg>
    <p:spTree>
      <p:nvGrpSpPr>
        <p:cNvPr id="1" name="Shape 397"/>
        <p:cNvGrpSpPr/>
        <p:nvPr/>
      </p:nvGrpSpPr>
      <p:grpSpPr>
        <a:xfrm>
          <a:off x="0" y="0"/>
          <a:ext cx="0" cy="0"/>
          <a:chOff x="0" y="0"/>
          <a:chExt cx="0" cy="0"/>
        </a:xfrm>
      </p:grpSpPr>
      <p:grpSp>
        <p:nvGrpSpPr>
          <p:cNvPr id="398" name="Google Shape;398;p78"/>
          <p:cNvGrpSpPr/>
          <p:nvPr/>
        </p:nvGrpSpPr>
        <p:grpSpPr>
          <a:xfrm>
            <a:off x="191648" y="4879303"/>
            <a:ext cx="8760641" cy="77100"/>
            <a:chOff x="191648" y="4879303"/>
            <a:chExt cx="8760641" cy="77100"/>
          </a:xfrm>
        </p:grpSpPr>
        <p:sp>
          <p:nvSpPr>
            <p:cNvPr id="399" name="Google Shape;399;p78"/>
            <p:cNvSpPr txBox="1"/>
            <p:nvPr/>
          </p:nvSpPr>
          <p:spPr>
            <a:xfrm>
              <a:off x="8836489" y="4894903"/>
              <a:ext cx="115800" cy="615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sz="400">
                  <a:solidFill>
                    <a:srgbClr val="000000"/>
                  </a:solidFill>
                  <a:latin typeface="Archivo SemiBold"/>
                  <a:ea typeface="Archivo SemiBold"/>
                  <a:cs typeface="Archivo SemiBold"/>
                  <a:sym typeface="Archivo SemiBold"/>
                </a:rPr>
                <a:t>11</a:t>
              </a:fld>
              <a:endParaRPr sz="400">
                <a:solidFill>
                  <a:srgbClr val="000000"/>
                </a:solidFill>
                <a:latin typeface="Archivo SemiBold"/>
                <a:ea typeface="Archivo SemiBold"/>
                <a:cs typeface="Archivo SemiBold"/>
                <a:sym typeface="Archivo SemiBold"/>
              </a:endParaRPr>
            </a:p>
          </p:txBody>
        </p:sp>
        <p:sp>
          <p:nvSpPr>
            <p:cNvPr id="400" name="Google Shape;400;p78"/>
            <p:cNvSpPr txBox="1"/>
            <p:nvPr/>
          </p:nvSpPr>
          <p:spPr>
            <a:xfrm>
              <a:off x="191648" y="4902401"/>
              <a:ext cx="417900" cy="54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350">
                  <a:solidFill>
                    <a:srgbClr val="000000"/>
                  </a:solidFill>
                  <a:latin typeface="Archivo SemiBold"/>
                  <a:ea typeface="Archivo SemiBold"/>
                  <a:cs typeface="Archivo SemiBold"/>
                  <a:sym typeface="Archivo SemiBold"/>
                </a:rPr>
                <a:t>TBWA\Worldwide</a:t>
              </a:r>
              <a:endParaRPr sz="350">
                <a:solidFill>
                  <a:srgbClr val="000000"/>
                </a:solidFill>
                <a:latin typeface="Archivo SemiBold"/>
                <a:ea typeface="Archivo SemiBold"/>
                <a:cs typeface="Archivo SemiBold"/>
                <a:sym typeface="Archivo SemiBold"/>
              </a:endParaRPr>
            </a:p>
          </p:txBody>
        </p:sp>
        <p:sp>
          <p:nvSpPr>
            <p:cNvPr id="401" name="Google Shape;401;p78"/>
            <p:cNvSpPr txBox="1"/>
            <p:nvPr/>
          </p:nvSpPr>
          <p:spPr>
            <a:xfrm>
              <a:off x="4668297" y="4879303"/>
              <a:ext cx="2028300" cy="771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None/>
              </a:pPr>
              <a:r>
                <a:rPr lang="en" sz="350">
                  <a:solidFill>
                    <a:srgbClr val="000000"/>
                  </a:solidFill>
                  <a:latin typeface="Archivo SemiBold"/>
                  <a:ea typeface="Archivo SemiBold"/>
                  <a:cs typeface="Archivo SemiBold"/>
                  <a:sym typeface="Archivo SemiBold"/>
                </a:rPr>
                <a:t>© 2023 TBWA \ Worldwide. All Rights Reserved. Proprietary and confidential.</a:t>
              </a:r>
              <a:endParaRPr sz="350">
                <a:solidFill>
                  <a:srgbClr val="000000"/>
                </a:solidFill>
                <a:latin typeface="Archivo SemiBold"/>
                <a:ea typeface="Archivo SemiBold"/>
                <a:cs typeface="Archivo SemiBold"/>
                <a:sym typeface="Archivo SemiBold"/>
              </a:endParaRPr>
            </a:p>
          </p:txBody>
        </p:sp>
        <p:sp>
          <p:nvSpPr>
            <p:cNvPr id="402" name="Google Shape;402;p78"/>
            <p:cNvSpPr txBox="1"/>
            <p:nvPr/>
          </p:nvSpPr>
          <p:spPr>
            <a:xfrm>
              <a:off x="2430000" y="4902401"/>
              <a:ext cx="669000" cy="54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350">
                  <a:solidFill>
                    <a:srgbClr val="000000"/>
                  </a:solidFill>
                  <a:latin typeface="Archivo SemiBold"/>
                  <a:ea typeface="Archivo SemiBold"/>
                  <a:cs typeface="Archivo SemiBold"/>
                  <a:sym typeface="Archivo SemiBold"/>
                </a:rPr>
                <a:t>The Disruption Company®</a:t>
              </a:r>
              <a:endParaRPr sz="350">
                <a:solidFill>
                  <a:srgbClr val="000000"/>
                </a:solidFill>
                <a:latin typeface="Archivo SemiBold"/>
                <a:ea typeface="Archivo SemiBold"/>
                <a:cs typeface="Archivo SemiBold"/>
                <a:sym typeface="Archivo SemiBold"/>
              </a:endParaRPr>
            </a:p>
          </p:txBody>
        </p:sp>
      </p:grpSp>
      <p:sp>
        <p:nvSpPr>
          <p:cNvPr id="403" name="Google Shape;403;p78"/>
          <p:cNvSpPr txBox="1"/>
          <p:nvPr/>
        </p:nvSpPr>
        <p:spPr>
          <a:xfrm>
            <a:off x="235300" y="634075"/>
            <a:ext cx="2613600" cy="335400"/>
          </a:xfrm>
          <a:prstGeom prst="rect">
            <a:avLst/>
          </a:prstGeom>
          <a:noFill/>
          <a:ln>
            <a:noFill/>
          </a:ln>
        </p:spPr>
        <p:txBody>
          <a:bodyPr spcFirstLastPara="1" wrap="square" lIns="91425" tIns="91425" rIns="91425" bIns="91425" anchor="t" anchorCtr="0">
            <a:spAutoFit/>
          </a:bodyPr>
          <a:lstStyle/>
          <a:p>
            <a:pPr marL="0" lvl="0" indent="0" algn="l" rtl="0">
              <a:lnSpc>
                <a:spcPct val="70000"/>
              </a:lnSpc>
              <a:spcBef>
                <a:spcPts val="0"/>
              </a:spcBef>
              <a:spcAft>
                <a:spcPts val="0"/>
              </a:spcAft>
              <a:buNone/>
            </a:pPr>
            <a:r>
              <a:rPr lang="en">
                <a:solidFill>
                  <a:schemeClr val="lt1"/>
                </a:solidFill>
                <a:latin typeface="Archivo Black"/>
                <a:ea typeface="Archivo Black"/>
                <a:cs typeface="Archivo Black"/>
                <a:sym typeface="Archivo Black"/>
              </a:rPr>
              <a:t>TODAY</a:t>
            </a:r>
            <a:endParaRPr>
              <a:solidFill>
                <a:schemeClr val="lt1"/>
              </a:solidFill>
              <a:latin typeface="Archivo Black"/>
              <a:ea typeface="Archivo Black"/>
              <a:cs typeface="Archivo Black"/>
              <a:sym typeface="Archivo Black"/>
            </a:endParaRPr>
          </a:p>
        </p:txBody>
      </p:sp>
      <p:sp>
        <p:nvSpPr>
          <p:cNvPr id="404" name="Google Shape;404;p78"/>
          <p:cNvSpPr txBox="1"/>
          <p:nvPr/>
        </p:nvSpPr>
        <p:spPr>
          <a:xfrm>
            <a:off x="4197809" y="2071127"/>
            <a:ext cx="1208400" cy="12084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endParaRPr sz="900" b="1">
              <a:solidFill>
                <a:srgbClr val="FFFFFF"/>
              </a:solidFill>
              <a:latin typeface="Archivo"/>
              <a:ea typeface="Archivo"/>
              <a:cs typeface="Archivo"/>
              <a:sym typeface="Archivo"/>
            </a:endParaRPr>
          </a:p>
        </p:txBody>
      </p:sp>
      <p:grpSp>
        <p:nvGrpSpPr>
          <p:cNvPr id="405" name="Google Shape;405;p78"/>
          <p:cNvGrpSpPr/>
          <p:nvPr/>
        </p:nvGrpSpPr>
        <p:grpSpPr>
          <a:xfrm>
            <a:off x="191650" y="1433498"/>
            <a:ext cx="3000000" cy="2755200"/>
            <a:chOff x="312525" y="1469773"/>
            <a:chExt cx="3000000" cy="2755200"/>
          </a:xfrm>
        </p:grpSpPr>
        <p:sp>
          <p:nvSpPr>
            <p:cNvPr id="406" name="Google Shape;406;p78"/>
            <p:cNvSpPr/>
            <p:nvPr/>
          </p:nvSpPr>
          <p:spPr>
            <a:xfrm>
              <a:off x="435072" y="1469773"/>
              <a:ext cx="2754900" cy="2755200"/>
            </a:xfrm>
            <a:prstGeom prst="ellipse">
              <a:avLst/>
            </a:prstGeom>
            <a:solidFill>
              <a:srgbClr val="09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78"/>
            <p:cNvSpPr txBox="1"/>
            <p:nvPr/>
          </p:nvSpPr>
          <p:spPr>
            <a:xfrm>
              <a:off x="312525" y="2222863"/>
              <a:ext cx="3000000" cy="16623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en" sz="6000">
                  <a:solidFill>
                    <a:srgbClr val="FECC00"/>
                  </a:solidFill>
                  <a:latin typeface="Six Caps"/>
                  <a:ea typeface="Six Caps"/>
                  <a:cs typeface="Six Caps"/>
                  <a:sym typeface="Six Caps"/>
                </a:rPr>
                <a:t>UNCONSCIOUS</a:t>
              </a:r>
              <a:endParaRPr sz="6000">
                <a:solidFill>
                  <a:srgbClr val="FECC00"/>
                </a:solidFill>
                <a:latin typeface="Six Caps"/>
                <a:ea typeface="Six Caps"/>
                <a:cs typeface="Six Caps"/>
                <a:sym typeface="Six Caps"/>
              </a:endParaRPr>
            </a:p>
            <a:p>
              <a:pPr marL="0" lvl="0" indent="0" algn="ctr" rtl="0">
                <a:lnSpc>
                  <a:spcPct val="80000"/>
                </a:lnSpc>
                <a:spcBef>
                  <a:spcPts val="0"/>
                </a:spcBef>
                <a:spcAft>
                  <a:spcPts val="0"/>
                </a:spcAft>
                <a:buNone/>
              </a:pPr>
              <a:r>
                <a:rPr lang="en" sz="6000">
                  <a:solidFill>
                    <a:srgbClr val="FECC00"/>
                  </a:solidFill>
                  <a:latin typeface="Six Caps"/>
                  <a:ea typeface="Six Caps"/>
                  <a:cs typeface="Six Caps"/>
                  <a:sym typeface="Six Caps"/>
                </a:rPr>
                <a:t>BIAS</a:t>
              </a:r>
              <a:endParaRPr sz="6000"/>
            </a:p>
          </p:txBody>
        </p:sp>
      </p:grpSp>
      <p:sp>
        <p:nvSpPr>
          <p:cNvPr id="408" name="Google Shape;408;p78"/>
          <p:cNvSpPr/>
          <p:nvPr/>
        </p:nvSpPr>
        <p:spPr>
          <a:xfrm>
            <a:off x="3133597" y="1433498"/>
            <a:ext cx="2754900" cy="2755200"/>
          </a:xfrm>
          <a:prstGeom prst="ellipse">
            <a:avLst/>
          </a:prstGeom>
          <a:solidFill>
            <a:srgbClr val="09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78"/>
          <p:cNvSpPr txBox="1"/>
          <p:nvPr/>
        </p:nvSpPr>
        <p:spPr>
          <a:xfrm>
            <a:off x="3011050" y="2095863"/>
            <a:ext cx="3000000" cy="16623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en" sz="6000">
                <a:solidFill>
                  <a:srgbClr val="FECC00"/>
                </a:solidFill>
                <a:latin typeface="Six Caps"/>
                <a:ea typeface="Six Caps"/>
                <a:cs typeface="Six Caps"/>
                <a:sym typeface="Six Caps"/>
              </a:rPr>
              <a:t>CONFIRMATION</a:t>
            </a:r>
            <a:endParaRPr sz="6000">
              <a:solidFill>
                <a:srgbClr val="FECC00"/>
              </a:solidFill>
              <a:latin typeface="Six Caps"/>
              <a:ea typeface="Six Caps"/>
              <a:cs typeface="Six Caps"/>
              <a:sym typeface="Six Caps"/>
            </a:endParaRPr>
          </a:p>
          <a:p>
            <a:pPr marL="0" lvl="0" indent="0" algn="ctr" rtl="0">
              <a:lnSpc>
                <a:spcPct val="80000"/>
              </a:lnSpc>
              <a:spcBef>
                <a:spcPts val="0"/>
              </a:spcBef>
              <a:spcAft>
                <a:spcPts val="0"/>
              </a:spcAft>
              <a:buNone/>
            </a:pPr>
            <a:r>
              <a:rPr lang="en" sz="6000">
                <a:solidFill>
                  <a:srgbClr val="FECC00"/>
                </a:solidFill>
                <a:latin typeface="Six Caps"/>
                <a:ea typeface="Six Caps"/>
                <a:cs typeface="Six Caps"/>
                <a:sym typeface="Six Caps"/>
              </a:rPr>
              <a:t>BIAS</a:t>
            </a:r>
            <a:endParaRPr sz="6000"/>
          </a:p>
        </p:txBody>
      </p:sp>
      <p:sp>
        <p:nvSpPr>
          <p:cNvPr id="410" name="Google Shape;410;p78"/>
          <p:cNvSpPr/>
          <p:nvPr/>
        </p:nvSpPr>
        <p:spPr>
          <a:xfrm>
            <a:off x="6011047" y="1433498"/>
            <a:ext cx="2754900" cy="2755200"/>
          </a:xfrm>
          <a:prstGeom prst="ellipse">
            <a:avLst/>
          </a:prstGeom>
          <a:solidFill>
            <a:srgbClr val="09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78"/>
          <p:cNvSpPr txBox="1"/>
          <p:nvPr/>
        </p:nvSpPr>
        <p:spPr>
          <a:xfrm>
            <a:off x="5888500" y="2095863"/>
            <a:ext cx="3000000" cy="16623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en" sz="6000">
                <a:solidFill>
                  <a:srgbClr val="FECC00"/>
                </a:solidFill>
                <a:latin typeface="Six Caps"/>
                <a:ea typeface="Six Caps"/>
                <a:cs typeface="Six Caps"/>
                <a:sym typeface="Six Caps"/>
              </a:rPr>
              <a:t>CONFORMITY</a:t>
            </a:r>
            <a:endParaRPr sz="6000">
              <a:solidFill>
                <a:srgbClr val="FECC00"/>
              </a:solidFill>
              <a:latin typeface="Six Caps"/>
              <a:ea typeface="Six Caps"/>
              <a:cs typeface="Six Caps"/>
              <a:sym typeface="Six Caps"/>
            </a:endParaRPr>
          </a:p>
          <a:p>
            <a:pPr marL="0" lvl="0" indent="0" algn="ctr" rtl="0">
              <a:lnSpc>
                <a:spcPct val="80000"/>
              </a:lnSpc>
              <a:spcBef>
                <a:spcPts val="0"/>
              </a:spcBef>
              <a:spcAft>
                <a:spcPts val="0"/>
              </a:spcAft>
              <a:buNone/>
            </a:pPr>
            <a:r>
              <a:rPr lang="en" sz="6000">
                <a:solidFill>
                  <a:srgbClr val="FECC00"/>
                </a:solidFill>
                <a:latin typeface="Six Caps"/>
                <a:ea typeface="Six Caps"/>
                <a:cs typeface="Six Caps"/>
                <a:sym typeface="Six Caps"/>
              </a:rPr>
              <a:t>BIAS</a:t>
            </a:r>
            <a:endParaRPr sz="60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79"/>
          <p:cNvSpPr txBox="1"/>
          <p:nvPr/>
        </p:nvSpPr>
        <p:spPr>
          <a:xfrm>
            <a:off x="4360075" y="3681150"/>
            <a:ext cx="2974800" cy="73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Font typeface="Arial"/>
              <a:buNone/>
            </a:pPr>
            <a:endParaRPr sz="14400" b="1">
              <a:solidFill>
                <a:srgbClr val="FFFFFF"/>
              </a:solidFill>
              <a:latin typeface="Six Caps"/>
              <a:ea typeface="Six Caps"/>
              <a:cs typeface="Six Caps"/>
              <a:sym typeface="Six Caps"/>
            </a:endParaRPr>
          </a:p>
        </p:txBody>
      </p:sp>
      <p:grpSp>
        <p:nvGrpSpPr>
          <p:cNvPr id="417" name="Google Shape;417;p79"/>
          <p:cNvGrpSpPr/>
          <p:nvPr/>
        </p:nvGrpSpPr>
        <p:grpSpPr>
          <a:xfrm>
            <a:off x="191648" y="4879303"/>
            <a:ext cx="8760641" cy="77100"/>
            <a:chOff x="191648" y="4879303"/>
            <a:chExt cx="8760641" cy="77100"/>
          </a:xfrm>
        </p:grpSpPr>
        <p:sp>
          <p:nvSpPr>
            <p:cNvPr id="418" name="Google Shape;418;p79"/>
            <p:cNvSpPr txBox="1"/>
            <p:nvPr/>
          </p:nvSpPr>
          <p:spPr>
            <a:xfrm>
              <a:off x="8836489" y="4894903"/>
              <a:ext cx="115800" cy="615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sz="400">
                  <a:solidFill>
                    <a:srgbClr val="FFFFFF"/>
                  </a:solidFill>
                  <a:latin typeface="Archivo SemiBold"/>
                  <a:ea typeface="Archivo SemiBold"/>
                  <a:cs typeface="Archivo SemiBold"/>
                  <a:sym typeface="Archivo SemiBold"/>
                </a:rPr>
                <a:t>12</a:t>
              </a:fld>
              <a:endParaRPr sz="400">
                <a:solidFill>
                  <a:srgbClr val="FFFFFF"/>
                </a:solidFill>
                <a:latin typeface="Archivo SemiBold"/>
                <a:ea typeface="Archivo SemiBold"/>
                <a:cs typeface="Archivo SemiBold"/>
                <a:sym typeface="Archivo SemiBold"/>
              </a:endParaRPr>
            </a:p>
          </p:txBody>
        </p:sp>
        <p:sp>
          <p:nvSpPr>
            <p:cNvPr id="419" name="Google Shape;419;p79"/>
            <p:cNvSpPr txBox="1"/>
            <p:nvPr/>
          </p:nvSpPr>
          <p:spPr>
            <a:xfrm>
              <a:off x="191648" y="4902401"/>
              <a:ext cx="417900" cy="54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350">
                  <a:solidFill>
                    <a:srgbClr val="FFFFFF"/>
                  </a:solidFill>
                  <a:latin typeface="Archivo SemiBold"/>
                  <a:ea typeface="Archivo SemiBold"/>
                  <a:cs typeface="Archivo SemiBold"/>
                  <a:sym typeface="Archivo SemiBold"/>
                </a:rPr>
                <a:t>TBWA\Dublin</a:t>
              </a:r>
              <a:endParaRPr sz="350">
                <a:solidFill>
                  <a:srgbClr val="FFFFFF"/>
                </a:solidFill>
                <a:latin typeface="Archivo SemiBold"/>
                <a:ea typeface="Archivo SemiBold"/>
                <a:cs typeface="Archivo SemiBold"/>
                <a:sym typeface="Archivo SemiBold"/>
              </a:endParaRPr>
            </a:p>
          </p:txBody>
        </p:sp>
        <p:sp>
          <p:nvSpPr>
            <p:cNvPr id="420" name="Google Shape;420;p79"/>
            <p:cNvSpPr txBox="1"/>
            <p:nvPr/>
          </p:nvSpPr>
          <p:spPr>
            <a:xfrm>
              <a:off x="4668297" y="4879303"/>
              <a:ext cx="2028300" cy="771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None/>
              </a:pPr>
              <a:r>
                <a:rPr lang="en" sz="350">
                  <a:solidFill>
                    <a:srgbClr val="FFFFFF"/>
                  </a:solidFill>
                  <a:latin typeface="Archivo SemiBold"/>
                  <a:ea typeface="Archivo SemiBold"/>
                  <a:cs typeface="Archivo SemiBold"/>
                  <a:sym typeface="Archivo SemiBold"/>
                </a:rPr>
                <a:t>© 2023 TBWA \ Worldwide. All Rights Reserved. Proprietary and confidential.</a:t>
              </a:r>
              <a:endParaRPr sz="350">
                <a:solidFill>
                  <a:srgbClr val="FFFFFF"/>
                </a:solidFill>
                <a:latin typeface="Archivo SemiBold"/>
                <a:ea typeface="Archivo SemiBold"/>
                <a:cs typeface="Archivo SemiBold"/>
                <a:sym typeface="Archivo SemiBold"/>
              </a:endParaRPr>
            </a:p>
          </p:txBody>
        </p:sp>
        <p:sp>
          <p:nvSpPr>
            <p:cNvPr id="421" name="Google Shape;421;p79"/>
            <p:cNvSpPr txBox="1"/>
            <p:nvPr/>
          </p:nvSpPr>
          <p:spPr>
            <a:xfrm>
              <a:off x="2430000" y="4902401"/>
              <a:ext cx="669000" cy="54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350">
                  <a:solidFill>
                    <a:srgbClr val="FFFFFF"/>
                  </a:solidFill>
                  <a:latin typeface="Archivo SemiBold"/>
                  <a:ea typeface="Archivo SemiBold"/>
                  <a:cs typeface="Archivo SemiBold"/>
                  <a:sym typeface="Archivo SemiBold"/>
                </a:rPr>
                <a:t>The Disruption Company®</a:t>
              </a:r>
              <a:endParaRPr sz="350">
                <a:solidFill>
                  <a:srgbClr val="FFFFFF"/>
                </a:solidFill>
                <a:latin typeface="Archivo SemiBold"/>
                <a:ea typeface="Archivo SemiBold"/>
                <a:cs typeface="Archivo SemiBold"/>
                <a:sym typeface="Archivo SemiBold"/>
              </a:endParaRPr>
            </a:p>
          </p:txBody>
        </p:sp>
      </p:grpSp>
      <p:sp>
        <p:nvSpPr>
          <p:cNvPr id="422" name="Google Shape;422;p79"/>
          <p:cNvSpPr txBox="1"/>
          <p:nvPr/>
        </p:nvSpPr>
        <p:spPr>
          <a:xfrm>
            <a:off x="4409422" y="1155025"/>
            <a:ext cx="5962500" cy="26475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10000" dirty="0">
                <a:solidFill>
                  <a:srgbClr val="FECC00"/>
                </a:solidFill>
                <a:latin typeface="Six Caps"/>
                <a:ea typeface="Six Caps"/>
                <a:cs typeface="Six Caps"/>
                <a:sym typeface="Six Caps"/>
              </a:rPr>
              <a:t>Unconscious</a:t>
            </a:r>
            <a:endParaRPr sz="10000" dirty="0">
              <a:solidFill>
                <a:srgbClr val="FECC00"/>
              </a:solidFill>
              <a:latin typeface="Six Caps"/>
              <a:ea typeface="Six Caps"/>
              <a:cs typeface="Six Caps"/>
              <a:sym typeface="Six Caps"/>
            </a:endParaRPr>
          </a:p>
          <a:p>
            <a:pPr marL="0" lvl="0" indent="0" algn="l" rtl="0">
              <a:lnSpc>
                <a:spcPct val="80000"/>
              </a:lnSpc>
              <a:spcBef>
                <a:spcPts val="0"/>
              </a:spcBef>
              <a:spcAft>
                <a:spcPts val="0"/>
              </a:spcAft>
              <a:buNone/>
            </a:pPr>
            <a:r>
              <a:rPr lang="en" sz="10000" dirty="0">
                <a:solidFill>
                  <a:srgbClr val="FECC00"/>
                </a:solidFill>
                <a:latin typeface="Six Caps"/>
                <a:ea typeface="Six Caps"/>
                <a:cs typeface="Six Caps"/>
                <a:sym typeface="Six Caps"/>
              </a:rPr>
              <a:t>Bias</a:t>
            </a:r>
            <a:endParaRPr sz="10000" dirty="0">
              <a:solidFill>
                <a:srgbClr val="FECC00"/>
              </a:solidFill>
              <a:latin typeface="Six Caps"/>
              <a:ea typeface="Six Caps"/>
              <a:cs typeface="Six Caps"/>
              <a:sym typeface="Six Caps"/>
            </a:endParaRPr>
          </a:p>
        </p:txBody>
      </p:sp>
      <p:cxnSp>
        <p:nvCxnSpPr>
          <p:cNvPr id="423" name="Google Shape;423;p79"/>
          <p:cNvCxnSpPr/>
          <p:nvPr/>
        </p:nvCxnSpPr>
        <p:spPr>
          <a:xfrm>
            <a:off x="4538725" y="3575000"/>
            <a:ext cx="5594100" cy="0"/>
          </a:xfrm>
          <a:prstGeom prst="straightConnector1">
            <a:avLst/>
          </a:prstGeom>
          <a:noFill/>
          <a:ln w="9525" cap="flat" cmpd="sng">
            <a:solidFill>
              <a:srgbClr val="FECC00"/>
            </a:solidFill>
            <a:prstDash val="dot"/>
            <a:round/>
            <a:headEnd type="none" w="med" len="med"/>
            <a:tailEnd type="none" w="med" len="med"/>
          </a:ln>
        </p:spPr>
      </p:cxnSp>
      <p:sp>
        <p:nvSpPr>
          <p:cNvPr id="424" name="Google Shape;424;p79"/>
          <p:cNvSpPr txBox="1"/>
          <p:nvPr/>
        </p:nvSpPr>
        <p:spPr>
          <a:xfrm>
            <a:off x="3832150" y="1032125"/>
            <a:ext cx="662400" cy="627900"/>
          </a:xfrm>
          <a:prstGeom prst="rect">
            <a:avLst/>
          </a:prstGeom>
          <a:noFill/>
          <a:ln>
            <a:noFill/>
          </a:ln>
        </p:spPr>
        <p:txBody>
          <a:bodyPr spcFirstLastPara="1" wrap="square" lIns="91425" tIns="91425" rIns="91425" bIns="91425" anchor="t" anchorCtr="0">
            <a:spAutoFit/>
          </a:bodyPr>
          <a:lstStyle/>
          <a:p>
            <a:pPr marL="0" lvl="0" indent="0" algn="r" rtl="0">
              <a:lnSpc>
                <a:spcPct val="80000"/>
              </a:lnSpc>
              <a:spcBef>
                <a:spcPts val="0"/>
              </a:spcBef>
              <a:spcAft>
                <a:spcPts val="0"/>
              </a:spcAft>
              <a:buClr>
                <a:srgbClr val="000000"/>
              </a:buClr>
              <a:buSzPts val="1100"/>
              <a:buFont typeface="Arial"/>
              <a:buNone/>
            </a:pPr>
            <a:r>
              <a:rPr lang="en" sz="3600" b="1">
                <a:solidFill>
                  <a:srgbClr val="FECC00"/>
                </a:solidFill>
                <a:latin typeface="Archivo"/>
                <a:ea typeface="Archivo"/>
                <a:cs typeface="Archivo"/>
                <a:sym typeface="Archivo"/>
              </a:rPr>
              <a:t>1.</a:t>
            </a:r>
            <a:endParaRPr sz="3600">
              <a:solidFill>
                <a:srgbClr val="FECC00"/>
              </a:solidFill>
              <a:latin typeface="Archivo Black"/>
              <a:ea typeface="Archivo Black"/>
              <a:cs typeface="Archivo Black"/>
              <a:sym typeface="Archivo Black"/>
            </a:endParaRPr>
          </a:p>
        </p:txBody>
      </p:sp>
      <p:sp>
        <p:nvSpPr>
          <p:cNvPr id="3" name="TextBox 2">
            <a:extLst>
              <a:ext uri="{FF2B5EF4-FFF2-40B4-BE49-F238E27FC236}">
                <a16:creationId xmlns:a16="http://schemas.microsoft.com/office/drawing/2014/main" id="{6289B6AB-80DE-CA79-A27C-9D055321EEF3}"/>
              </a:ext>
            </a:extLst>
          </p:cNvPr>
          <p:cNvSpPr txBox="1"/>
          <p:nvPr/>
        </p:nvSpPr>
        <p:spPr>
          <a:xfrm>
            <a:off x="4409422" y="3732810"/>
            <a:ext cx="5184742" cy="757130"/>
          </a:xfrm>
          <a:prstGeom prst="rect">
            <a:avLst/>
          </a:prstGeom>
          <a:noFill/>
        </p:spPr>
        <p:txBody>
          <a:bodyPr wrap="square">
            <a:spAutoFit/>
          </a:bodyPr>
          <a:lstStyle/>
          <a:p>
            <a:pPr marL="0" lvl="0" indent="0" algn="l" rtl="0">
              <a:lnSpc>
                <a:spcPct val="80000"/>
              </a:lnSpc>
              <a:spcBef>
                <a:spcPts val="0"/>
              </a:spcBef>
              <a:spcAft>
                <a:spcPts val="0"/>
              </a:spcAft>
              <a:buNone/>
            </a:pPr>
            <a:r>
              <a:rPr lang="en-IE" sz="5400" dirty="0">
                <a:solidFill>
                  <a:srgbClr val="FECC00"/>
                </a:solidFill>
                <a:latin typeface="Six Caps"/>
                <a:ea typeface="Six Caps"/>
                <a:cs typeface="Six Caps"/>
                <a:sym typeface="Six Caps"/>
              </a:rPr>
              <a:t>(IMPLICIT BIAS)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80"/>
          <p:cNvSpPr/>
          <p:nvPr/>
        </p:nvSpPr>
        <p:spPr>
          <a:xfrm flipH="1">
            <a:off x="0" y="-125"/>
            <a:ext cx="4476600" cy="5143500"/>
          </a:xfrm>
          <a:prstGeom prst="rect">
            <a:avLst/>
          </a:prstGeom>
          <a:solidFill>
            <a:srgbClr val="FE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0" name="Google Shape;430;p80"/>
          <p:cNvGrpSpPr/>
          <p:nvPr/>
        </p:nvGrpSpPr>
        <p:grpSpPr>
          <a:xfrm>
            <a:off x="191648" y="4879303"/>
            <a:ext cx="8760641" cy="77100"/>
            <a:chOff x="191648" y="4879303"/>
            <a:chExt cx="8760641" cy="77100"/>
          </a:xfrm>
        </p:grpSpPr>
        <p:sp>
          <p:nvSpPr>
            <p:cNvPr id="431" name="Google Shape;431;p80"/>
            <p:cNvSpPr txBox="1"/>
            <p:nvPr/>
          </p:nvSpPr>
          <p:spPr>
            <a:xfrm>
              <a:off x="8836489" y="4894903"/>
              <a:ext cx="115800" cy="615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sz="400">
                  <a:solidFill>
                    <a:srgbClr val="FFFFFF"/>
                  </a:solidFill>
                  <a:latin typeface="Archivo SemiBold"/>
                  <a:ea typeface="Archivo SemiBold"/>
                  <a:cs typeface="Archivo SemiBold"/>
                  <a:sym typeface="Archivo SemiBold"/>
                </a:rPr>
                <a:t>13</a:t>
              </a:fld>
              <a:endParaRPr sz="400">
                <a:solidFill>
                  <a:srgbClr val="FFFFFF"/>
                </a:solidFill>
                <a:latin typeface="Archivo SemiBold"/>
                <a:ea typeface="Archivo SemiBold"/>
                <a:cs typeface="Archivo SemiBold"/>
                <a:sym typeface="Archivo SemiBold"/>
              </a:endParaRPr>
            </a:p>
          </p:txBody>
        </p:sp>
        <p:sp>
          <p:nvSpPr>
            <p:cNvPr id="432" name="Google Shape;432;p80"/>
            <p:cNvSpPr txBox="1"/>
            <p:nvPr/>
          </p:nvSpPr>
          <p:spPr>
            <a:xfrm>
              <a:off x="191648" y="4902401"/>
              <a:ext cx="417900" cy="54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350">
                  <a:solidFill>
                    <a:srgbClr val="000000"/>
                  </a:solidFill>
                  <a:latin typeface="Archivo SemiBold"/>
                  <a:ea typeface="Archivo SemiBold"/>
                  <a:cs typeface="Archivo SemiBold"/>
                  <a:sym typeface="Archivo SemiBold"/>
                </a:rPr>
                <a:t>TBWA\Worldwide</a:t>
              </a:r>
              <a:endParaRPr sz="350">
                <a:solidFill>
                  <a:srgbClr val="000000"/>
                </a:solidFill>
                <a:latin typeface="Archivo SemiBold"/>
                <a:ea typeface="Archivo SemiBold"/>
                <a:cs typeface="Archivo SemiBold"/>
                <a:sym typeface="Archivo SemiBold"/>
              </a:endParaRPr>
            </a:p>
          </p:txBody>
        </p:sp>
        <p:sp>
          <p:nvSpPr>
            <p:cNvPr id="433" name="Google Shape;433;p80"/>
            <p:cNvSpPr txBox="1"/>
            <p:nvPr/>
          </p:nvSpPr>
          <p:spPr>
            <a:xfrm>
              <a:off x="4668297" y="4879303"/>
              <a:ext cx="2028300" cy="771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None/>
              </a:pPr>
              <a:r>
                <a:rPr lang="en" sz="350">
                  <a:solidFill>
                    <a:srgbClr val="FFFFFF"/>
                  </a:solidFill>
                  <a:latin typeface="Archivo SemiBold"/>
                  <a:ea typeface="Archivo SemiBold"/>
                  <a:cs typeface="Archivo SemiBold"/>
                  <a:sym typeface="Archivo SemiBold"/>
                </a:rPr>
                <a:t>© 2023 TBWA \ Worldwide. All Rights Reserved. Proprietary and confidential.</a:t>
              </a:r>
              <a:endParaRPr sz="350">
                <a:solidFill>
                  <a:srgbClr val="FFFFFF"/>
                </a:solidFill>
                <a:latin typeface="Archivo SemiBold"/>
                <a:ea typeface="Archivo SemiBold"/>
                <a:cs typeface="Archivo SemiBold"/>
                <a:sym typeface="Archivo SemiBold"/>
              </a:endParaRPr>
            </a:p>
          </p:txBody>
        </p:sp>
        <p:sp>
          <p:nvSpPr>
            <p:cNvPr id="434" name="Google Shape;434;p80"/>
            <p:cNvSpPr txBox="1"/>
            <p:nvPr/>
          </p:nvSpPr>
          <p:spPr>
            <a:xfrm>
              <a:off x="2430000" y="4902401"/>
              <a:ext cx="669000" cy="54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350">
                  <a:solidFill>
                    <a:srgbClr val="000000"/>
                  </a:solidFill>
                  <a:latin typeface="Archivo SemiBold"/>
                  <a:ea typeface="Archivo SemiBold"/>
                  <a:cs typeface="Archivo SemiBold"/>
                  <a:sym typeface="Archivo SemiBold"/>
                </a:rPr>
                <a:t>The Disruption Company®</a:t>
              </a:r>
              <a:endParaRPr sz="350">
                <a:solidFill>
                  <a:srgbClr val="000000"/>
                </a:solidFill>
                <a:latin typeface="Archivo SemiBold"/>
                <a:ea typeface="Archivo SemiBold"/>
                <a:cs typeface="Archivo SemiBold"/>
                <a:sym typeface="Archivo SemiBold"/>
              </a:endParaRPr>
            </a:p>
          </p:txBody>
        </p:sp>
      </p:grpSp>
      <p:sp>
        <p:nvSpPr>
          <p:cNvPr id="435" name="Google Shape;435;p80"/>
          <p:cNvSpPr txBox="1"/>
          <p:nvPr/>
        </p:nvSpPr>
        <p:spPr>
          <a:xfrm>
            <a:off x="4545296" y="550800"/>
            <a:ext cx="4598700" cy="10302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FFFFFF"/>
              </a:buClr>
              <a:buSzPts val="1900"/>
              <a:buFont typeface="Arial"/>
              <a:buNone/>
            </a:pPr>
            <a:r>
              <a:rPr lang="en" sz="3400">
                <a:solidFill>
                  <a:srgbClr val="FECC00"/>
                </a:solidFill>
                <a:latin typeface="Archivo Black"/>
                <a:ea typeface="Archivo Black"/>
                <a:cs typeface="Archivo Black"/>
                <a:sym typeface="Archivo Black"/>
              </a:rPr>
              <a:t>UNCONSCIOUS/</a:t>
            </a:r>
            <a:endParaRPr sz="3400">
              <a:solidFill>
                <a:srgbClr val="FECC00"/>
              </a:solidFill>
              <a:latin typeface="Archivo Black"/>
              <a:ea typeface="Archivo Black"/>
              <a:cs typeface="Archivo Black"/>
              <a:sym typeface="Archivo Black"/>
            </a:endParaRPr>
          </a:p>
          <a:p>
            <a:pPr marL="0" marR="0" lvl="0" indent="0" algn="ctr" rtl="0">
              <a:lnSpc>
                <a:spcPct val="90000"/>
              </a:lnSpc>
              <a:spcBef>
                <a:spcPts val="0"/>
              </a:spcBef>
              <a:spcAft>
                <a:spcPts val="0"/>
              </a:spcAft>
              <a:buClr>
                <a:srgbClr val="FFFFFF"/>
              </a:buClr>
              <a:buSzPts val="1900"/>
              <a:buFont typeface="Arial"/>
              <a:buNone/>
            </a:pPr>
            <a:r>
              <a:rPr lang="en" sz="3400">
                <a:solidFill>
                  <a:srgbClr val="FECC00"/>
                </a:solidFill>
                <a:latin typeface="Archivo Black"/>
                <a:ea typeface="Archivo Black"/>
                <a:cs typeface="Archivo Black"/>
                <a:sym typeface="Archivo Black"/>
              </a:rPr>
              <a:t>IMPLICIT BIAS</a:t>
            </a:r>
            <a:endParaRPr sz="3400">
              <a:solidFill>
                <a:srgbClr val="FECC00"/>
              </a:solidFill>
              <a:latin typeface="Archivo Black"/>
              <a:ea typeface="Archivo Black"/>
              <a:cs typeface="Archivo Black"/>
              <a:sym typeface="Archivo Black"/>
            </a:endParaRPr>
          </a:p>
        </p:txBody>
      </p:sp>
      <p:sp>
        <p:nvSpPr>
          <p:cNvPr id="436" name="Google Shape;436;p80"/>
          <p:cNvSpPr txBox="1"/>
          <p:nvPr/>
        </p:nvSpPr>
        <p:spPr>
          <a:xfrm>
            <a:off x="5247461" y="273325"/>
            <a:ext cx="3194400" cy="2136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FECC00"/>
              </a:buClr>
              <a:buSzPts val="900"/>
              <a:buFont typeface="Arial"/>
              <a:buNone/>
            </a:pPr>
            <a:r>
              <a:rPr lang="en" sz="1700">
                <a:solidFill>
                  <a:srgbClr val="FFFFFF"/>
                </a:solidFill>
                <a:latin typeface="Archivo Black"/>
                <a:ea typeface="Archivo Black"/>
                <a:cs typeface="Archivo Black"/>
                <a:sym typeface="Archivo Black"/>
              </a:rPr>
              <a:t>SOME TYPES OF </a:t>
            </a:r>
            <a:endParaRPr sz="1700">
              <a:solidFill>
                <a:srgbClr val="FFFFFF"/>
              </a:solidFill>
              <a:latin typeface="Archivo Black"/>
              <a:ea typeface="Archivo Black"/>
              <a:cs typeface="Archivo Black"/>
              <a:sym typeface="Archivo Black"/>
            </a:endParaRPr>
          </a:p>
        </p:txBody>
      </p:sp>
      <p:sp>
        <p:nvSpPr>
          <p:cNvPr id="437" name="Google Shape;437;p80"/>
          <p:cNvSpPr txBox="1"/>
          <p:nvPr/>
        </p:nvSpPr>
        <p:spPr>
          <a:xfrm>
            <a:off x="273900" y="435050"/>
            <a:ext cx="3928800" cy="3969828"/>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200" dirty="0">
                <a:solidFill>
                  <a:srgbClr val="090909"/>
                </a:solidFill>
                <a:latin typeface="Archivo Thin"/>
                <a:ea typeface="Archivo Thin"/>
                <a:cs typeface="Archivo Thin"/>
                <a:sym typeface="Archivo Thin"/>
              </a:rPr>
              <a:t>‘Unconscious biases are social stereotypes about certain groups of people that individuals form outside their own conscious awareness. Everyone holds unconscious beliefs about various social and identity groups, and these biases stem from one’s tendency to </a:t>
            </a:r>
            <a:r>
              <a:rPr lang="en" sz="2200" dirty="0" err="1">
                <a:solidFill>
                  <a:srgbClr val="090909"/>
                </a:solidFill>
                <a:latin typeface="Archivo Thin"/>
                <a:ea typeface="Archivo Thin"/>
                <a:cs typeface="Archivo Thin"/>
                <a:sym typeface="Archivo Thin"/>
              </a:rPr>
              <a:t>organise</a:t>
            </a:r>
            <a:r>
              <a:rPr lang="en" sz="2200" dirty="0">
                <a:solidFill>
                  <a:srgbClr val="090909"/>
                </a:solidFill>
                <a:latin typeface="Archivo Thin"/>
                <a:ea typeface="Archivo Thin"/>
                <a:cs typeface="Archivo Thin"/>
                <a:sym typeface="Archivo Thin"/>
              </a:rPr>
              <a:t> social worlds by </a:t>
            </a:r>
            <a:r>
              <a:rPr lang="en" sz="2200" dirty="0" err="1">
                <a:solidFill>
                  <a:srgbClr val="090909"/>
                </a:solidFill>
                <a:latin typeface="Archivo Thin"/>
                <a:ea typeface="Archivo Thin"/>
                <a:cs typeface="Archivo Thin"/>
                <a:sym typeface="Archivo Thin"/>
              </a:rPr>
              <a:t>categorising</a:t>
            </a:r>
            <a:r>
              <a:rPr lang="en" sz="2200" dirty="0">
                <a:solidFill>
                  <a:srgbClr val="090909"/>
                </a:solidFill>
                <a:latin typeface="Archivo Thin"/>
                <a:ea typeface="Archivo Thin"/>
                <a:cs typeface="Archivo Thin"/>
                <a:sym typeface="Archivo Thin"/>
              </a:rPr>
              <a:t>.’</a:t>
            </a:r>
            <a:endParaRPr sz="2200" dirty="0">
              <a:solidFill>
                <a:srgbClr val="090909"/>
              </a:solidFill>
              <a:latin typeface="Archivo Thin"/>
              <a:ea typeface="Archivo Thin"/>
              <a:cs typeface="Archivo Thin"/>
              <a:sym typeface="Archivo Thin"/>
            </a:endParaRPr>
          </a:p>
        </p:txBody>
      </p:sp>
      <p:pic>
        <p:nvPicPr>
          <p:cNvPr id="438" name="Google Shape;438;p80"/>
          <p:cNvPicPr preferRelativeResize="0"/>
          <p:nvPr/>
        </p:nvPicPr>
        <p:blipFill>
          <a:blip r:embed="rId3">
            <a:alphaModFix/>
          </a:blip>
          <a:stretch>
            <a:fillRect/>
          </a:stretch>
        </p:blipFill>
        <p:spPr>
          <a:xfrm>
            <a:off x="4766900" y="1644875"/>
            <a:ext cx="4155505" cy="2993503"/>
          </a:xfrm>
          <a:prstGeom prst="rect">
            <a:avLst/>
          </a:prstGeom>
          <a:noFill/>
          <a:ln>
            <a:noFill/>
          </a:ln>
        </p:spPr>
      </p:pic>
      <p:sp>
        <p:nvSpPr>
          <p:cNvPr id="439" name="Google Shape;439;p80"/>
          <p:cNvSpPr txBox="1"/>
          <p:nvPr/>
        </p:nvSpPr>
        <p:spPr>
          <a:xfrm>
            <a:off x="5022325" y="2754225"/>
            <a:ext cx="813600" cy="414699"/>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300" dirty="0">
                <a:solidFill>
                  <a:srgbClr val="FFFFFF"/>
                </a:solidFill>
                <a:latin typeface="Archivo"/>
                <a:ea typeface="Archivo"/>
                <a:cs typeface="Archivo"/>
                <a:sym typeface="Archivo"/>
              </a:rPr>
              <a:t>Gender</a:t>
            </a:r>
            <a:endParaRPr dirty="0"/>
          </a:p>
        </p:txBody>
      </p:sp>
      <p:sp>
        <p:nvSpPr>
          <p:cNvPr id="440" name="Google Shape;440;p80"/>
          <p:cNvSpPr txBox="1"/>
          <p:nvPr/>
        </p:nvSpPr>
        <p:spPr>
          <a:xfrm>
            <a:off x="6502075" y="2754225"/>
            <a:ext cx="813600" cy="384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300">
                <a:solidFill>
                  <a:srgbClr val="FFFFFF"/>
                </a:solidFill>
                <a:latin typeface="Archivo"/>
                <a:ea typeface="Archivo"/>
                <a:cs typeface="Archivo"/>
                <a:sym typeface="Archivo"/>
              </a:rPr>
              <a:t>Ageism</a:t>
            </a:r>
            <a:endParaRPr/>
          </a:p>
        </p:txBody>
      </p:sp>
      <p:sp>
        <p:nvSpPr>
          <p:cNvPr id="441" name="Google Shape;441;p80"/>
          <p:cNvSpPr txBox="1"/>
          <p:nvPr/>
        </p:nvSpPr>
        <p:spPr>
          <a:xfrm>
            <a:off x="7712625" y="2754225"/>
            <a:ext cx="1114500" cy="384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300">
                <a:solidFill>
                  <a:srgbClr val="FFFFFF"/>
                </a:solidFill>
                <a:latin typeface="Archivo"/>
                <a:ea typeface="Archivo"/>
                <a:cs typeface="Archivo"/>
                <a:sym typeface="Archivo"/>
              </a:rPr>
              <a:t>Beauty bias</a:t>
            </a:r>
            <a:endParaRPr/>
          </a:p>
        </p:txBody>
      </p:sp>
      <p:sp>
        <p:nvSpPr>
          <p:cNvPr id="442" name="Google Shape;442;p80"/>
          <p:cNvSpPr txBox="1"/>
          <p:nvPr/>
        </p:nvSpPr>
        <p:spPr>
          <a:xfrm>
            <a:off x="4886575" y="4163400"/>
            <a:ext cx="1160700" cy="384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300">
                <a:solidFill>
                  <a:srgbClr val="FFFFFF"/>
                </a:solidFill>
                <a:latin typeface="Archivo"/>
                <a:ea typeface="Archivo"/>
                <a:cs typeface="Archivo"/>
                <a:sym typeface="Archivo"/>
              </a:rPr>
              <a:t>Halo effect</a:t>
            </a:r>
            <a:endParaRPr/>
          </a:p>
        </p:txBody>
      </p:sp>
      <p:sp>
        <p:nvSpPr>
          <p:cNvPr id="443" name="Google Shape;443;p80"/>
          <p:cNvSpPr txBox="1"/>
          <p:nvPr/>
        </p:nvSpPr>
        <p:spPr>
          <a:xfrm>
            <a:off x="6328525" y="4163400"/>
            <a:ext cx="1160700" cy="384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300">
                <a:solidFill>
                  <a:srgbClr val="FFFFFF"/>
                </a:solidFill>
                <a:latin typeface="Archivo"/>
                <a:ea typeface="Archivo"/>
                <a:cs typeface="Archivo"/>
                <a:sym typeface="Archivo"/>
              </a:rPr>
              <a:t>Horns effect</a:t>
            </a:r>
            <a:endParaRPr/>
          </a:p>
        </p:txBody>
      </p:sp>
      <p:sp>
        <p:nvSpPr>
          <p:cNvPr id="444" name="Google Shape;444;p80"/>
          <p:cNvSpPr txBox="1"/>
          <p:nvPr/>
        </p:nvSpPr>
        <p:spPr>
          <a:xfrm>
            <a:off x="7689525" y="4163400"/>
            <a:ext cx="1160700" cy="384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300">
                <a:solidFill>
                  <a:srgbClr val="FFFFFF"/>
                </a:solidFill>
                <a:latin typeface="Archivo"/>
                <a:ea typeface="Archivo"/>
                <a:cs typeface="Archivo"/>
                <a:sym typeface="Archivo"/>
              </a:rPr>
              <a:t>Affinity bias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81"/>
          <p:cNvSpPr txBox="1"/>
          <p:nvPr/>
        </p:nvSpPr>
        <p:spPr>
          <a:xfrm>
            <a:off x="553800" y="2474925"/>
            <a:ext cx="21486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000">
              <a:solidFill>
                <a:srgbClr val="FFFFFF"/>
              </a:solidFill>
              <a:latin typeface="Archivo"/>
              <a:ea typeface="Archivo"/>
              <a:cs typeface="Archivo"/>
              <a:sym typeface="Archivo"/>
            </a:endParaRPr>
          </a:p>
        </p:txBody>
      </p:sp>
      <p:sp>
        <p:nvSpPr>
          <p:cNvPr id="450" name="Google Shape;450;p81"/>
          <p:cNvSpPr txBox="1"/>
          <p:nvPr/>
        </p:nvSpPr>
        <p:spPr>
          <a:xfrm>
            <a:off x="651050" y="1416375"/>
            <a:ext cx="7678800" cy="2130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a:solidFill>
                  <a:srgbClr val="FFFFFF"/>
                </a:solidFill>
                <a:latin typeface="Archivo"/>
                <a:ea typeface="Archivo"/>
                <a:cs typeface="Archivo"/>
                <a:sym typeface="Archivo"/>
              </a:rPr>
              <a:t>“A father and son were involved in a car accident in which the father was killed and the son was seriously injured. The father was pronounced dead at the scene of the accident and his body was taken to a local morgue. The son was taken by ambulance to a nearby hospital and was immediately wheeled into an emergency operating room. A surgeon was called. Upon arrival and seeing the patient, the attending surgeon exclaimed “Oh my God, it’s my son!’ Can you explain this?”</a:t>
            </a:r>
            <a:endParaRPr sz="1600">
              <a:solidFill>
                <a:srgbClr val="FFFFFF"/>
              </a:solidFill>
              <a:latin typeface="Archivo"/>
              <a:ea typeface="Archivo"/>
              <a:cs typeface="Archivo"/>
              <a:sym typeface="Archivo"/>
            </a:endParaRPr>
          </a:p>
          <a:p>
            <a:pPr marL="0" lvl="0" indent="0" algn="l" rtl="0">
              <a:lnSpc>
                <a:spcPct val="115000"/>
              </a:lnSpc>
              <a:spcBef>
                <a:spcPts val="0"/>
              </a:spcBef>
              <a:spcAft>
                <a:spcPts val="0"/>
              </a:spcAft>
              <a:buNone/>
            </a:pPr>
            <a:r>
              <a:rPr lang="en" sz="1600">
                <a:solidFill>
                  <a:srgbClr val="FFFFFF"/>
                </a:solidFill>
                <a:latin typeface="Archivo"/>
                <a:ea typeface="Archivo"/>
                <a:cs typeface="Archivo"/>
                <a:sym typeface="Archivo"/>
              </a:rPr>
              <a:t>			</a:t>
            </a:r>
            <a:endParaRPr sz="1600">
              <a:solidFill>
                <a:srgbClr val="FFFFFF"/>
              </a:solidFill>
              <a:latin typeface="Archivo"/>
              <a:ea typeface="Archivo"/>
              <a:cs typeface="Archivo"/>
              <a:sym typeface="Archivo"/>
            </a:endParaRPr>
          </a:p>
        </p:txBody>
      </p:sp>
      <p:grpSp>
        <p:nvGrpSpPr>
          <p:cNvPr id="451" name="Google Shape;451;p81"/>
          <p:cNvGrpSpPr/>
          <p:nvPr/>
        </p:nvGrpSpPr>
        <p:grpSpPr>
          <a:xfrm>
            <a:off x="191648" y="4879303"/>
            <a:ext cx="8760641" cy="77100"/>
            <a:chOff x="191648" y="4879303"/>
            <a:chExt cx="8760641" cy="77100"/>
          </a:xfrm>
        </p:grpSpPr>
        <p:sp>
          <p:nvSpPr>
            <p:cNvPr id="452" name="Google Shape;452;p81"/>
            <p:cNvSpPr txBox="1"/>
            <p:nvPr/>
          </p:nvSpPr>
          <p:spPr>
            <a:xfrm>
              <a:off x="8836489" y="4894903"/>
              <a:ext cx="115800" cy="615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sz="400">
                  <a:solidFill>
                    <a:srgbClr val="FFFFFF"/>
                  </a:solidFill>
                  <a:latin typeface="Archivo SemiBold"/>
                  <a:ea typeface="Archivo SemiBold"/>
                  <a:cs typeface="Archivo SemiBold"/>
                  <a:sym typeface="Archivo SemiBold"/>
                </a:rPr>
                <a:t>14</a:t>
              </a:fld>
              <a:endParaRPr sz="400">
                <a:solidFill>
                  <a:srgbClr val="FFFFFF"/>
                </a:solidFill>
                <a:latin typeface="Archivo SemiBold"/>
                <a:ea typeface="Archivo SemiBold"/>
                <a:cs typeface="Archivo SemiBold"/>
                <a:sym typeface="Archivo SemiBold"/>
              </a:endParaRPr>
            </a:p>
          </p:txBody>
        </p:sp>
        <p:sp>
          <p:nvSpPr>
            <p:cNvPr id="453" name="Google Shape;453;p81"/>
            <p:cNvSpPr txBox="1"/>
            <p:nvPr/>
          </p:nvSpPr>
          <p:spPr>
            <a:xfrm>
              <a:off x="191648" y="4902401"/>
              <a:ext cx="417900" cy="54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350">
                  <a:solidFill>
                    <a:srgbClr val="FFFFFF"/>
                  </a:solidFill>
                  <a:latin typeface="Archivo SemiBold"/>
                  <a:ea typeface="Archivo SemiBold"/>
                  <a:cs typeface="Archivo SemiBold"/>
                  <a:sym typeface="Archivo SemiBold"/>
                </a:rPr>
                <a:t>TBWA\Dublin</a:t>
              </a:r>
              <a:endParaRPr sz="350">
                <a:solidFill>
                  <a:srgbClr val="FFFFFF"/>
                </a:solidFill>
                <a:latin typeface="Archivo SemiBold"/>
                <a:ea typeface="Archivo SemiBold"/>
                <a:cs typeface="Archivo SemiBold"/>
                <a:sym typeface="Archivo SemiBold"/>
              </a:endParaRPr>
            </a:p>
          </p:txBody>
        </p:sp>
        <p:sp>
          <p:nvSpPr>
            <p:cNvPr id="454" name="Google Shape;454;p81"/>
            <p:cNvSpPr txBox="1"/>
            <p:nvPr/>
          </p:nvSpPr>
          <p:spPr>
            <a:xfrm>
              <a:off x="4668297" y="4879303"/>
              <a:ext cx="2028300" cy="771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None/>
              </a:pPr>
              <a:r>
                <a:rPr lang="en" sz="350">
                  <a:solidFill>
                    <a:srgbClr val="FFFFFF"/>
                  </a:solidFill>
                  <a:latin typeface="Archivo SemiBold"/>
                  <a:ea typeface="Archivo SemiBold"/>
                  <a:cs typeface="Archivo SemiBold"/>
                  <a:sym typeface="Archivo SemiBold"/>
                </a:rPr>
                <a:t>© 2023 TBWA \ Worldwide. All Rights Reserved. Proprietary and confidential.</a:t>
              </a:r>
              <a:endParaRPr sz="350">
                <a:solidFill>
                  <a:srgbClr val="FFFFFF"/>
                </a:solidFill>
                <a:latin typeface="Archivo SemiBold"/>
                <a:ea typeface="Archivo SemiBold"/>
                <a:cs typeface="Archivo SemiBold"/>
                <a:sym typeface="Archivo SemiBold"/>
              </a:endParaRPr>
            </a:p>
          </p:txBody>
        </p:sp>
        <p:sp>
          <p:nvSpPr>
            <p:cNvPr id="455" name="Google Shape;455;p81"/>
            <p:cNvSpPr txBox="1"/>
            <p:nvPr/>
          </p:nvSpPr>
          <p:spPr>
            <a:xfrm>
              <a:off x="2430000" y="4902401"/>
              <a:ext cx="669000" cy="54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350">
                  <a:solidFill>
                    <a:srgbClr val="FFFFFF"/>
                  </a:solidFill>
                  <a:latin typeface="Archivo SemiBold"/>
                  <a:ea typeface="Archivo SemiBold"/>
                  <a:cs typeface="Archivo SemiBold"/>
                  <a:sym typeface="Archivo SemiBold"/>
                </a:rPr>
                <a:t>The Disruption Company®</a:t>
              </a:r>
              <a:endParaRPr sz="350">
                <a:solidFill>
                  <a:srgbClr val="FFFFFF"/>
                </a:solidFill>
                <a:latin typeface="Archivo SemiBold"/>
                <a:ea typeface="Archivo SemiBold"/>
                <a:cs typeface="Archivo SemiBold"/>
                <a:sym typeface="Archivo SemiBold"/>
              </a:endParaRPr>
            </a:p>
          </p:txBody>
        </p:sp>
      </p:grpSp>
      <p:sp>
        <p:nvSpPr>
          <p:cNvPr id="456" name="Google Shape;456;p81"/>
          <p:cNvSpPr txBox="1"/>
          <p:nvPr/>
        </p:nvSpPr>
        <p:spPr>
          <a:xfrm>
            <a:off x="651050" y="273850"/>
            <a:ext cx="3939900" cy="4311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2000">
                <a:solidFill>
                  <a:schemeClr val="dk1"/>
                </a:solidFill>
                <a:latin typeface="Archivo Black"/>
                <a:ea typeface="Archivo Black"/>
                <a:cs typeface="Archivo Black"/>
                <a:sym typeface="Archivo Black"/>
              </a:rPr>
              <a:t>A quick test…</a:t>
            </a:r>
            <a:endParaRPr sz="3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461" name="Google Shape;461;p82"/>
          <p:cNvPicPr preferRelativeResize="0"/>
          <p:nvPr/>
        </p:nvPicPr>
        <p:blipFill>
          <a:blip r:embed="rId3">
            <a:alphaModFix/>
          </a:blip>
          <a:stretch>
            <a:fillRect/>
          </a:stretch>
        </p:blipFill>
        <p:spPr>
          <a:xfrm>
            <a:off x="152400" y="470375"/>
            <a:ext cx="8839201" cy="44196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C700"/>
        </a:solidFill>
        <a:effectLst/>
      </p:bgPr>
    </p:bg>
    <p:spTree>
      <p:nvGrpSpPr>
        <p:cNvPr id="1" name="Shape 471"/>
        <p:cNvGrpSpPr/>
        <p:nvPr/>
      </p:nvGrpSpPr>
      <p:grpSpPr>
        <a:xfrm>
          <a:off x="0" y="0"/>
          <a:ext cx="0" cy="0"/>
          <a:chOff x="0" y="0"/>
          <a:chExt cx="0" cy="0"/>
        </a:xfrm>
      </p:grpSpPr>
      <p:cxnSp>
        <p:nvCxnSpPr>
          <p:cNvPr id="472" name="Google Shape;472;p84"/>
          <p:cNvCxnSpPr/>
          <p:nvPr/>
        </p:nvCxnSpPr>
        <p:spPr>
          <a:xfrm>
            <a:off x="3906257" y="3077859"/>
            <a:ext cx="1662000" cy="0"/>
          </a:xfrm>
          <a:prstGeom prst="straightConnector1">
            <a:avLst/>
          </a:prstGeom>
          <a:noFill/>
          <a:ln w="9525" cap="flat" cmpd="sng">
            <a:solidFill>
              <a:srgbClr val="000000"/>
            </a:solidFill>
            <a:prstDash val="solid"/>
            <a:round/>
            <a:headEnd type="none" w="med" len="med"/>
            <a:tailEnd type="none" w="med" len="med"/>
          </a:ln>
        </p:spPr>
      </p:cxnSp>
      <p:sp>
        <p:nvSpPr>
          <p:cNvPr id="473" name="Google Shape;473;p84"/>
          <p:cNvSpPr txBox="1"/>
          <p:nvPr/>
        </p:nvSpPr>
        <p:spPr>
          <a:xfrm>
            <a:off x="389427" y="467175"/>
            <a:ext cx="6486900" cy="1331400"/>
          </a:xfrm>
          <a:prstGeom prst="rect">
            <a:avLst/>
          </a:prstGeom>
          <a:noFill/>
          <a:ln>
            <a:noFill/>
          </a:ln>
        </p:spPr>
        <p:txBody>
          <a:bodyPr spcFirstLastPara="1" wrap="square" lIns="19050" tIns="19050" rIns="19050" bIns="19050" anchor="t" anchorCtr="0">
            <a:spAutoFit/>
          </a:bodyPr>
          <a:lstStyle/>
          <a:p>
            <a:pPr marL="0" lvl="0" indent="0" algn="l" rtl="0">
              <a:lnSpc>
                <a:spcPct val="70000"/>
              </a:lnSpc>
              <a:spcBef>
                <a:spcPts val="0"/>
              </a:spcBef>
              <a:spcAft>
                <a:spcPts val="0"/>
              </a:spcAft>
              <a:buNone/>
            </a:pPr>
            <a:r>
              <a:rPr lang="en" sz="4000" dirty="0">
                <a:solidFill>
                  <a:srgbClr val="FFFFFF"/>
                </a:solidFill>
                <a:latin typeface="Archivo Black"/>
                <a:ea typeface="Archivo Black"/>
                <a:cs typeface="Archivo Black"/>
                <a:sym typeface="Archivo Black"/>
              </a:rPr>
              <a:t>Bias arising</a:t>
            </a:r>
            <a:endParaRPr sz="4000" dirty="0">
              <a:solidFill>
                <a:srgbClr val="FFFFFF"/>
              </a:solidFill>
              <a:latin typeface="Archivo Black"/>
              <a:ea typeface="Archivo Black"/>
              <a:cs typeface="Archivo Black"/>
              <a:sym typeface="Archivo Black"/>
            </a:endParaRPr>
          </a:p>
          <a:p>
            <a:pPr marL="0" lvl="0" indent="0" algn="l" rtl="0">
              <a:lnSpc>
                <a:spcPct val="70000"/>
              </a:lnSpc>
              <a:spcBef>
                <a:spcPts val="0"/>
              </a:spcBef>
              <a:spcAft>
                <a:spcPts val="0"/>
              </a:spcAft>
              <a:buNone/>
            </a:pPr>
            <a:r>
              <a:rPr lang="en" sz="4000" dirty="0">
                <a:solidFill>
                  <a:srgbClr val="090909"/>
                </a:solidFill>
                <a:latin typeface="Archivo Black"/>
                <a:ea typeface="Archivo Black"/>
                <a:cs typeface="Archivo Black"/>
                <a:sym typeface="Archivo Black"/>
              </a:rPr>
              <a:t>from different automation processes </a:t>
            </a:r>
            <a:endParaRPr sz="4000" dirty="0">
              <a:solidFill>
                <a:srgbClr val="090909"/>
              </a:solidFill>
              <a:latin typeface="Archivo Black"/>
              <a:ea typeface="Archivo Black"/>
              <a:cs typeface="Archivo Black"/>
              <a:sym typeface="Archivo Black"/>
            </a:endParaRPr>
          </a:p>
        </p:txBody>
      </p:sp>
      <p:grpSp>
        <p:nvGrpSpPr>
          <p:cNvPr id="474" name="Google Shape;474;p84"/>
          <p:cNvGrpSpPr/>
          <p:nvPr/>
        </p:nvGrpSpPr>
        <p:grpSpPr>
          <a:xfrm>
            <a:off x="191648" y="4879303"/>
            <a:ext cx="8760641" cy="77100"/>
            <a:chOff x="191648" y="4879303"/>
            <a:chExt cx="8760641" cy="77100"/>
          </a:xfrm>
        </p:grpSpPr>
        <p:sp>
          <p:nvSpPr>
            <p:cNvPr id="475" name="Google Shape;475;p84"/>
            <p:cNvSpPr txBox="1"/>
            <p:nvPr/>
          </p:nvSpPr>
          <p:spPr>
            <a:xfrm>
              <a:off x="8836489" y="4894903"/>
              <a:ext cx="115800" cy="615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sz="400">
                  <a:solidFill>
                    <a:srgbClr val="000000"/>
                  </a:solidFill>
                  <a:latin typeface="Archivo SemiBold"/>
                  <a:ea typeface="Archivo SemiBold"/>
                  <a:cs typeface="Archivo SemiBold"/>
                  <a:sym typeface="Archivo SemiBold"/>
                </a:rPr>
                <a:t>16</a:t>
              </a:fld>
              <a:endParaRPr sz="400">
                <a:solidFill>
                  <a:srgbClr val="000000"/>
                </a:solidFill>
                <a:latin typeface="Archivo SemiBold"/>
                <a:ea typeface="Archivo SemiBold"/>
                <a:cs typeface="Archivo SemiBold"/>
                <a:sym typeface="Archivo SemiBold"/>
              </a:endParaRPr>
            </a:p>
          </p:txBody>
        </p:sp>
        <p:sp>
          <p:nvSpPr>
            <p:cNvPr id="476" name="Google Shape;476;p84"/>
            <p:cNvSpPr txBox="1"/>
            <p:nvPr/>
          </p:nvSpPr>
          <p:spPr>
            <a:xfrm>
              <a:off x="191648" y="4902401"/>
              <a:ext cx="417900" cy="54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350">
                  <a:solidFill>
                    <a:srgbClr val="000000"/>
                  </a:solidFill>
                  <a:latin typeface="Archivo SemiBold"/>
                  <a:ea typeface="Archivo SemiBold"/>
                  <a:cs typeface="Archivo SemiBold"/>
                  <a:sym typeface="Archivo SemiBold"/>
                </a:rPr>
                <a:t>TBWA\Worldwide</a:t>
              </a:r>
              <a:endParaRPr sz="350">
                <a:solidFill>
                  <a:srgbClr val="000000"/>
                </a:solidFill>
                <a:latin typeface="Archivo SemiBold"/>
                <a:ea typeface="Archivo SemiBold"/>
                <a:cs typeface="Archivo SemiBold"/>
                <a:sym typeface="Archivo SemiBold"/>
              </a:endParaRPr>
            </a:p>
          </p:txBody>
        </p:sp>
        <p:sp>
          <p:nvSpPr>
            <p:cNvPr id="477" name="Google Shape;477;p84"/>
            <p:cNvSpPr txBox="1"/>
            <p:nvPr/>
          </p:nvSpPr>
          <p:spPr>
            <a:xfrm>
              <a:off x="4668297" y="4879303"/>
              <a:ext cx="2028300" cy="771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None/>
              </a:pPr>
              <a:r>
                <a:rPr lang="en" sz="350">
                  <a:solidFill>
                    <a:srgbClr val="000000"/>
                  </a:solidFill>
                  <a:latin typeface="Archivo SemiBold"/>
                  <a:ea typeface="Archivo SemiBold"/>
                  <a:cs typeface="Archivo SemiBold"/>
                  <a:sym typeface="Archivo SemiBold"/>
                </a:rPr>
                <a:t>© 2023 TBWA \ Worldwide. All Rights Reserved. Proprietary and confidential.</a:t>
              </a:r>
              <a:endParaRPr sz="350">
                <a:solidFill>
                  <a:srgbClr val="000000"/>
                </a:solidFill>
                <a:latin typeface="Archivo SemiBold"/>
                <a:ea typeface="Archivo SemiBold"/>
                <a:cs typeface="Archivo SemiBold"/>
                <a:sym typeface="Archivo SemiBold"/>
              </a:endParaRPr>
            </a:p>
          </p:txBody>
        </p:sp>
        <p:sp>
          <p:nvSpPr>
            <p:cNvPr id="478" name="Google Shape;478;p84"/>
            <p:cNvSpPr txBox="1"/>
            <p:nvPr/>
          </p:nvSpPr>
          <p:spPr>
            <a:xfrm>
              <a:off x="2430000" y="4902401"/>
              <a:ext cx="669000" cy="54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350">
                  <a:solidFill>
                    <a:srgbClr val="000000"/>
                  </a:solidFill>
                  <a:latin typeface="Archivo SemiBold"/>
                  <a:ea typeface="Archivo SemiBold"/>
                  <a:cs typeface="Archivo SemiBold"/>
                  <a:sym typeface="Archivo SemiBold"/>
                </a:rPr>
                <a:t>The Disruption Company®</a:t>
              </a:r>
              <a:endParaRPr sz="350">
                <a:solidFill>
                  <a:srgbClr val="000000"/>
                </a:solidFill>
                <a:latin typeface="Archivo SemiBold"/>
                <a:ea typeface="Archivo SemiBold"/>
                <a:cs typeface="Archivo SemiBold"/>
                <a:sym typeface="Archivo SemiBold"/>
              </a:endParaRPr>
            </a:p>
          </p:txBody>
        </p:sp>
      </p:grpSp>
      <p:sp>
        <p:nvSpPr>
          <p:cNvPr id="479" name="Google Shape;479;p84"/>
          <p:cNvSpPr txBox="1"/>
          <p:nvPr/>
        </p:nvSpPr>
        <p:spPr>
          <a:xfrm>
            <a:off x="1584214" y="2888470"/>
            <a:ext cx="1206600" cy="161700"/>
          </a:xfrm>
          <a:prstGeom prst="rect">
            <a:avLst/>
          </a:prstGeom>
          <a:noFill/>
          <a:ln>
            <a:noFill/>
          </a:ln>
        </p:spPr>
        <p:txBody>
          <a:bodyPr spcFirstLastPara="1" wrap="square" lIns="19050" tIns="19050" rIns="19050" bIns="19050" anchor="t" anchorCtr="0">
            <a:spAutoFit/>
          </a:bodyPr>
          <a:lstStyle/>
          <a:p>
            <a:pPr marL="0" lvl="0" indent="0" algn="ctr" rtl="0">
              <a:lnSpc>
                <a:spcPct val="110000"/>
              </a:lnSpc>
              <a:spcBef>
                <a:spcPts val="0"/>
              </a:spcBef>
              <a:spcAft>
                <a:spcPts val="0"/>
              </a:spcAft>
              <a:buNone/>
            </a:pPr>
            <a:r>
              <a:rPr lang="en" sz="800">
                <a:latin typeface="Archivo Medium"/>
                <a:ea typeface="Archivo Medium"/>
                <a:cs typeface="Archivo Medium"/>
                <a:sym typeface="Archivo Medium"/>
              </a:rPr>
              <a:t>Measurement</a:t>
            </a:r>
            <a:endParaRPr sz="800">
              <a:solidFill>
                <a:srgbClr val="000000"/>
              </a:solidFill>
              <a:latin typeface="Archivo Medium"/>
              <a:ea typeface="Archivo Medium"/>
              <a:cs typeface="Archivo Medium"/>
              <a:sym typeface="Archivo Medium"/>
            </a:endParaRPr>
          </a:p>
        </p:txBody>
      </p:sp>
      <p:cxnSp>
        <p:nvCxnSpPr>
          <p:cNvPr id="480" name="Google Shape;480;p84"/>
          <p:cNvCxnSpPr/>
          <p:nvPr/>
        </p:nvCxnSpPr>
        <p:spPr>
          <a:xfrm>
            <a:off x="1514857" y="3077859"/>
            <a:ext cx="1662000" cy="0"/>
          </a:xfrm>
          <a:prstGeom prst="straightConnector1">
            <a:avLst/>
          </a:prstGeom>
          <a:noFill/>
          <a:ln w="9525" cap="flat" cmpd="sng">
            <a:solidFill>
              <a:srgbClr val="000000"/>
            </a:solidFill>
            <a:prstDash val="solid"/>
            <a:round/>
            <a:headEnd type="none" w="med" len="med"/>
            <a:tailEnd type="none" w="med" len="med"/>
          </a:ln>
        </p:spPr>
      </p:cxnSp>
      <p:pic>
        <p:nvPicPr>
          <p:cNvPr id="481" name="Google Shape;481;p84"/>
          <p:cNvPicPr preferRelativeResize="0"/>
          <p:nvPr/>
        </p:nvPicPr>
        <p:blipFill>
          <a:blip r:embed="rId3">
            <a:alphaModFix/>
          </a:blip>
          <a:stretch>
            <a:fillRect/>
          </a:stretch>
        </p:blipFill>
        <p:spPr>
          <a:xfrm>
            <a:off x="160825" y="2559575"/>
            <a:ext cx="1653715" cy="808175"/>
          </a:xfrm>
          <a:prstGeom prst="rect">
            <a:avLst/>
          </a:prstGeom>
          <a:noFill/>
          <a:ln>
            <a:noFill/>
          </a:ln>
        </p:spPr>
      </p:pic>
      <p:sp>
        <p:nvSpPr>
          <p:cNvPr id="482" name="Google Shape;482;p84"/>
          <p:cNvSpPr txBox="1"/>
          <p:nvPr/>
        </p:nvSpPr>
        <p:spPr>
          <a:xfrm>
            <a:off x="636152" y="3002316"/>
            <a:ext cx="814200" cy="124800"/>
          </a:xfrm>
          <a:prstGeom prst="rect">
            <a:avLst/>
          </a:prstGeom>
          <a:noFill/>
          <a:ln>
            <a:noFill/>
          </a:ln>
        </p:spPr>
        <p:txBody>
          <a:bodyPr spcFirstLastPara="1" wrap="square" lIns="19050" tIns="19050" rIns="19050" bIns="19050" anchor="ctr" anchorCtr="0">
            <a:noAutofit/>
          </a:bodyPr>
          <a:lstStyle/>
          <a:p>
            <a:pPr marL="0" lvl="0" indent="0" algn="ctr" rtl="0">
              <a:lnSpc>
                <a:spcPct val="80000"/>
              </a:lnSpc>
              <a:spcBef>
                <a:spcPts val="0"/>
              </a:spcBef>
              <a:spcAft>
                <a:spcPts val="0"/>
              </a:spcAft>
              <a:buNone/>
            </a:pPr>
            <a:r>
              <a:rPr lang="en" sz="1100">
                <a:latin typeface="Archivo Black"/>
                <a:ea typeface="Archivo Black"/>
                <a:cs typeface="Archivo Black"/>
                <a:sym typeface="Archivo Black"/>
              </a:rPr>
              <a:t>Construct space </a:t>
            </a:r>
            <a:endParaRPr sz="1000">
              <a:solidFill>
                <a:srgbClr val="000000"/>
              </a:solidFill>
              <a:latin typeface="Archivo Black"/>
              <a:ea typeface="Archivo Black"/>
              <a:cs typeface="Archivo Black"/>
              <a:sym typeface="Archivo Black"/>
            </a:endParaRPr>
          </a:p>
        </p:txBody>
      </p:sp>
      <p:pic>
        <p:nvPicPr>
          <p:cNvPr id="483" name="Google Shape;483;p84"/>
          <p:cNvPicPr preferRelativeResize="0"/>
          <p:nvPr/>
        </p:nvPicPr>
        <p:blipFill>
          <a:blip r:embed="rId3">
            <a:alphaModFix/>
          </a:blip>
          <a:stretch>
            <a:fillRect/>
          </a:stretch>
        </p:blipFill>
        <p:spPr>
          <a:xfrm>
            <a:off x="2550785" y="2559575"/>
            <a:ext cx="1653715" cy="808175"/>
          </a:xfrm>
          <a:prstGeom prst="rect">
            <a:avLst/>
          </a:prstGeom>
          <a:noFill/>
          <a:ln>
            <a:noFill/>
          </a:ln>
        </p:spPr>
      </p:pic>
      <p:sp>
        <p:nvSpPr>
          <p:cNvPr id="484" name="Google Shape;484;p84"/>
          <p:cNvSpPr txBox="1"/>
          <p:nvPr/>
        </p:nvSpPr>
        <p:spPr>
          <a:xfrm>
            <a:off x="3026112" y="3002316"/>
            <a:ext cx="814200" cy="124800"/>
          </a:xfrm>
          <a:prstGeom prst="rect">
            <a:avLst/>
          </a:prstGeom>
          <a:noFill/>
          <a:ln>
            <a:noFill/>
          </a:ln>
        </p:spPr>
        <p:txBody>
          <a:bodyPr spcFirstLastPara="1" wrap="square" lIns="19050" tIns="19050" rIns="19050" bIns="19050" anchor="ctr" anchorCtr="0">
            <a:noAutofit/>
          </a:bodyPr>
          <a:lstStyle/>
          <a:p>
            <a:pPr marL="0" lvl="0" indent="0" algn="ctr" rtl="0">
              <a:lnSpc>
                <a:spcPct val="80000"/>
              </a:lnSpc>
              <a:spcBef>
                <a:spcPts val="0"/>
              </a:spcBef>
              <a:spcAft>
                <a:spcPts val="0"/>
              </a:spcAft>
              <a:buNone/>
            </a:pPr>
            <a:r>
              <a:rPr lang="en" sz="1100">
                <a:latin typeface="Archivo Black"/>
                <a:ea typeface="Archivo Black"/>
                <a:cs typeface="Archivo Black"/>
                <a:sym typeface="Archivo Black"/>
              </a:rPr>
              <a:t>Observed space</a:t>
            </a:r>
            <a:r>
              <a:rPr lang="en" sz="1300">
                <a:latin typeface="Archivo Black"/>
                <a:ea typeface="Archivo Black"/>
                <a:cs typeface="Archivo Black"/>
                <a:sym typeface="Archivo Black"/>
              </a:rPr>
              <a:t> </a:t>
            </a:r>
            <a:endParaRPr sz="1200">
              <a:solidFill>
                <a:srgbClr val="000000"/>
              </a:solidFill>
              <a:latin typeface="Archivo Black"/>
              <a:ea typeface="Archivo Black"/>
              <a:cs typeface="Archivo Black"/>
              <a:sym typeface="Archivo Black"/>
            </a:endParaRPr>
          </a:p>
        </p:txBody>
      </p:sp>
      <p:sp>
        <p:nvSpPr>
          <p:cNvPr id="485" name="Google Shape;485;p84"/>
          <p:cNvSpPr txBox="1"/>
          <p:nvPr/>
        </p:nvSpPr>
        <p:spPr>
          <a:xfrm>
            <a:off x="6367014" y="2888470"/>
            <a:ext cx="1206600" cy="161700"/>
          </a:xfrm>
          <a:prstGeom prst="rect">
            <a:avLst/>
          </a:prstGeom>
          <a:noFill/>
          <a:ln>
            <a:noFill/>
          </a:ln>
        </p:spPr>
        <p:txBody>
          <a:bodyPr spcFirstLastPara="1" wrap="square" lIns="19050" tIns="19050" rIns="19050" bIns="19050" anchor="t" anchorCtr="0">
            <a:spAutoFit/>
          </a:bodyPr>
          <a:lstStyle/>
          <a:p>
            <a:pPr marL="0" lvl="0" indent="0" algn="ctr" rtl="0">
              <a:lnSpc>
                <a:spcPct val="110000"/>
              </a:lnSpc>
              <a:spcBef>
                <a:spcPts val="0"/>
              </a:spcBef>
              <a:spcAft>
                <a:spcPts val="0"/>
              </a:spcAft>
              <a:buNone/>
            </a:pPr>
            <a:r>
              <a:rPr lang="en" sz="800">
                <a:latin typeface="Archivo Medium"/>
                <a:ea typeface="Archivo Medium"/>
                <a:cs typeface="Archivo Medium"/>
                <a:sym typeface="Archivo Medium"/>
              </a:rPr>
              <a:t>Data preparation</a:t>
            </a:r>
            <a:endParaRPr sz="800">
              <a:solidFill>
                <a:srgbClr val="000000"/>
              </a:solidFill>
              <a:latin typeface="Archivo Medium"/>
              <a:ea typeface="Archivo Medium"/>
              <a:cs typeface="Archivo Medium"/>
              <a:sym typeface="Archivo Medium"/>
            </a:endParaRPr>
          </a:p>
        </p:txBody>
      </p:sp>
      <p:cxnSp>
        <p:nvCxnSpPr>
          <p:cNvPr id="486" name="Google Shape;486;p84"/>
          <p:cNvCxnSpPr/>
          <p:nvPr/>
        </p:nvCxnSpPr>
        <p:spPr>
          <a:xfrm>
            <a:off x="6297657" y="3077859"/>
            <a:ext cx="1662000" cy="0"/>
          </a:xfrm>
          <a:prstGeom prst="straightConnector1">
            <a:avLst/>
          </a:prstGeom>
          <a:noFill/>
          <a:ln w="9525" cap="flat" cmpd="sng">
            <a:solidFill>
              <a:srgbClr val="000000"/>
            </a:solidFill>
            <a:prstDash val="solid"/>
            <a:round/>
            <a:headEnd type="none" w="med" len="med"/>
            <a:tailEnd type="none" w="med" len="med"/>
          </a:ln>
        </p:spPr>
      </p:cxnSp>
      <p:pic>
        <p:nvPicPr>
          <p:cNvPr id="487" name="Google Shape;487;p84"/>
          <p:cNvPicPr preferRelativeResize="0"/>
          <p:nvPr/>
        </p:nvPicPr>
        <p:blipFill>
          <a:blip r:embed="rId3">
            <a:alphaModFix/>
          </a:blip>
          <a:stretch>
            <a:fillRect/>
          </a:stretch>
        </p:blipFill>
        <p:spPr>
          <a:xfrm>
            <a:off x="4943625" y="2559575"/>
            <a:ext cx="1653715" cy="808175"/>
          </a:xfrm>
          <a:prstGeom prst="rect">
            <a:avLst/>
          </a:prstGeom>
          <a:noFill/>
          <a:ln>
            <a:noFill/>
          </a:ln>
        </p:spPr>
      </p:pic>
      <p:sp>
        <p:nvSpPr>
          <p:cNvPr id="488" name="Google Shape;488;p84"/>
          <p:cNvSpPr txBox="1"/>
          <p:nvPr/>
        </p:nvSpPr>
        <p:spPr>
          <a:xfrm>
            <a:off x="5418952" y="3002316"/>
            <a:ext cx="814200" cy="124800"/>
          </a:xfrm>
          <a:prstGeom prst="rect">
            <a:avLst/>
          </a:prstGeom>
          <a:noFill/>
          <a:ln>
            <a:noFill/>
          </a:ln>
        </p:spPr>
        <p:txBody>
          <a:bodyPr spcFirstLastPara="1" wrap="square" lIns="19050" tIns="19050" rIns="19050" bIns="19050" anchor="ctr" anchorCtr="0">
            <a:noAutofit/>
          </a:bodyPr>
          <a:lstStyle/>
          <a:p>
            <a:pPr marL="0" lvl="0" indent="0" algn="ctr" rtl="0">
              <a:lnSpc>
                <a:spcPct val="80000"/>
              </a:lnSpc>
              <a:spcBef>
                <a:spcPts val="0"/>
              </a:spcBef>
              <a:spcAft>
                <a:spcPts val="0"/>
              </a:spcAft>
              <a:buNone/>
            </a:pPr>
            <a:r>
              <a:rPr lang="en" sz="1100">
                <a:latin typeface="Archivo Black"/>
                <a:ea typeface="Archivo Black"/>
                <a:cs typeface="Archivo Black"/>
                <a:sym typeface="Archivo Black"/>
              </a:rPr>
              <a:t>Raw data space </a:t>
            </a:r>
            <a:endParaRPr sz="1000">
              <a:solidFill>
                <a:srgbClr val="000000"/>
              </a:solidFill>
              <a:latin typeface="Archivo Black"/>
              <a:ea typeface="Archivo Black"/>
              <a:cs typeface="Archivo Black"/>
              <a:sym typeface="Archivo Black"/>
            </a:endParaRPr>
          </a:p>
        </p:txBody>
      </p:sp>
      <p:pic>
        <p:nvPicPr>
          <p:cNvPr id="489" name="Google Shape;489;p84"/>
          <p:cNvPicPr preferRelativeResize="0"/>
          <p:nvPr/>
        </p:nvPicPr>
        <p:blipFill>
          <a:blip r:embed="rId3">
            <a:alphaModFix/>
          </a:blip>
          <a:stretch>
            <a:fillRect/>
          </a:stretch>
        </p:blipFill>
        <p:spPr>
          <a:xfrm>
            <a:off x="7333585" y="2559575"/>
            <a:ext cx="1653715" cy="808175"/>
          </a:xfrm>
          <a:prstGeom prst="rect">
            <a:avLst/>
          </a:prstGeom>
          <a:noFill/>
          <a:ln>
            <a:noFill/>
          </a:ln>
        </p:spPr>
      </p:pic>
      <p:sp>
        <p:nvSpPr>
          <p:cNvPr id="490" name="Google Shape;490;p84"/>
          <p:cNvSpPr txBox="1"/>
          <p:nvPr/>
        </p:nvSpPr>
        <p:spPr>
          <a:xfrm>
            <a:off x="7707072" y="3002325"/>
            <a:ext cx="1005600" cy="124800"/>
          </a:xfrm>
          <a:prstGeom prst="rect">
            <a:avLst/>
          </a:prstGeom>
          <a:noFill/>
          <a:ln>
            <a:noFill/>
          </a:ln>
        </p:spPr>
        <p:txBody>
          <a:bodyPr spcFirstLastPara="1" wrap="square" lIns="19050" tIns="19050" rIns="19050" bIns="19050" anchor="ctr" anchorCtr="0">
            <a:noAutofit/>
          </a:bodyPr>
          <a:lstStyle/>
          <a:p>
            <a:pPr marL="0" lvl="0" indent="0" algn="ctr" rtl="0">
              <a:lnSpc>
                <a:spcPct val="80000"/>
              </a:lnSpc>
              <a:spcBef>
                <a:spcPts val="0"/>
              </a:spcBef>
              <a:spcAft>
                <a:spcPts val="0"/>
              </a:spcAft>
              <a:buNone/>
            </a:pPr>
            <a:r>
              <a:rPr lang="en" sz="1100">
                <a:latin typeface="Archivo Black"/>
                <a:ea typeface="Archivo Black"/>
                <a:cs typeface="Archivo Black"/>
                <a:sym typeface="Archivo Black"/>
              </a:rPr>
              <a:t>Prepared date space</a:t>
            </a:r>
            <a:r>
              <a:rPr lang="en" sz="1300">
                <a:latin typeface="Archivo Black"/>
                <a:ea typeface="Archivo Black"/>
                <a:cs typeface="Archivo Black"/>
                <a:sym typeface="Archivo Black"/>
              </a:rPr>
              <a:t> </a:t>
            </a:r>
            <a:endParaRPr sz="1200">
              <a:solidFill>
                <a:srgbClr val="000000"/>
              </a:solidFill>
              <a:latin typeface="Archivo Black"/>
              <a:ea typeface="Archivo Black"/>
              <a:cs typeface="Archivo Black"/>
              <a:sym typeface="Archivo Black"/>
            </a:endParaRPr>
          </a:p>
        </p:txBody>
      </p:sp>
      <p:sp>
        <p:nvSpPr>
          <p:cNvPr id="491" name="Google Shape;491;p84"/>
          <p:cNvSpPr txBox="1"/>
          <p:nvPr/>
        </p:nvSpPr>
        <p:spPr>
          <a:xfrm>
            <a:off x="3975614" y="2888470"/>
            <a:ext cx="1206600" cy="161700"/>
          </a:xfrm>
          <a:prstGeom prst="rect">
            <a:avLst/>
          </a:prstGeom>
          <a:noFill/>
          <a:ln>
            <a:noFill/>
          </a:ln>
        </p:spPr>
        <p:txBody>
          <a:bodyPr spcFirstLastPara="1" wrap="square" lIns="19050" tIns="19050" rIns="19050" bIns="19050" anchor="t" anchorCtr="0">
            <a:spAutoFit/>
          </a:bodyPr>
          <a:lstStyle/>
          <a:p>
            <a:pPr marL="0" lvl="0" indent="0" algn="ctr" rtl="0">
              <a:lnSpc>
                <a:spcPct val="110000"/>
              </a:lnSpc>
              <a:spcBef>
                <a:spcPts val="0"/>
              </a:spcBef>
              <a:spcAft>
                <a:spcPts val="0"/>
              </a:spcAft>
              <a:buNone/>
            </a:pPr>
            <a:r>
              <a:rPr lang="en" sz="800">
                <a:latin typeface="Archivo Medium"/>
                <a:ea typeface="Archivo Medium"/>
                <a:cs typeface="Archivo Medium"/>
                <a:sym typeface="Archivo Medium"/>
              </a:rPr>
              <a:t>Sampling</a:t>
            </a:r>
            <a:endParaRPr sz="800">
              <a:solidFill>
                <a:srgbClr val="000000"/>
              </a:solidFill>
              <a:latin typeface="Archivo Medium"/>
              <a:ea typeface="Archivo Medium"/>
              <a:cs typeface="Archivo Medium"/>
              <a:sym typeface="Archivo Medium"/>
            </a:endParaRPr>
          </a:p>
        </p:txBody>
      </p:sp>
      <p:pic>
        <p:nvPicPr>
          <p:cNvPr id="492" name="Google Shape;492;p84"/>
          <p:cNvPicPr preferRelativeResize="0"/>
          <p:nvPr/>
        </p:nvPicPr>
        <p:blipFill>
          <a:blip r:embed="rId4">
            <a:alphaModFix/>
          </a:blip>
          <a:stretch>
            <a:fillRect/>
          </a:stretch>
        </p:blipFill>
        <p:spPr>
          <a:xfrm>
            <a:off x="1538775" y="3578599"/>
            <a:ext cx="1297500" cy="470724"/>
          </a:xfrm>
          <a:prstGeom prst="rect">
            <a:avLst/>
          </a:prstGeom>
          <a:noFill/>
          <a:ln>
            <a:noFill/>
          </a:ln>
        </p:spPr>
      </p:pic>
      <p:sp>
        <p:nvSpPr>
          <p:cNvPr id="493" name="Google Shape;493;p84"/>
          <p:cNvSpPr txBox="1"/>
          <p:nvPr/>
        </p:nvSpPr>
        <p:spPr>
          <a:xfrm>
            <a:off x="1538763" y="3733100"/>
            <a:ext cx="1297500" cy="161700"/>
          </a:xfrm>
          <a:prstGeom prst="rect">
            <a:avLst/>
          </a:prstGeom>
          <a:noFill/>
          <a:ln>
            <a:noFill/>
          </a:ln>
        </p:spPr>
        <p:txBody>
          <a:bodyPr spcFirstLastPara="1" wrap="square" lIns="19050" tIns="19050" rIns="19050" bIns="19050" anchor="t" anchorCtr="0">
            <a:spAutoFit/>
          </a:bodyPr>
          <a:lstStyle/>
          <a:p>
            <a:pPr marL="0" lvl="0" indent="0" algn="ctr" rtl="0">
              <a:lnSpc>
                <a:spcPct val="110000"/>
              </a:lnSpc>
              <a:spcBef>
                <a:spcPts val="0"/>
              </a:spcBef>
              <a:spcAft>
                <a:spcPts val="0"/>
              </a:spcAft>
              <a:buNone/>
            </a:pPr>
            <a:r>
              <a:rPr lang="en" sz="800">
                <a:latin typeface="Archivo Medium"/>
                <a:ea typeface="Archivo Medium"/>
                <a:cs typeface="Archivo Medium"/>
                <a:sym typeface="Archivo Medium"/>
              </a:rPr>
              <a:t>Social bias</a:t>
            </a:r>
            <a:endParaRPr sz="800">
              <a:solidFill>
                <a:srgbClr val="000000"/>
              </a:solidFill>
              <a:latin typeface="Archivo Medium"/>
              <a:ea typeface="Archivo Medium"/>
              <a:cs typeface="Archivo Medium"/>
              <a:sym typeface="Archivo Medium"/>
            </a:endParaRPr>
          </a:p>
        </p:txBody>
      </p:sp>
      <p:pic>
        <p:nvPicPr>
          <p:cNvPr id="494" name="Google Shape;494;p84"/>
          <p:cNvPicPr preferRelativeResize="0"/>
          <p:nvPr/>
        </p:nvPicPr>
        <p:blipFill>
          <a:blip r:embed="rId4">
            <a:alphaModFix/>
          </a:blip>
          <a:stretch>
            <a:fillRect/>
          </a:stretch>
        </p:blipFill>
        <p:spPr>
          <a:xfrm>
            <a:off x="3923225" y="3578599"/>
            <a:ext cx="1297500" cy="470724"/>
          </a:xfrm>
          <a:prstGeom prst="rect">
            <a:avLst/>
          </a:prstGeom>
          <a:noFill/>
          <a:ln>
            <a:noFill/>
          </a:ln>
        </p:spPr>
      </p:pic>
      <p:sp>
        <p:nvSpPr>
          <p:cNvPr id="495" name="Google Shape;495;p84"/>
          <p:cNvSpPr txBox="1"/>
          <p:nvPr/>
        </p:nvSpPr>
        <p:spPr>
          <a:xfrm>
            <a:off x="3923213" y="3733100"/>
            <a:ext cx="1297500" cy="161700"/>
          </a:xfrm>
          <a:prstGeom prst="rect">
            <a:avLst/>
          </a:prstGeom>
          <a:noFill/>
          <a:ln>
            <a:noFill/>
          </a:ln>
        </p:spPr>
        <p:txBody>
          <a:bodyPr spcFirstLastPara="1" wrap="square" lIns="19050" tIns="19050" rIns="19050" bIns="19050" anchor="t" anchorCtr="0">
            <a:spAutoFit/>
          </a:bodyPr>
          <a:lstStyle/>
          <a:p>
            <a:pPr marL="0" lvl="0" indent="0" algn="ctr" rtl="0">
              <a:lnSpc>
                <a:spcPct val="110000"/>
              </a:lnSpc>
              <a:spcBef>
                <a:spcPts val="0"/>
              </a:spcBef>
              <a:spcAft>
                <a:spcPts val="0"/>
              </a:spcAft>
              <a:buNone/>
            </a:pPr>
            <a:r>
              <a:rPr lang="en" sz="800">
                <a:latin typeface="Archivo Medium"/>
                <a:ea typeface="Archivo Medium"/>
                <a:cs typeface="Archivo Medium"/>
                <a:sym typeface="Archivo Medium"/>
              </a:rPr>
              <a:t>Representation bias</a:t>
            </a:r>
            <a:endParaRPr sz="800">
              <a:solidFill>
                <a:srgbClr val="000000"/>
              </a:solidFill>
              <a:latin typeface="Archivo Medium"/>
              <a:ea typeface="Archivo Medium"/>
              <a:cs typeface="Archivo Medium"/>
              <a:sym typeface="Archivo Medium"/>
            </a:endParaRPr>
          </a:p>
        </p:txBody>
      </p:sp>
      <p:pic>
        <p:nvPicPr>
          <p:cNvPr id="496" name="Google Shape;496;p84"/>
          <p:cNvPicPr preferRelativeResize="0"/>
          <p:nvPr/>
        </p:nvPicPr>
        <p:blipFill>
          <a:blip r:embed="rId4">
            <a:alphaModFix/>
          </a:blip>
          <a:stretch>
            <a:fillRect/>
          </a:stretch>
        </p:blipFill>
        <p:spPr>
          <a:xfrm>
            <a:off x="6321575" y="3578599"/>
            <a:ext cx="1297500" cy="470724"/>
          </a:xfrm>
          <a:prstGeom prst="rect">
            <a:avLst/>
          </a:prstGeom>
          <a:noFill/>
          <a:ln>
            <a:noFill/>
          </a:ln>
        </p:spPr>
      </p:pic>
      <p:sp>
        <p:nvSpPr>
          <p:cNvPr id="497" name="Google Shape;497;p84"/>
          <p:cNvSpPr txBox="1"/>
          <p:nvPr/>
        </p:nvSpPr>
        <p:spPr>
          <a:xfrm>
            <a:off x="6321563" y="3733100"/>
            <a:ext cx="1297500" cy="161700"/>
          </a:xfrm>
          <a:prstGeom prst="rect">
            <a:avLst/>
          </a:prstGeom>
          <a:noFill/>
          <a:ln>
            <a:noFill/>
          </a:ln>
        </p:spPr>
        <p:txBody>
          <a:bodyPr spcFirstLastPara="1" wrap="square" lIns="19050" tIns="19050" rIns="19050" bIns="19050" anchor="t" anchorCtr="0">
            <a:spAutoFit/>
          </a:bodyPr>
          <a:lstStyle/>
          <a:p>
            <a:pPr marL="0" lvl="0" indent="0" algn="ctr" rtl="0">
              <a:lnSpc>
                <a:spcPct val="110000"/>
              </a:lnSpc>
              <a:spcBef>
                <a:spcPts val="0"/>
              </a:spcBef>
              <a:spcAft>
                <a:spcPts val="0"/>
              </a:spcAft>
              <a:buNone/>
            </a:pPr>
            <a:r>
              <a:rPr lang="en" sz="800">
                <a:latin typeface="Archivo Medium"/>
                <a:ea typeface="Archivo Medium"/>
                <a:cs typeface="Archivo Medium"/>
                <a:sym typeface="Archivo Medium"/>
              </a:rPr>
              <a:t>Data preparation bias</a:t>
            </a:r>
            <a:endParaRPr sz="800">
              <a:solidFill>
                <a:srgbClr val="000000"/>
              </a:solidFill>
              <a:latin typeface="Archivo Medium"/>
              <a:ea typeface="Archivo Medium"/>
              <a:cs typeface="Archivo Medium"/>
              <a:sym typeface="Archivo Medium"/>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grpSp>
        <p:nvGrpSpPr>
          <p:cNvPr id="641" name="Google Shape;641;p94"/>
          <p:cNvGrpSpPr/>
          <p:nvPr/>
        </p:nvGrpSpPr>
        <p:grpSpPr>
          <a:xfrm>
            <a:off x="191648" y="4879303"/>
            <a:ext cx="8760641" cy="77100"/>
            <a:chOff x="191648" y="4879303"/>
            <a:chExt cx="8760641" cy="77100"/>
          </a:xfrm>
        </p:grpSpPr>
        <p:sp>
          <p:nvSpPr>
            <p:cNvPr id="642" name="Google Shape;642;p94"/>
            <p:cNvSpPr txBox="1"/>
            <p:nvPr/>
          </p:nvSpPr>
          <p:spPr>
            <a:xfrm>
              <a:off x="8836489" y="4894903"/>
              <a:ext cx="115800" cy="61500"/>
            </a:xfrm>
            <a:prstGeom prst="rect">
              <a:avLst/>
            </a:prstGeom>
            <a:noFill/>
            <a:ln>
              <a:noFill/>
            </a:ln>
          </p:spPr>
          <p:txBody>
            <a:bodyPr spcFirstLastPara="1" wrap="square" lIns="0" tIns="0" rIns="0" bIns="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400" b="0" i="0" u="none" strike="noStrike" kern="0" cap="none" spc="0" normalizeH="0" baseline="0" noProof="0">
                  <a:ln>
                    <a:noFill/>
                  </a:ln>
                  <a:solidFill>
                    <a:srgbClr val="000000"/>
                  </a:solidFill>
                  <a:effectLst/>
                  <a:uLnTx/>
                  <a:uFillTx/>
                  <a:latin typeface="Archivo SemiBold"/>
                  <a:ea typeface="Archivo SemiBold"/>
                  <a:cs typeface="Archivo SemiBold"/>
                  <a:sym typeface="Archivo SemiBol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400" b="0" i="0" u="none" strike="noStrike" kern="0" cap="none" spc="0" normalizeH="0" baseline="0" noProof="0">
                <a:ln>
                  <a:noFill/>
                </a:ln>
                <a:solidFill>
                  <a:srgbClr val="000000"/>
                </a:solidFill>
                <a:effectLst/>
                <a:uLnTx/>
                <a:uFillTx/>
                <a:latin typeface="Archivo SemiBold"/>
                <a:ea typeface="Archivo SemiBold"/>
                <a:cs typeface="Archivo SemiBold"/>
                <a:sym typeface="Archivo SemiBold"/>
              </a:endParaRPr>
            </a:p>
          </p:txBody>
        </p:sp>
        <p:sp>
          <p:nvSpPr>
            <p:cNvPr id="643" name="Google Shape;643;p94"/>
            <p:cNvSpPr txBox="1"/>
            <p:nvPr/>
          </p:nvSpPr>
          <p:spPr>
            <a:xfrm>
              <a:off x="191648" y="4902401"/>
              <a:ext cx="417900" cy="54000"/>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350" b="0" i="0" u="none" strike="noStrike" kern="0" cap="none" spc="0" normalizeH="0" baseline="0" noProof="0">
                  <a:ln>
                    <a:noFill/>
                  </a:ln>
                  <a:solidFill>
                    <a:srgbClr val="000000"/>
                  </a:solidFill>
                  <a:effectLst/>
                  <a:uLnTx/>
                  <a:uFillTx/>
                  <a:latin typeface="Archivo SemiBold"/>
                  <a:ea typeface="Archivo SemiBold"/>
                  <a:cs typeface="Archivo SemiBold"/>
                  <a:sym typeface="Archivo SemiBold"/>
                </a:rPr>
                <a:t>TBWA\Dublin</a:t>
              </a:r>
              <a:endParaRPr kumimoji="0" sz="350" b="0" i="0" u="none" strike="noStrike" kern="0" cap="none" spc="0" normalizeH="0" baseline="0" noProof="0">
                <a:ln>
                  <a:noFill/>
                </a:ln>
                <a:solidFill>
                  <a:srgbClr val="000000"/>
                </a:solidFill>
                <a:effectLst/>
                <a:uLnTx/>
                <a:uFillTx/>
                <a:latin typeface="Archivo SemiBold"/>
                <a:ea typeface="Archivo SemiBold"/>
                <a:cs typeface="Archivo SemiBold"/>
                <a:sym typeface="Archivo SemiBold"/>
              </a:endParaRPr>
            </a:p>
          </p:txBody>
        </p:sp>
        <p:sp>
          <p:nvSpPr>
            <p:cNvPr id="644" name="Google Shape;644;p94"/>
            <p:cNvSpPr txBox="1"/>
            <p:nvPr/>
          </p:nvSpPr>
          <p:spPr>
            <a:xfrm>
              <a:off x="4668297" y="4879303"/>
              <a:ext cx="2028300" cy="77100"/>
            </a:xfrm>
            <a:prstGeom prst="rect">
              <a:avLst/>
            </a:prstGeom>
            <a:noFill/>
            <a:ln>
              <a:noFill/>
            </a:ln>
          </p:spPr>
          <p:txBody>
            <a:bodyPr spcFirstLastPara="1" wrap="square" lIns="0" tIns="0" rIns="0" bIns="0" anchor="b" anchorCtr="0">
              <a:norm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350" b="0" i="0" u="none" strike="noStrike" kern="0" cap="none" spc="0" normalizeH="0" baseline="0" noProof="0">
                  <a:ln>
                    <a:noFill/>
                  </a:ln>
                  <a:solidFill>
                    <a:srgbClr val="000000"/>
                  </a:solidFill>
                  <a:effectLst/>
                  <a:uLnTx/>
                  <a:uFillTx/>
                  <a:latin typeface="Archivo SemiBold"/>
                  <a:ea typeface="Archivo SemiBold"/>
                  <a:cs typeface="Archivo SemiBold"/>
                  <a:sym typeface="Archivo SemiBold"/>
                </a:rPr>
                <a:t>© 2023 TBWA \ Worldwide. All Rights Reserved. Proprietary and confidential.</a:t>
              </a:r>
              <a:endParaRPr kumimoji="0" sz="350" b="0" i="0" u="none" strike="noStrike" kern="0" cap="none" spc="0" normalizeH="0" baseline="0" noProof="0">
                <a:ln>
                  <a:noFill/>
                </a:ln>
                <a:solidFill>
                  <a:srgbClr val="000000"/>
                </a:solidFill>
                <a:effectLst/>
                <a:uLnTx/>
                <a:uFillTx/>
                <a:latin typeface="Archivo SemiBold"/>
                <a:ea typeface="Archivo SemiBold"/>
                <a:cs typeface="Archivo SemiBold"/>
                <a:sym typeface="Archivo SemiBold"/>
              </a:endParaRPr>
            </a:p>
          </p:txBody>
        </p:sp>
        <p:sp>
          <p:nvSpPr>
            <p:cNvPr id="645" name="Google Shape;645;p94"/>
            <p:cNvSpPr txBox="1"/>
            <p:nvPr/>
          </p:nvSpPr>
          <p:spPr>
            <a:xfrm>
              <a:off x="2430000" y="4902401"/>
              <a:ext cx="669000" cy="54000"/>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350" b="0" i="0" u="none" strike="noStrike" kern="0" cap="none" spc="0" normalizeH="0" baseline="0" noProof="0">
                  <a:ln>
                    <a:noFill/>
                  </a:ln>
                  <a:solidFill>
                    <a:srgbClr val="000000"/>
                  </a:solidFill>
                  <a:effectLst/>
                  <a:uLnTx/>
                  <a:uFillTx/>
                  <a:latin typeface="Archivo SemiBold"/>
                  <a:ea typeface="Archivo SemiBold"/>
                  <a:cs typeface="Archivo SemiBold"/>
                  <a:sym typeface="Archivo SemiBold"/>
                </a:rPr>
                <a:t>The Disruption Company®</a:t>
              </a:r>
              <a:endParaRPr kumimoji="0" sz="350" b="0" i="0" u="none" strike="noStrike" kern="0" cap="none" spc="0" normalizeH="0" baseline="0" noProof="0">
                <a:ln>
                  <a:noFill/>
                </a:ln>
                <a:solidFill>
                  <a:srgbClr val="000000"/>
                </a:solidFill>
                <a:effectLst/>
                <a:uLnTx/>
                <a:uFillTx/>
                <a:latin typeface="Archivo SemiBold"/>
                <a:ea typeface="Archivo SemiBold"/>
                <a:cs typeface="Archivo SemiBold"/>
                <a:sym typeface="Archivo SemiBold"/>
              </a:endParaRPr>
            </a:p>
          </p:txBody>
        </p:sp>
      </p:grpSp>
      <p:sp>
        <p:nvSpPr>
          <p:cNvPr id="646" name="Google Shape;646;p94"/>
          <p:cNvSpPr txBox="1"/>
          <p:nvPr/>
        </p:nvSpPr>
        <p:spPr>
          <a:xfrm>
            <a:off x="1252475" y="1324950"/>
            <a:ext cx="6639000" cy="276998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5000"/>
              </a:lnSpc>
              <a:spcBef>
                <a:spcPts val="0"/>
              </a:spcBef>
              <a:spcAft>
                <a:spcPts val="0"/>
              </a:spcAft>
              <a:buClr>
                <a:srgbClr val="000000"/>
              </a:buClr>
              <a:buSzTx/>
              <a:buFont typeface="Arial"/>
              <a:buNone/>
              <a:tabLst/>
              <a:defRPr/>
            </a:pPr>
            <a:r>
              <a:rPr kumimoji="0" lang="en" sz="4800" b="0" i="0" u="none" strike="noStrike" kern="0" cap="none" spc="0" normalizeH="0" baseline="0" noProof="0" dirty="0">
                <a:ln>
                  <a:noFill/>
                </a:ln>
                <a:solidFill>
                  <a:srgbClr val="000000"/>
                </a:solidFill>
                <a:effectLst/>
                <a:uLnTx/>
                <a:uFillTx/>
                <a:latin typeface="Archivo Black"/>
                <a:ea typeface="Archivo Black"/>
                <a:cs typeface="Archivo Black"/>
                <a:sym typeface="Archivo Black"/>
              </a:rPr>
              <a:t>SO HOW CAN WE OVERCOME UNCONSCIOUS BIAS IN THE CREATIVE PROCESS?</a:t>
            </a:r>
          </a:p>
        </p:txBody>
      </p:sp>
    </p:spTree>
    <p:extLst>
      <p:ext uri="{BB962C8B-B14F-4D97-AF65-F5344CB8AC3E}">
        <p14:creationId xmlns:p14="http://schemas.microsoft.com/office/powerpoint/2010/main" val="2016101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83"/>
          <p:cNvSpPr txBox="1"/>
          <p:nvPr/>
        </p:nvSpPr>
        <p:spPr>
          <a:xfrm>
            <a:off x="0" y="-32550"/>
            <a:ext cx="8236200" cy="969600"/>
          </a:xfrm>
          <a:prstGeom prst="rect">
            <a:avLst/>
          </a:prstGeom>
          <a:noFill/>
          <a:ln>
            <a:noFill/>
          </a:ln>
        </p:spPr>
        <p:txBody>
          <a:bodyPr spcFirstLastPara="1" wrap="square" lIns="91425" tIns="91425" rIns="91425" bIns="91425" anchor="t" anchorCtr="0">
            <a:spAutoFit/>
          </a:bodyPr>
          <a:lstStyle/>
          <a:p>
            <a:pPr marL="0" lvl="0" indent="0" algn="l" rtl="0">
              <a:lnSpc>
                <a:spcPct val="85000"/>
              </a:lnSpc>
              <a:spcBef>
                <a:spcPts val="0"/>
              </a:spcBef>
              <a:spcAft>
                <a:spcPts val="0"/>
              </a:spcAft>
              <a:buNone/>
            </a:pPr>
            <a:r>
              <a:rPr lang="en" sz="6000">
                <a:solidFill>
                  <a:srgbClr val="FECC00"/>
                </a:solidFill>
                <a:latin typeface="Six Caps"/>
                <a:ea typeface="Six Caps"/>
                <a:cs typeface="Six Caps"/>
                <a:sym typeface="Six Caps"/>
              </a:rPr>
              <a:t>Please offer me a seat</a:t>
            </a:r>
            <a:endParaRPr sz="6000"/>
          </a:p>
        </p:txBody>
      </p:sp>
      <p:pic>
        <p:nvPicPr>
          <p:cNvPr id="2" name="Please Offer Me a Seat  Badge &amp; Card Launch">
            <a:hlinkClick r:id="" action="ppaction://media"/>
            <a:extLst>
              <a:ext uri="{FF2B5EF4-FFF2-40B4-BE49-F238E27FC236}">
                <a16:creationId xmlns:a16="http://schemas.microsoft.com/office/drawing/2014/main" id="{937C8823-78D6-81CB-E303-14138B99603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75" y="3175"/>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grpSp>
        <p:nvGrpSpPr>
          <p:cNvPr id="502" name="Google Shape;502;p85"/>
          <p:cNvGrpSpPr/>
          <p:nvPr/>
        </p:nvGrpSpPr>
        <p:grpSpPr>
          <a:xfrm>
            <a:off x="191648" y="4879303"/>
            <a:ext cx="8760641" cy="77100"/>
            <a:chOff x="191648" y="4879303"/>
            <a:chExt cx="8760641" cy="77100"/>
          </a:xfrm>
        </p:grpSpPr>
        <p:sp>
          <p:nvSpPr>
            <p:cNvPr id="503" name="Google Shape;503;p85"/>
            <p:cNvSpPr txBox="1"/>
            <p:nvPr/>
          </p:nvSpPr>
          <p:spPr>
            <a:xfrm>
              <a:off x="8836489" y="4894903"/>
              <a:ext cx="115800" cy="615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sz="400">
                  <a:solidFill>
                    <a:srgbClr val="FFFFFF"/>
                  </a:solidFill>
                  <a:latin typeface="Archivo SemiBold"/>
                  <a:ea typeface="Archivo SemiBold"/>
                  <a:cs typeface="Archivo SemiBold"/>
                  <a:sym typeface="Archivo SemiBold"/>
                </a:rPr>
                <a:t>19</a:t>
              </a:fld>
              <a:endParaRPr sz="400">
                <a:solidFill>
                  <a:srgbClr val="FFFFFF"/>
                </a:solidFill>
                <a:latin typeface="Archivo SemiBold"/>
                <a:ea typeface="Archivo SemiBold"/>
                <a:cs typeface="Archivo SemiBold"/>
                <a:sym typeface="Archivo SemiBold"/>
              </a:endParaRPr>
            </a:p>
          </p:txBody>
        </p:sp>
        <p:sp>
          <p:nvSpPr>
            <p:cNvPr id="504" name="Google Shape;504;p85"/>
            <p:cNvSpPr txBox="1"/>
            <p:nvPr/>
          </p:nvSpPr>
          <p:spPr>
            <a:xfrm>
              <a:off x="191648" y="4902401"/>
              <a:ext cx="417900" cy="54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350">
                  <a:solidFill>
                    <a:srgbClr val="FFFFFF"/>
                  </a:solidFill>
                  <a:latin typeface="Archivo SemiBold"/>
                  <a:ea typeface="Archivo SemiBold"/>
                  <a:cs typeface="Archivo SemiBold"/>
                  <a:sym typeface="Archivo SemiBold"/>
                </a:rPr>
                <a:t>TBWA\Worldwide</a:t>
              </a:r>
              <a:endParaRPr sz="350">
                <a:solidFill>
                  <a:srgbClr val="FFFFFF"/>
                </a:solidFill>
                <a:latin typeface="Archivo SemiBold"/>
                <a:ea typeface="Archivo SemiBold"/>
                <a:cs typeface="Archivo SemiBold"/>
                <a:sym typeface="Archivo SemiBold"/>
              </a:endParaRPr>
            </a:p>
          </p:txBody>
        </p:sp>
        <p:sp>
          <p:nvSpPr>
            <p:cNvPr id="505" name="Google Shape;505;p85"/>
            <p:cNvSpPr txBox="1"/>
            <p:nvPr/>
          </p:nvSpPr>
          <p:spPr>
            <a:xfrm>
              <a:off x="4668297" y="4879303"/>
              <a:ext cx="2028300" cy="771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None/>
              </a:pPr>
              <a:r>
                <a:rPr lang="en" sz="350">
                  <a:solidFill>
                    <a:srgbClr val="FFFFFF"/>
                  </a:solidFill>
                  <a:latin typeface="Archivo SemiBold"/>
                  <a:ea typeface="Archivo SemiBold"/>
                  <a:cs typeface="Archivo SemiBold"/>
                  <a:sym typeface="Archivo SemiBold"/>
                </a:rPr>
                <a:t>© 2023 TBWA \ Worldwide. All Rights Reserved. Proprietary and confidential.</a:t>
              </a:r>
              <a:endParaRPr sz="350">
                <a:solidFill>
                  <a:srgbClr val="FFFFFF"/>
                </a:solidFill>
                <a:latin typeface="Archivo SemiBold"/>
                <a:ea typeface="Archivo SemiBold"/>
                <a:cs typeface="Archivo SemiBold"/>
                <a:sym typeface="Archivo SemiBold"/>
              </a:endParaRPr>
            </a:p>
          </p:txBody>
        </p:sp>
        <p:sp>
          <p:nvSpPr>
            <p:cNvPr id="506" name="Google Shape;506;p85"/>
            <p:cNvSpPr txBox="1"/>
            <p:nvPr/>
          </p:nvSpPr>
          <p:spPr>
            <a:xfrm>
              <a:off x="2430000" y="4902401"/>
              <a:ext cx="669000" cy="54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350">
                  <a:solidFill>
                    <a:srgbClr val="FFFFFF"/>
                  </a:solidFill>
                  <a:latin typeface="Archivo SemiBold"/>
                  <a:ea typeface="Archivo SemiBold"/>
                  <a:cs typeface="Archivo SemiBold"/>
                  <a:sym typeface="Archivo SemiBold"/>
                </a:rPr>
                <a:t>The Disruption Company®</a:t>
              </a:r>
              <a:endParaRPr sz="350">
                <a:solidFill>
                  <a:srgbClr val="FFFFFF"/>
                </a:solidFill>
                <a:latin typeface="Archivo SemiBold"/>
                <a:ea typeface="Archivo SemiBold"/>
                <a:cs typeface="Archivo SemiBold"/>
                <a:sym typeface="Archivo SemiBold"/>
              </a:endParaRPr>
            </a:p>
          </p:txBody>
        </p:sp>
      </p:grpSp>
      <p:sp>
        <p:nvSpPr>
          <p:cNvPr id="507" name="Google Shape;507;p85"/>
          <p:cNvSpPr txBox="1"/>
          <p:nvPr/>
        </p:nvSpPr>
        <p:spPr>
          <a:xfrm>
            <a:off x="-25" y="949100"/>
            <a:ext cx="9144000" cy="1206000"/>
          </a:xfrm>
          <a:prstGeom prst="rect">
            <a:avLst/>
          </a:prstGeom>
          <a:noFill/>
          <a:ln>
            <a:noFill/>
          </a:ln>
        </p:spPr>
        <p:txBody>
          <a:bodyPr spcFirstLastPara="1" wrap="square" lIns="0" tIns="0" rIns="0" bIns="0" anchor="ctr" anchorCtr="0">
            <a:noAutofit/>
          </a:bodyPr>
          <a:lstStyle/>
          <a:p>
            <a:pPr marL="0" lvl="0" indent="0" algn="ctr" rtl="0">
              <a:lnSpc>
                <a:spcPct val="66000"/>
              </a:lnSpc>
              <a:spcBef>
                <a:spcPts val="0"/>
              </a:spcBef>
              <a:spcAft>
                <a:spcPts val="0"/>
              </a:spcAft>
              <a:buNone/>
            </a:pPr>
            <a:r>
              <a:rPr lang="en" sz="6700" b="1">
                <a:solidFill>
                  <a:srgbClr val="FFFFFF"/>
                </a:solidFill>
                <a:latin typeface="Six Caps"/>
                <a:ea typeface="Six Caps"/>
                <a:cs typeface="Six Caps"/>
                <a:sym typeface="Six Caps"/>
              </a:rPr>
              <a:t>HOW TO CHECK FOR UNCONSCIOUS </a:t>
            </a:r>
            <a:endParaRPr sz="6700" b="1">
              <a:solidFill>
                <a:srgbClr val="FFFFFF"/>
              </a:solidFill>
              <a:latin typeface="Six Caps"/>
              <a:ea typeface="Six Caps"/>
              <a:cs typeface="Six Caps"/>
              <a:sym typeface="Six Caps"/>
            </a:endParaRPr>
          </a:p>
          <a:p>
            <a:pPr marL="0" lvl="0" indent="0" algn="ctr" rtl="0">
              <a:lnSpc>
                <a:spcPct val="66000"/>
              </a:lnSpc>
              <a:spcBef>
                <a:spcPts val="0"/>
              </a:spcBef>
              <a:spcAft>
                <a:spcPts val="0"/>
              </a:spcAft>
              <a:buNone/>
            </a:pPr>
            <a:r>
              <a:rPr lang="en" sz="8600">
                <a:solidFill>
                  <a:srgbClr val="FECC00"/>
                </a:solidFill>
                <a:latin typeface="Archivo Black"/>
                <a:ea typeface="Archivo Black"/>
                <a:cs typeface="Archivo Black"/>
                <a:sym typeface="Archivo Black"/>
              </a:rPr>
              <a:t>BIAS </a:t>
            </a:r>
            <a:r>
              <a:rPr lang="en" sz="6700" b="1">
                <a:solidFill>
                  <a:srgbClr val="FFFFFF"/>
                </a:solidFill>
                <a:latin typeface="Six Caps"/>
                <a:ea typeface="Six Caps"/>
                <a:cs typeface="Six Caps"/>
                <a:sym typeface="Six Caps"/>
              </a:rPr>
              <a:t>IN CREATIVE</a:t>
            </a:r>
            <a:r>
              <a:rPr lang="en" sz="6900" b="1">
                <a:solidFill>
                  <a:srgbClr val="FECC00"/>
                </a:solidFill>
                <a:latin typeface="Six Caps"/>
                <a:ea typeface="Six Caps"/>
                <a:cs typeface="Six Caps"/>
                <a:sym typeface="Six Caps"/>
              </a:rPr>
              <a:t> </a:t>
            </a:r>
            <a:endParaRPr sz="6900" b="1">
              <a:solidFill>
                <a:srgbClr val="FECC00"/>
              </a:solidFill>
              <a:latin typeface="Six Caps"/>
              <a:ea typeface="Six Caps"/>
              <a:cs typeface="Six Caps"/>
              <a:sym typeface="Six Caps"/>
            </a:endParaRPr>
          </a:p>
        </p:txBody>
      </p:sp>
      <p:grpSp>
        <p:nvGrpSpPr>
          <p:cNvPr id="508" name="Google Shape;508;p85"/>
          <p:cNvGrpSpPr/>
          <p:nvPr/>
        </p:nvGrpSpPr>
        <p:grpSpPr>
          <a:xfrm>
            <a:off x="309321" y="2413572"/>
            <a:ext cx="1529532" cy="1700951"/>
            <a:chOff x="618820" y="2306625"/>
            <a:chExt cx="1418334" cy="1577291"/>
          </a:xfrm>
        </p:grpSpPr>
        <p:sp>
          <p:nvSpPr>
            <p:cNvPr id="509" name="Google Shape;509;p85"/>
            <p:cNvSpPr/>
            <p:nvPr/>
          </p:nvSpPr>
          <p:spPr>
            <a:xfrm flipH="1">
              <a:off x="618820" y="2306625"/>
              <a:ext cx="1418100" cy="143400"/>
            </a:xfrm>
            <a:prstGeom prst="parallelogram">
              <a:avLst>
                <a:gd name="adj" fmla="val 96952"/>
              </a:avLst>
            </a:prstGeom>
            <a:solidFill>
              <a:srgbClr val="5356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  </a:t>
              </a:r>
              <a:endParaRPr b="1"/>
            </a:p>
          </p:txBody>
        </p:sp>
        <p:sp>
          <p:nvSpPr>
            <p:cNvPr id="510" name="Google Shape;510;p85"/>
            <p:cNvSpPr/>
            <p:nvPr/>
          </p:nvSpPr>
          <p:spPr>
            <a:xfrm>
              <a:off x="619055" y="2460450"/>
              <a:ext cx="1418100" cy="143400"/>
            </a:xfrm>
            <a:prstGeom prst="parallelogram">
              <a:avLst>
                <a:gd name="adj" fmla="val 96952"/>
              </a:avLst>
            </a:prstGeom>
            <a:solidFill>
              <a:srgbClr val="8C8E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nvGrpSpPr>
            <p:cNvPr id="511" name="Google Shape;511;p85"/>
            <p:cNvGrpSpPr/>
            <p:nvPr/>
          </p:nvGrpSpPr>
          <p:grpSpPr>
            <a:xfrm>
              <a:off x="700843" y="2689716"/>
              <a:ext cx="1169460" cy="1194200"/>
              <a:chOff x="1295801" y="2689716"/>
              <a:chExt cx="1169460" cy="1194200"/>
            </a:xfrm>
          </p:grpSpPr>
          <p:sp>
            <p:nvSpPr>
              <p:cNvPr id="512" name="Google Shape;512;p85"/>
              <p:cNvSpPr txBox="1"/>
              <p:nvPr/>
            </p:nvSpPr>
            <p:spPr>
              <a:xfrm>
                <a:off x="1295801" y="2689716"/>
                <a:ext cx="1167300" cy="4464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sz="1000" b="1">
                    <a:solidFill>
                      <a:srgbClr val="FECC00"/>
                    </a:solidFill>
                    <a:latin typeface="Archivo"/>
                    <a:ea typeface="Archivo"/>
                    <a:cs typeface="Archivo"/>
                    <a:sym typeface="Archivo"/>
                  </a:rPr>
                  <a:t>Market Segmentation</a:t>
                </a:r>
                <a:endParaRPr sz="1000" b="1">
                  <a:solidFill>
                    <a:srgbClr val="FECC00"/>
                  </a:solidFill>
                  <a:latin typeface="Archivo"/>
                  <a:ea typeface="Archivo"/>
                  <a:cs typeface="Archivo"/>
                  <a:sym typeface="Archivo"/>
                </a:endParaRPr>
              </a:p>
            </p:txBody>
          </p:sp>
          <p:sp>
            <p:nvSpPr>
              <p:cNvPr id="513" name="Google Shape;513;p85"/>
              <p:cNvSpPr txBox="1"/>
              <p:nvPr/>
            </p:nvSpPr>
            <p:spPr>
              <a:xfrm>
                <a:off x="1297961" y="3146516"/>
                <a:ext cx="1167300" cy="737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00" b="1" dirty="0">
                    <a:solidFill>
                      <a:srgbClr val="FECC00"/>
                    </a:solidFill>
                    <a:latin typeface="Archivo"/>
                    <a:ea typeface="Archivo"/>
                    <a:cs typeface="Archivo"/>
                    <a:sym typeface="Archivo"/>
                  </a:rPr>
                  <a:t>Is your segmentation reflecting actual population demographics, and is targeting basic demographics even necessary?</a:t>
                </a:r>
                <a:endParaRPr sz="800" b="1" dirty="0">
                  <a:solidFill>
                    <a:srgbClr val="FECC00"/>
                  </a:solidFill>
                  <a:latin typeface="Archivo"/>
                  <a:ea typeface="Archivo"/>
                  <a:cs typeface="Archivo"/>
                  <a:sym typeface="Archivo"/>
                </a:endParaRPr>
              </a:p>
              <a:p>
                <a:pPr marL="0" lvl="0" indent="0" algn="l" rtl="0">
                  <a:lnSpc>
                    <a:spcPct val="115000"/>
                  </a:lnSpc>
                  <a:spcBef>
                    <a:spcPts val="1600"/>
                  </a:spcBef>
                  <a:spcAft>
                    <a:spcPts val="1600"/>
                  </a:spcAft>
                  <a:buNone/>
                </a:pPr>
                <a:endParaRPr sz="800" b="1" dirty="0">
                  <a:solidFill>
                    <a:srgbClr val="FECC00"/>
                  </a:solidFill>
                  <a:latin typeface="Archivo"/>
                  <a:ea typeface="Archivo"/>
                  <a:cs typeface="Archivo"/>
                  <a:sym typeface="Archivo"/>
                </a:endParaRPr>
              </a:p>
            </p:txBody>
          </p:sp>
        </p:grpSp>
      </p:grpSp>
      <p:sp>
        <p:nvSpPr>
          <p:cNvPr id="514" name="Google Shape;514;p85"/>
          <p:cNvSpPr/>
          <p:nvPr/>
        </p:nvSpPr>
        <p:spPr>
          <a:xfrm flipH="1">
            <a:off x="3107970" y="2411626"/>
            <a:ext cx="1529400" cy="154500"/>
          </a:xfrm>
          <a:prstGeom prst="parallelogram">
            <a:avLst>
              <a:gd name="adj" fmla="val 96952"/>
            </a:avLst>
          </a:prstGeom>
          <a:solidFill>
            <a:srgbClr val="5356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15" name="Google Shape;515;p85"/>
          <p:cNvSpPr/>
          <p:nvPr/>
        </p:nvSpPr>
        <p:spPr>
          <a:xfrm>
            <a:off x="3108343" y="2577510"/>
            <a:ext cx="1529400" cy="154500"/>
          </a:xfrm>
          <a:prstGeom prst="parallelogram">
            <a:avLst>
              <a:gd name="adj" fmla="val 96952"/>
            </a:avLst>
          </a:prstGeom>
          <a:solidFill>
            <a:srgbClr val="8C8E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5"/>
          <p:cNvSpPr txBox="1"/>
          <p:nvPr/>
        </p:nvSpPr>
        <p:spPr>
          <a:xfrm>
            <a:off x="3225217" y="2622948"/>
            <a:ext cx="1258800" cy="4815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sz="1000" b="1">
                <a:solidFill>
                  <a:srgbClr val="FECC00"/>
                </a:solidFill>
                <a:latin typeface="Archivo"/>
                <a:ea typeface="Archivo"/>
                <a:cs typeface="Archivo"/>
                <a:sym typeface="Archivo"/>
              </a:rPr>
              <a:t>Brand Strategy</a:t>
            </a:r>
            <a:endParaRPr sz="1000" b="1">
              <a:solidFill>
                <a:srgbClr val="FECC00"/>
              </a:solidFill>
              <a:latin typeface="Archivo"/>
              <a:ea typeface="Archivo"/>
              <a:cs typeface="Archivo"/>
              <a:sym typeface="Archivo"/>
            </a:endParaRPr>
          </a:p>
        </p:txBody>
      </p:sp>
      <p:sp>
        <p:nvSpPr>
          <p:cNvPr id="517" name="Google Shape;517;p85"/>
          <p:cNvSpPr txBox="1"/>
          <p:nvPr/>
        </p:nvSpPr>
        <p:spPr>
          <a:xfrm>
            <a:off x="3232233" y="3243161"/>
            <a:ext cx="1258800" cy="795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00" b="1">
                <a:solidFill>
                  <a:srgbClr val="FECC00"/>
                </a:solidFill>
                <a:latin typeface="Archivo"/>
                <a:ea typeface="Archivo"/>
                <a:cs typeface="Archivo"/>
                <a:sym typeface="Archivo"/>
              </a:rPr>
              <a:t>Is the brand purpose aligned authentically, and are you exploiting diversity or minority groups for inauthentic brand noise?</a:t>
            </a:r>
            <a:endParaRPr sz="800" b="1">
              <a:solidFill>
                <a:srgbClr val="FECC00"/>
              </a:solidFill>
              <a:latin typeface="Archivo"/>
              <a:ea typeface="Archivo"/>
              <a:cs typeface="Archivo"/>
              <a:sym typeface="Archivo"/>
            </a:endParaRPr>
          </a:p>
          <a:p>
            <a:pPr marL="0" lvl="0" indent="0" algn="l" rtl="0">
              <a:lnSpc>
                <a:spcPct val="115000"/>
              </a:lnSpc>
              <a:spcBef>
                <a:spcPts val="1600"/>
              </a:spcBef>
              <a:spcAft>
                <a:spcPts val="1600"/>
              </a:spcAft>
              <a:buNone/>
            </a:pPr>
            <a:endParaRPr sz="800" b="1">
              <a:solidFill>
                <a:srgbClr val="FECC00"/>
              </a:solidFill>
              <a:latin typeface="Archivo"/>
              <a:ea typeface="Archivo"/>
              <a:cs typeface="Archivo"/>
              <a:sym typeface="Archivo"/>
            </a:endParaRPr>
          </a:p>
        </p:txBody>
      </p:sp>
      <p:sp>
        <p:nvSpPr>
          <p:cNvPr id="518" name="Google Shape;518;p85"/>
          <p:cNvSpPr/>
          <p:nvPr/>
        </p:nvSpPr>
        <p:spPr>
          <a:xfrm flipH="1">
            <a:off x="4507114" y="2411626"/>
            <a:ext cx="1529400" cy="154500"/>
          </a:xfrm>
          <a:prstGeom prst="parallelogram">
            <a:avLst>
              <a:gd name="adj" fmla="val 96952"/>
            </a:avLst>
          </a:prstGeom>
          <a:solidFill>
            <a:srgbClr val="FE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19" name="Google Shape;519;p85"/>
          <p:cNvSpPr/>
          <p:nvPr/>
        </p:nvSpPr>
        <p:spPr>
          <a:xfrm>
            <a:off x="4507488" y="2577510"/>
            <a:ext cx="1529400" cy="154500"/>
          </a:xfrm>
          <a:prstGeom prst="parallelogram">
            <a:avLst>
              <a:gd name="adj" fmla="val 96952"/>
            </a:avLst>
          </a:prstGeom>
          <a:solidFill>
            <a:srgbClr val="FFE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5"/>
          <p:cNvSpPr txBox="1"/>
          <p:nvPr/>
        </p:nvSpPr>
        <p:spPr>
          <a:xfrm>
            <a:off x="4635415" y="2622961"/>
            <a:ext cx="1258800" cy="4815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sz="1000" b="1">
                <a:solidFill>
                  <a:schemeClr val="dk1"/>
                </a:solidFill>
                <a:latin typeface="Archivo"/>
                <a:ea typeface="Archivo"/>
                <a:cs typeface="Archivo"/>
                <a:sym typeface="Archivo"/>
              </a:rPr>
              <a:t>Creative</a:t>
            </a:r>
            <a:endParaRPr sz="1000" b="1">
              <a:solidFill>
                <a:schemeClr val="dk1"/>
              </a:solidFill>
              <a:latin typeface="Archivo"/>
              <a:ea typeface="Archivo"/>
              <a:cs typeface="Archivo"/>
              <a:sym typeface="Archivo"/>
            </a:endParaRPr>
          </a:p>
        </p:txBody>
      </p:sp>
      <p:sp>
        <p:nvSpPr>
          <p:cNvPr id="521" name="Google Shape;521;p85"/>
          <p:cNvSpPr txBox="1"/>
          <p:nvPr/>
        </p:nvSpPr>
        <p:spPr>
          <a:xfrm>
            <a:off x="4635857" y="3243149"/>
            <a:ext cx="1258800" cy="795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00" b="1">
                <a:solidFill>
                  <a:schemeClr val="dk1"/>
                </a:solidFill>
                <a:latin typeface="Archivo"/>
                <a:ea typeface="Archivo"/>
                <a:cs typeface="Archivo"/>
                <a:sym typeface="Archivo"/>
              </a:rPr>
              <a:t>Has your copy been checked by diverse team members?</a:t>
            </a:r>
            <a:endParaRPr sz="800" b="1">
              <a:solidFill>
                <a:schemeClr val="dk1"/>
              </a:solidFill>
              <a:latin typeface="Archivo"/>
              <a:ea typeface="Archivo"/>
              <a:cs typeface="Archivo"/>
              <a:sym typeface="Archivo"/>
            </a:endParaRPr>
          </a:p>
          <a:p>
            <a:pPr marL="0" lvl="0" indent="0" algn="l" rtl="0">
              <a:lnSpc>
                <a:spcPct val="115000"/>
              </a:lnSpc>
              <a:spcBef>
                <a:spcPts val="1600"/>
              </a:spcBef>
              <a:spcAft>
                <a:spcPts val="1600"/>
              </a:spcAft>
              <a:buNone/>
            </a:pPr>
            <a:endParaRPr sz="800" b="1">
              <a:solidFill>
                <a:schemeClr val="dk1"/>
              </a:solidFill>
              <a:latin typeface="Archivo"/>
              <a:ea typeface="Archivo"/>
              <a:cs typeface="Archivo"/>
              <a:sym typeface="Archivo"/>
            </a:endParaRPr>
          </a:p>
        </p:txBody>
      </p:sp>
      <p:sp>
        <p:nvSpPr>
          <p:cNvPr id="522" name="Google Shape;522;p85"/>
          <p:cNvSpPr/>
          <p:nvPr/>
        </p:nvSpPr>
        <p:spPr>
          <a:xfrm flipH="1">
            <a:off x="5905880" y="2411626"/>
            <a:ext cx="1529400" cy="154500"/>
          </a:xfrm>
          <a:prstGeom prst="parallelogram">
            <a:avLst>
              <a:gd name="adj" fmla="val 96952"/>
            </a:avLst>
          </a:prstGeom>
          <a:solidFill>
            <a:srgbClr val="FE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23" name="Google Shape;523;p85"/>
          <p:cNvSpPr/>
          <p:nvPr/>
        </p:nvSpPr>
        <p:spPr>
          <a:xfrm>
            <a:off x="5906254" y="2577510"/>
            <a:ext cx="1529400" cy="154500"/>
          </a:xfrm>
          <a:prstGeom prst="parallelogram">
            <a:avLst>
              <a:gd name="adj" fmla="val 96952"/>
            </a:avLst>
          </a:prstGeom>
          <a:solidFill>
            <a:srgbClr val="FFE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85"/>
          <p:cNvSpPr txBox="1"/>
          <p:nvPr/>
        </p:nvSpPr>
        <p:spPr>
          <a:xfrm>
            <a:off x="6037165" y="2622961"/>
            <a:ext cx="1258800" cy="4815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sz="1000" b="1">
                <a:solidFill>
                  <a:schemeClr val="dk1"/>
                </a:solidFill>
                <a:latin typeface="Archivo"/>
                <a:ea typeface="Archivo"/>
                <a:cs typeface="Archivo"/>
                <a:sym typeface="Archivo"/>
              </a:rPr>
              <a:t>User experience</a:t>
            </a:r>
            <a:endParaRPr sz="1000" b="1">
              <a:solidFill>
                <a:schemeClr val="dk1"/>
              </a:solidFill>
              <a:latin typeface="Archivo"/>
              <a:ea typeface="Archivo"/>
              <a:cs typeface="Archivo"/>
              <a:sym typeface="Archivo"/>
            </a:endParaRPr>
          </a:p>
        </p:txBody>
      </p:sp>
      <p:sp>
        <p:nvSpPr>
          <p:cNvPr id="525" name="Google Shape;525;p85"/>
          <p:cNvSpPr txBox="1"/>
          <p:nvPr/>
        </p:nvSpPr>
        <p:spPr>
          <a:xfrm>
            <a:off x="6035744" y="3243149"/>
            <a:ext cx="1258800" cy="795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00" b="1">
                <a:solidFill>
                  <a:schemeClr val="dk1"/>
                </a:solidFill>
                <a:latin typeface="Archivo"/>
                <a:ea typeface="Archivo"/>
                <a:cs typeface="Archivo"/>
                <a:sym typeface="Archivo"/>
              </a:rPr>
              <a:t>Are you tracking data that perpetuates stereotypes? Are you asking for data that isn’t necessary?</a:t>
            </a:r>
            <a:endParaRPr sz="800" b="1">
              <a:solidFill>
                <a:schemeClr val="dk1"/>
              </a:solidFill>
              <a:latin typeface="Archivo"/>
              <a:ea typeface="Archivo"/>
              <a:cs typeface="Archivo"/>
              <a:sym typeface="Archivo"/>
            </a:endParaRPr>
          </a:p>
          <a:p>
            <a:pPr marL="0" lvl="0" indent="0" algn="l" rtl="0">
              <a:lnSpc>
                <a:spcPct val="115000"/>
              </a:lnSpc>
              <a:spcBef>
                <a:spcPts val="1600"/>
              </a:spcBef>
              <a:spcAft>
                <a:spcPts val="1600"/>
              </a:spcAft>
              <a:buNone/>
            </a:pPr>
            <a:endParaRPr sz="800" b="1">
              <a:solidFill>
                <a:schemeClr val="dk1"/>
              </a:solidFill>
              <a:latin typeface="Archivo"/>
              <a:ea typeface="Archivo"/>
              <a:cs typeface="Archivo"/>
              <a:sym typeface="Archivo"/>
            </a:endParaRPr>
          </a:p>
        </p:txBody>
      </p:sp>
      <p:sp>
        <p:nvSpPr>
          <p:cNvPr id="526" name="Google Shape;526;p85"/>
          <p:cNvSpPr/>
          <p:nvPr/>
        </p:nvSpPr>
        <p:spPr>
          <a:xfrm flipH="1">
            <a:off x="7305025" y="2411626"/>
            <a:ext cx="1529400" cy="154500"/>
          </a:xfrm>
          <a:prstGeom prst="parallelogram">
            <a:avLst>
              <a:gd name="adj" fmla="val 96952"/>
            </a:avLst>
          </a:prstGeom>
          <a:solidFill>
            <a:srgbClr val="FEC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27" name="Google Shape;527;p85"/>
          <p:cNvSpPr/>
          <p:nvPr/>
        </p:nvSpPr>
        <p:spPr>
          <a:xfrm>
            <a:off x="7305398" y="2577510"/>
            <a:ext cx="1529400" cy="154500"/>
          </a:xfrm>
          <a:prstGeom prst="parallelogram">
            <a:avLst>
              <a:gd name="adj" fmla="val 96952"/>
            </a:avLst>
          </a:prstGeom>
          <a:solidFill>
            <a:srgbClr val="FFE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85"/>
          <p:cNvSpPr txBox="1"/>
          <p:nvPr/>
        </p:nvSpPr>
        <p:spPr>
          <a:xfrm>
            <a:off x="7433326" y="2622961"/>
            <a:ext cx="1258800" cy="4815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sz="1000" b="1">
                <a:solidFill>
                  <a:schemeClr val="dk1"/>
                </a:solidFill>
                <a:latin typeface="Archivo"/>
                <a:ea typeface="Archivo"/>
                <a:cs typeface="Archivo"/>
                <a:sym typeface="Archivo"/>
              </a:rPr>
              <a:t>Approval</a:t>
            </a:r>
            <a:endParaRPr sz="1000" b="1">
              <a:solidFill>
                <a:schemeClr val="dk1"/>
              </a:solidFill>
              <a:latin typeface="Archivo"/>
              <a:ea typeface="Archivo"/>
              <a:cs typeface="Archivo"/>
              <a:sym typeface="Archivo"/>
            </a:endParaRPr>
          </a:p>
        </p:txBody>
      </p:sp>
      <p:sp>
        <p:nvSpPr>
          <p:cNvPr id="529" name="Google Shape;529;p85"/>
          <p:cNvSpPr txBox="1"/>
          <p:nvPr/>
        </p:nvSpPr>
        <p:spPr>
          <a:xfrm>
            <a:off x="7435655" y="3243149"/>
            <a:ext cx="1258800" cy="795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00" b="1">
                <a:solidFill>
                  <a:schemeClr val="dk1"/>
                </a:solidFill>
                <a:latin typeface="Archivo"/>
                <a:ea typeface="Archivo"/>
                <a:cs typeface="Archivo"/>
                <a:sym typeface="Archivo"/>
              </a:rPr>
              <a:t>Are your approval processes taking into account diversity and inclusion? Have you taken out all subjectivity?</a:t>
            </a:r>
            <a:endParaRPr sz="800" b="1">
              <a:solidFill>
                <a:schemeClr val="dk1"/>
              </a:solidFill>
              <a:latin typeface="Archivo"/>
              <a:ea typeface="Archivo"/>
              <a:cs typeface="Archivo"/>
              <a:sym typeface="Archivo"/>
            </a:endParaRPr>
          </a:p>
          <a:p>
            <a:pPr marL="0" lvl="0" indent="0" algn="l" rtl="0">
              <a:lnSpc>
                <a:spcPct val="115000"/>
              </a:lnSpc>
              <a:spcBef>
                <a:spcPts val="1600"/>
              </a:spcBef>
              <a:spcAft>
                <a:spcPts val="1600"/>
              </a:spcAft>
              <a:buNone/>
            </a:pPr>
            <a:endParaRPr sz="800" b="1">
              <a:solidFill>
                <a:schemeClr val="dk1"/>
              </a:solidFill>
              <a:latin typeface="Archivo"/>
              <a:ea typeface="Archivo"/>
              <a:cs typeface="Archivo"/>
              <a:sym typeface="Archivo"/>
            </a:endParaRPr>
          </a:p>
        </p:txBody>
      </p:sp>
      <p:sp>
        <p:nvSpPr>
          <p:cNvPr id="530" name="Google Shape;530;p85"/>
          <p:cNvSpPr/>
          <p:nvPr/>
        </p:nvSpPr>
        <p:spPr>
          <a:xfrm flipH="1">
            <a:off x="1709236" y="2411626"/>
            <a:ext cx="1529400" cy="154500"/>
          </a:xfrm>
          <a:prstGeom prst="parallelogram">
            <a:avLst>
              <a:gd name="adj" fmla="val 96952"/>
            </a:avLst>
          </a:prstGeom>
          <a:solidFill>
            <a:srgbClr val="5356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31" name="Google Shape;531;p85"/>
          <p:cNvSpPr/>
          <p:nvPr/>
        </p:nvSpPr>
        <p:spPr>
          <a:xfrm>
            <a:off x="1709609" y="2577510"/>
            <a:ext cx="1529400" cy="154500"/>
          </a:xfrm>
          <a:prstGeom prst="parallelogram">
            <a:avLst>
              <a:gd name="adj" fmla="val 96952"/>
            </a:avLst>
          </a:prstGeom>
          <a:solidFill>
            <a:srgbClr val="8C8E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85"/>
          <p:cNvSpPr txBox="1"/>
          <p:nvPr/>
        </p:nvSpPr>
        <p:spPr>
          <a:xfrm>
            <a:off x="1812686" y="2822648"/>
            <a:ext cx="1258800" cy="4815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sz="1000" b="1">
                <a:solidFill>
                  <a:srgbClr val="FECC00"/>
                </a:solidFill>
                <a:latin typeface="Archivo"/>
                <a:ea typeface="Archivo"/>
                <a:cs typeface="Archivo"/>
                <a:sym typeface="Archivo"/>
              </a:rPr>
              <a:t>Channel Targeting</a:t>
            </a:r>
            <a:endParaRPr sz="1000" b="1">
              <a:solidFill>
                <a:srgbClr val="FECC00"/>
              </a:solidFill>
              <a:latin typeface="Archivo"/>
              <a:ea typeface="Archivo"/>
              <a:cs typeface="Archivo"/>
              <a:sym typeface="Archivo"/>
            </a:endParaRPr>
          </a:p>
        </p:txBody>
      </p:sp>
      <p:sp>
        <p:nvSpPr>
          <p:cNvPr id="533" name="Google Shape;533;p85"/>
          <p:cNvSpPr txBox="1"/>
          <p:nvPr/>
        </p:nvSpPr>
        <p:spPr>
          <a:xfrm>
            <a:off x="1815015" y="3315261"/>
            <a:ext cx="1258800" cy="795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00" b="1">
                <a:solidFill>
                  <a:srgbClr val="FECC00"/>
                </a:solidFill>
                <a:latin typeface="Archivo"/>
                <a:ea typeface="Archivo"/>
                <a:cs typeface="Archivo"/>
                <a:sym typeface="Archivo"/>
              </a:rPr>
              <a:t>Has your programmatic and AI been checked for minority bias? </a:t>
            </a:r>
            <a:endParaRPr sz="800" b="1">
              <a:solidFill>
                <a:srgbClr val="FECC00"/>
              </a:solidFill>
              <a:latin typeface="Archivo"/>
              <a:ea typeface="Archivo"/>
              <a:cs typeface="Archivo"/>
              <a:sym typeface="Archivo"/>
            </a:endParaRPr>
          </a:p>
          <a:p>
            <a:pPr marL="0" lvl="0" indent="0" algn="l" rtl="0">
              <a:lnSpc>
                <a:spcPct val="115000"/>
              </a:lnSpc>
              <a:spcBef>
                <a:spcPts val="1600"/>
              </a:spcBef>
              <a:spcAft>
                <a:spcPts val="1600"/>
              </a:spcAft>
              <a:buNone/>
            </a:pPr>
            <a:endParaRPr sz="800" b="1">
              <a:solidFill>
                <a:srgbClr val="FECC00"/>
              </a:solidFill>
              <a:latin typeface="Archivo"/>
              <a:ea typeface="Archivo"/>
              <a:cs typeface="Archivo"/>
              <a:sym typeface="Archivo"/>
            </a:endParaRPr>
          </a:p>
        </p:txBody>
      </p:sp>
      <p:sp>
        <p:nvSpPr>
          <p:cNvPr id="534" name="Google Shape;534;p85"/>
          <p:cNvSpPr txBox="1"/>
          <p:nvPr/>
        </p:nvSpPr>
        <p:spPr>
          <a:xfrm>
            <a:off x="0" y="0"/>
            <a:ext cx="30000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rgbClr val="757575"/>
                </a:solidFill>
                <a:highlight>
                  <a:srgbClr val="FFFFFF"/>
                </a:highlight>
              </a:rPr>
              <a:t>Source: </a:t>
            </a:r>
            <a:r>
              <a:rPr lang="en" sz="900" u="sng">
                <a:solidFill>
                  <a:srgbClr val="4DD0E1"/>
                </a:solidFill>
                <a:highlight>
                  <a:srgbClr val="FFFFFF"/>
                </a:highlight>
                <a:hlinkClick r:id="rId3">
                  <a:extLst>
                    <a:ext uri="{A12FA001-AC4F-418D-AE19-62706E023703}">
                      <ahyp:hlinkClr xmlns:ahyp="http://schemas.microsoft.com/office/drawing/2018/hyperlinkcolor" val="tx"/>
                    </a:ext>
                  </a:extLst>
                </a:hlinkClick>
              </a:rPr>
              <a:t>CMO</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69"/>
          <p:cNvSpPr txBox="1"/>
          <p:nvPr/>
        </p:nvSpPr>
        <p:spPr>
          <a:xfrm>
            <a:off x="89750" y="3109500"/>
            <a:ext cx="7264500" cy="20196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14900" dirty="0">
                <a:solidFill>
                  <a:srgbClr val="001711"/>
                </a:solidFill>
                <a:latin typeface="Archivo Black"/>
                <a:ea typeface="Archivo Black"/>
                <a:cs typeface="Archivo Black"/>
                <a:sym typeface="Archivo Black"/>
              </a:rPr>
              <a:t>HERE</a:t>
            </a:r>
            <a:endParaRPr sz="14900" dirty="0">
              <a:solidFill>
                <a:srgbClr val="001711"/>
              </a:solidFill>
              <a:latin typeface="Archivo Black"/>
              <a:ea typeface="Archivo Black"/>
              <a:cs typeface="Archivo Black"/>
              <a:sym typeface="Archivo Black"/>
            </a:endParaRPr>
          </a:p>
        </p:txBody>
      </p:sp>
      <p:sp>
        <p:nvSpPr>
          <p:cNvPr id="283" name="Google Shape;283;p69"/>
          <p:cNvSpPr txBox="1"/>
          <p:nvPr/>
        </p:nvSpPr>
        <p:spPr>
          <a:xfrm>
            <a:off x="6049600" y="1115350"/>
            <a:ext cx="30198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200">
              <a:solidFill>
                <a:srgbClr val="000000"/>
              </a:solidFill>
              <a:latin typeface="Archivo Medium"/>
              <a:ea typeface="Archivo Medium"/>
              <a:cs typeface="Archivo Medium"/>
              <a:sym typeface="Archivo Medium"/>
            </a:endParaRPr>
          </a:p>
        </p:txBody>
      </p:sp>
      <p:pic>
        <p:nvPicPr>
          <p:cNvPr id="284" name="Google Shape;284;p69"/>
          <p:cNvPicPr preferRelativeResize="0"/>
          <p:nvPr/>
        </p:nvPicPr>
        <p:blipFill>
          <a:blip r:embed="rId3">
            <a:alphaModFix/>
          </a:blip>
          <a:stretch>
            <a:fillRect/>
          </a:stretch>
        </p:blipFill>
        <p:spPr>
          <a:xfrm>
            <a:off x="4566049" y="-350863"/>
            <a:ext cx="5531400" cy="5531400"/>
          </a:xfrm>
          <a:prstGeom prst="rect">
            <a:avLst/>
          </a:prstGeom>
          <a:noFill/>
          <a:ln>
            <a:noFill/>
          </a:ln>
        </p:spPr>
      </p:pic>
      <p:grpSp>
        <p:nvGrpSpPr>
          <p:cNvPr id="285" name="Google Shape;285;p69"/>
          <p:cNvGrpSpPr/>
          <p:nvPr/>
        </p:nvGrpSpPr>
        <p:grpSpPr>
          <a:xfrm>
            <a:off x="191648" y="4879303"/>
            <a:ext cx="8760641" cy="77100"/>
            <a:chOff x="191648" y="4879303"/>
            <a:chExt cx="8760641" cy="77100"/>
          </a:xfrm>
        </p:grpSpPr>
        <p:sp>
          <p:nvSpPr>
            <p:cNvPr id="286" name="Google Shape;286;p69"/>
            <p:cNvSpPr txBox="1"/>
            <p:nvPr/>
          </p:nvSpPr>
          <p:spPr>
            <a:xfrm>
              <a:off x="8836489" y="4894903"/>
              <a:ext cx="115800" cy="615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sz="400">
                  <a:solidFill>
                    <a:srgbClr val="000000"/>
                  </a:solidFill>
                  <a:latin typeface="Archivo SemiBold"/>
                  <a:ea typeface="Archivo SemiBold"/>
                  <a:cs typeface="Archivo SemiBold"/>
                  <a:sym typeface="Archivo SemiBold"/>
                </a:rPr>
                <a:t>2</a:t>
              </a:fld>
              <a:endParaRPr sz="400">
                <a:solidFill>
                  <a:srgbClr val="000000"/>
                </a:solidFill>
                <a:latin typeface="Archivo SemiBold"/>
                <a:ea typeface="Archivo SemiBold"/>
                <a:cs typeface="Archivo SemiBold"/>
                <a:sym typeface="Archivo SemiBold"/>
              </a:endParaRPr>
            </a:p>
          </p:txBody>
        </p:sp>
        <p:sp>
          <p:nvSpPr>
            <p:cNvPr id="287" name="Google Shape;287;p69"/>
            <p:cNvSpPr txBox="1"/>
            <p:nvPr/>
          </p:nvSpPr>
          <p:spPr>
            <a:xfrm>
              <a:off x="191648" y="4902401"/>
              <a:ext cx="417900" cy="54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350">
                  <a:solidFill>
                    <a:srgbClr val="000000"/>
                  </a:solidFill>
                  <a:latin typeface="Archivo SemiBold"/>
                  <a:ea typeface="Archivo SemiBold"/>
                  <a:cs typeface="Archivo SemiBold"/>
                  <a:sym typeface="Archivo SemiBold"/>
                </a:rPr>
                <a:t>TBWA\Worldwide</a:t>
              </a:r>
              <a:endParaRPr sz="350">
                <a:solidFill>
                  <a:srgbClr val="000000"/>
                </a:solidFill>
                <a:latin typeface="Archivo SemiBold"/>
                <a:ea typeface="Archivo SemiBold"/>
                <a:cs typeface="Archivo SemiBold"/>
                <a:sym typeface="Archivo SemiBold"/>
              </a:endParaRPr>
            </a:p>
          </p:txBody>
        </p:sp>
        <p:sp>
          <p:nvSpPr>
            <p:cNvPr id="288" name="Google Shape;288;p69"/>
            <p:cNvSpPr txBox="1"/>
            <p:nvPr/>
          </p:nvSpPr>
          <p:spPr>
            <a:xfrm>
              <a:off x="4668297" y="4879303"/>
              <a:ext cx="2028300" cy="771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None/>
              </a:pPr>
              <a:r>
                <a:rPr lang="en" sz="350">
                  <a:solidFill>
                    <a:srgbClr val="000000"/>
                  </a:solidFill>
                  <a:latin typeface="Archivo SemiBold"/>
                  <a:ea typeface="Archivo SemiBold"/>
                  <a:cs typeface="Archivo SemiBold"/>
                  <a:sym typeface="Archivo SemiBold"/>
                </a:rPr>
                <a:t>© 2023 TBWA \ Worldwide. All Rights Reserved. Proprietary and confidential.</a:t>
              </a:r>
              <a:endParaRPr sz="350">
                <a:solidFill>
                  <a:srgbClr val="000000"/>
                </a:solidFill>
                <a:latin typeface="Archivo SemiBold"/>
                <a:ea typeface="Archivo SemiBold"/>
                <a:cs typeface="Archivo SemiBold"/>
                <a:sym typeface="Archivo SemiBold"/>
              </a:endParaRPr>
            </a:p>
          </p:txBody>
        </p:sp>
        <p:sp>
          <p:nvSpPr>
            <p:cNvPr id="289" name="Google Shape;289;p69"/>
            <p:cNvSpPr txBox="1"/>
            <p:nvPr/>
          </p:nvSpPr>
          <p:spPr>
            <a:xfrm>
              <a:off x="2430000" y="4902401"/>
              <a:ext cx="669000" cy="54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350">
                  <a:solidFill>
                    <a:srgbClr val="000000"/>
                  </a:solidFill>
                  <a:latin typeface="Archivo SemiBold"/>
                  <a:ea typeface="Archivo SemiBold"/>
                  <a:cs typeface="Archivo SemiBold"/>
                  <a:sym typeface="Archivo SemiBold"/>
                </a:rPr>
                <a:t>The Disruption Company®</a:t>
              </a:r>
              <a:endParaRPr sz="350">
                <a:solidFill>
                  <a:srgbClr val="000000"/>
                </a:solidFill>
                <a:latin typeface="Archivo SemiBold"/>
                <a:ea typeface="Archivo SemiBold"/>
                <a:cs typeface="Archivo SemiBold"/>
                <a:sym typeface="Archivo SemiBold"/>
              </a:endParaRPr>
            </a:p>
          </p:txBody>
        </p:sp>
      </p:grpSp>
      <p:sp>
        <p:nvSpPr>
          <p:cNvPr id="290" name="Google Shape;290;p69"/>
          <p:cNvSpPr txBox="1"/>
          <p:nvPr/>
        </p:nvSpPr>
        <p:spPr>
          <a:xfrm>
            <a:off x="229100" y="1470250"/>
            <a:ext cx="7561200" cy="22410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n" sz="13500" dirty="0">
                <a:solidFill>
                  <a:srgbClr val="FFFFFF"/>
                </a:solidFill>
                <a:latin typeface="Six Caps"/>
                <a:ea typeface="Six Caps"/>
                <a:cs typeface="Six Caps"/>
                <a:sym typeface="Six Caps"/>
              </a:rPr>
              <a:t>WHY</a:t>
            </a:r>
            <a:r>
              <a:rPr lang="en" sz="18200" dirty="0">
                <a:solidFill>
                  <a:srgbClr val="FFFFFF"/>
                </a:solidFill>
                <a:latin typeface="Six Caps"/>
                <a:ea typeface="Six Caps"/>
                <a:cs typeface="Six Caps"/>
                <a:sym typeface="Six Caps"/>
              </a:rPr>
              <a:t> </a:t>
            </a:r>
            <a:r>
              <a:rPr lang="en" sz="13500" dirty="0">
                <a:solidFill>
                  <a:srgbClr val="FFFFFF"/>
                </a:solidFill>
                <a:latin typeface="Six Caps"/>
                <a:ea typeface="Six Caps"/>
                <a:cs typeface="Six Caps"/>
                <a:sym typeface="Six Caps"/>
              </a:rPr>
              <a:t>WE’RE</a:t>
            </a:r>
            <a:endParaRPr sz="13500" dirty="0">
              <a:solidFill>
                <a:srgbClr val="FFFFFF"/>
              </a:solidFill>
              <a:latin typeface="Six Caps"/>
              <a:ea typeface="Six Caps"/>
              <a:cs typeface="Six Caps"/>
              <a:sym typeface="Six Cap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86"/>
          <p:cNvSpPr txBox="1"/>
          <p:nvPr/>
        </p:nvSpPr>
        <p:spPr>
          <a:xfrm>
            <a:off x="8836489" y="4894903"/>
            <a:ext cx="115800" cy="615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sz="400">
                <a:solidFill>
                  <a:srgbClr val="FFFFFF"/>
                </a:solidFill>
                <a:latin typeface="Archivo SemiBold"/>
                <a:ea typeface="Archivo SemiBold"/>
                <a:cs typeface="Archivo SemiBold"/>
                <a:sym typeface="Archivo SemiBold"/>
              </a:rPr>
              <a:t>20</a:t>
            </a:fld>
            <a:endParaRPr sz="400">
              <a:solidFill>
                <a:srgbClr val="FFFFFF"/>
              </a:solidFill>
              <a:latin typeface="Archivo SemiBold"/>
              <a:ea typeface="Archivo SemiBold"/>
              <a:cs typeface="Archivo SemiBold"/>
              <a:sym typeface="Archivo SemiBold"/>
            </a:endParaRPr>
          </a:p>
        </p:txBody>
      </p:sp>
      <p:grpSp>
        <p:nvGrpSpPr>
          <p:cNvPr id="540" name="Google Shape;540;p86"/>
          <p:cNvGrpSpPr/>
          <p:nvPr/>
        </p:nvGrpSpPr>
        <p:grpSpPr>
          <a:xfrm>
            <a:off x="191648" y="4879303"/>
            <a:ext cx="6504949" cy="77100"/>
            <a:chOff x="191648" y="4879303"/>
            <a:chExt cx="6504949" cy="77100"/>
          </a:xfrm>
        </p:grpSpPr>
        <p:sp>
          <p:nvSpPr>
            <p:cNvPr id="541" name="Google Shape;541;p86"/>
            <p:cNvSpPr txBox="1"/>
            <p:nvPr/>
          </p:nvSpPr>
          <p:spPr>
            <a:xfrm>
              <a:off x="191648" y="4902401"/>
              <a:ext cx="417900" cy="54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350">
                  <a:solidFill>
                    <a:srgbClr val="FFFFFF"/>
                  </a:solidFill>
                  <a:latin typeface="Archivo SemiBold"/>
                  <a:ea typeface="Archivo SemiBold"/>
                  <a:cs typeface="Archivo SemiBold"/>
                  <a:sym typeface="Archivo SemiBold"/>
                </a:rPr>
                <a:t>TBWA\Dublin</a:t>
              </a:r>
              <a:endParaRPr sz="350">
                <a:solidFill>
                  <a:srgbClr val="FFFFFF"/>
                </a:solidFill>
                <a:latin typeface="Archivo SemiBold"/>
                <a:ea typeface="Archivo SemiBold"/>
                <a:cs typeface="Archivo SemiBold"/>
                <a:sym typeface="Archivo SemiBold"/>
              </a:endParaRPr>
            </a:p>
          </p:txBody>
        </p:sp>
        <p:sp>
          <p:nvSpPr>
            <p:cNvPr id="542" name="Google Shape;542;p86"/>
            <p:cNvSpPr txBox="1"/>
            <p:nvPr/>
          </p:nvSpPr>
          <p:spPr>
            <a:xfrm>
              <a:off x="4668297" y="4879303"/>
              <a:ext cx="2028300" cy="771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None/>
              </a:pPr>
              <a:r>
                <a:rPr lang="en" sz="350">
                  <a:solidFill>
                    <a:srgbClr val="FFFFFF"/>
                  </a:solidFill>
                  <a:latin typeface="Archivo SemiBold"/>
                  <a:ea typeface="Archivo SemiBold"/>
                  <a:cs typeface="Archivo SemiBold"/>
                  <a:sym typeface="Archivo SemiBold"/>
                </a:rPr>
                <a:t>© 2023 TBWA \ Worldwide. All Rights Reserved. Proprietary and confidential.</a:t>
              </a:r>
              <a:endParaRPr sz="350">
                <a:solidFill>
                  <a:srgbClr val="FFFFFF"/>
                </a:solidFill>
                <a:latin typeface="Archivo SemiBold"/>
                <a:ea typeface="Archivo SemiBold"/>
                <a:cs typeface="Archivo SemiBold"/>
                <a:sym typeface="Archivo SemiBold"/>
              </a:endParaRPr>
            </a:p>
          </p:txBody>
        </p:sp>
        <p:sp>
          <p:nvSpPr>
            <p:cNvPr id="543" name="Google Shape;543;p86"/>
            <p:cNvSpPr txBox="1"/>
            <p:nvPr/>
          </p:nvSpPr>
          <p:spPr>
            <a:xfrm>
              <a:off x="2430000" y="4902401"/>
              <a:ext cx="669000" cy="54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350">
                  <a:solidFill>
                    <a:srgbClr val="FFFFFF"/>
                  </a:solidFill>
                  <a:latin typeface="Archivo SemiBold"/>
                  <a:ea typeface="Archivo SemiBold"/>
                  <a:cs typeface="Archivo SemiBold"/>
                  <a:sym typeface="Archivo SemiBold"/>
                </a:rPr>
                <a:t>The Disruption Company®</a:t>
              </a:r>
              <a:endParaRPr sz="350">
                <a:solidFill>
                  <a:srgbClr val="FFFFFF"/>
                </a:solidFill>
                <a:latin typeface="Archivo SemiBold"/>
                <a:ea typeface="Archivo SemiBold"/>
                <a:cs typeface="Archivo SemiBold"/>
                <a:sym typeface="Archivo SemiBold"/>
              </a:endParaRPr>
            </a:p>
          </p:txBody>
        </p:sp>
      </p:grpSp>
      <p:sp>
        <p:nvSpPr>
          <p:cNvPr id="544" name="Google Shape;544;p86"/>
          <p:cNvSpPr txBox="1"/>
          <p:nvPr/>
        </p:nvSpPr>
        <p:spPr>
          <a:xfrm>
            <a:off x="4409422" y="1155025"/>
            <a:ext cx="5962500" cy="26475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10000">
                <a:solidFill>
                  <a:srgbClr val="FECC00"/>
                </a:solidFill>
                <a:latin typeface="Six Caps"/>
                <a:ea typeface="Six Caps"/>
                <a:cs typeface="Six Caps"/>
                <a:sym typeface="Six Caps"/>
              </a:rPr>
              <a:t>Confirmation</a:t>
            </a:r>
            <a:endParaRPr sz="10000">
              <a:solidFill>
                <a:srgbClr val="FECC00"/>
              </a:solidFill>
              <a:latin typeface="Six Caps"/>
              <a:ea typeface="Six Caps"/>
              <a:cs typeface="Six Caps"/>
              <a:sym typeface="Six Caps"/>
            </a:endParaRPr>
          </a:p>
          <a:p>
            <a:pPr marL="0" lvl="0" indent="0" algn="l" rtl="0">
              <a:lnSpc>
                <a:spcPct val="80000"/>
              </a:lnSpc>
              <a:spcBef>
                <a:spcPts val="0"/>
              </a:spcBef>
              <a:spcAft>
                <a:spcPts val="0"/>
              </a:spcAft>
              <a:buNone/>
            </a:pPr>
            <a:r>
              <a:rPr lang="en" sz="10000">
                <a:solidFill>
                  <a:srgbClr val="FECC00"/>
                </a:solidFill>
                <a:latin typeface="Six Caps"/>
                <a:ea typeface="Six Caps"/>
                <a:cs typeface="Six Caps"/>
                <a:sym typeface="Six Caps"/>
              </a:rPr>
              <a:t>Bias</a:t>
            </a:r>
            <a:endParaRPr sz="10000">
              <a:solidFill>
                <a:srgbClr val="FECC00"/>
              </a:solidFill>
              <a:latin typeface="Six Caps"/>
              <a:ea typeface="Six Caps"/>
              <a:cs typeface="Six Caps"/>
              <a:sym typeface="Six Caps"/>
            </a:endParaRPr>
          </a:p>
        </p:txBody>
      </p:sp>
      <p:cxnSp>
        <p:nvCxnSpPr>
          <p:cNvPr id="545" name="Google Shape;545;p86"/>
          <p:cNvCxnSpPr/>
          <p:nvPr/>
        </p:nvCxnSpPr>
        <p:spPr>
          <a:xfrm>
            <a:off x="4538725" y="3617225"/>
            <a:ext cx="5594100" cy="0"/>
          </a:xfrm>
          <a:prstGeom prst="straightConnector1">
            <a:avLst/>
          </a:prstGeom>
          <a:noFill/>
          <a:ln w="9525" cap="flat" cmpd="sng">
            <a:solidFill>
              <a:srgbClr val="FECC00"/>
            </a:solidFill>
            <a:prstDash val="dot"/>
            <a:round/>
            <a:headEnd type="none" w="med" len="med"/>
            <a:tailEnd type="none" w="med" len="med"/>
          </a:ln>
        </p:spPr>
      </p:cxnSp>
      <p:sp>
        <p:nvSpPr>
          <p:cNvPr id="546" name="Google Shape;546;p86"/>
          <p:cNvSpPr txBox="1"/>
          <p:nvPr/>
        </p:nvSpPr>
        <p:spPr>
          <a:xfrm>
            <a:off x="3832150" y="1056075"/>
            <a:ext cx="662400" cy="554100"/>
          </a:xfrm>
          <a:prstGeom prst="rect">
            <a:avLst/>
          </a:prstGeom>
          <a:noFill/>
          <a:ln>
            <a:noFill/>
          </a:ln>
        </p:spPr>
        <p:txBody>
          <a:bodyPr spcFirstLastPara="1" wrap="square" lIns="91425" tIns="91425" rIns="91425" bIns="91425" anchor="t" anchorCtr="0">
            <a:spAutoFit/>
          </a:bodyPr>
          <a:lstStyle/>
          <a:p>
            <a:pPr marL="0" lvl="0" indent="0" algn="r" rtl="0">
              <a:lnSpc>
                <a:spcPct val="80000"/>
              </a:lnSpc>
              <a:spcBef>
                <a:spcPts val="0"/>
              </a:spcBef>
              <a:spcAft>
                <a:spcPts val="0"/>
              </a:spcAft>
              <a:buClr>
                <a:srgbClr val="000000"/>
              </a:buClr>
              <a:buSzPts val="1100"/>
              <a:buFont typeface="Arial"/>
              <a:buNone/>
            </a:pPr>
            <a:r>
              <a:rPr lang="en" sz="3000" b="1">
                <a:solidFill>
                  <a:srgbClr val="FECC00"/>
                </a:solidFill>
                <a:latin typeface="Archivo"/>
                <a:ea typeface="Archivo"/>
                <a:cs typeface="Archivo"/>
                <a:sym typeface="Archivo"/>
              </a:rPr>
              <a:t>2.</a:t>
            </a:r>
            <a:endParaRPr sz="3000">
              <a:solidFill>
                <a:srgbClr val="FECC00"/>
              </a:solidFill>
              <a:latin typeface="Archivo Black"/>
              <a:ea typeface="Archivo Black"/>
              <a:cs typeface="Archivo Black"/>
              <a:sym typeface="Archivo Black"/>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87"/>
          <p:cNvSpPr txBox="1"/>
          <p:nvPr/>
        </p:nvSpPr>
        <p:spPr>
          <a:xfrm>
            <a:off x="553800" y="2474925"/>
            <a:ext cx="21486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000">
              <a:solidFill>
                <a:srgbClr val="FFFFFF"/>
              </a:solidFill>
              <a:latin typeface="Archivo"/>
              <a:ea typeface="Archivo"/>
              <a:cs typeface="Archivo"/>
              <a:sym typeface="Archivo"/>
            </a:endParaRPr>
          </a:p>
        </p:txBody>
      </p:sp>
      <p:sp>
        <p:nvSpPr>
          <p:cNvPr id="552" name="Google Shape;552;p87"/>
          <p:cNvSpPr txBox="1"/>
          <p:nvPr/>
        </p:nvSpPr>
        <p:spPr>
          <a:xfrm>
            <a:off x="407887" y="41728"/>
            <a:ext cx="8760600" cy="3201600"/>
          </a:xfrm>
          <a:prstGeom prst="rect">
            <a:avLst/>
          </a:prstGeom>
          <a:noFill/>
          <a:ln>
            <a:noFill/>
          </a:ln>
        </p:spPr>
        <p:txBody>
          <a:bodyPr spcFirstLastPara="1" wrap="square" lIns="91425" tIns="91425" rIns="91425" bIns="91425" anchor="t" anchorCtr="0">
            <a:spAutoFit/>
          </a:bodyPr>
          <a:lstStyle/>
          <a:p>
            <a:pPr marL="0" lvl="0" indent="0" algn="l" rtl="0">
              <a:lnSpc>
                <a:spcPct val="70000"/>
              </a:lnSpc>
              <a:spcBef>
                <a:spcPts val="0"/>
              </a:spcBef>
              <a:spcAft>
                <a:spcPts val="0"/>
              </a:spcAft>
              <a:buNone/>
            </a:pPr>
            <a:r>
              <a:rPr lang="en" sz="7000" dirty="0">
                <a:solidFill>
                  <a:srgbClr val="FECC00"/>
                </a:solidFill>
                <a:latin typeface="Archivo Black"/>
                <a:ea typeface="Archivo Black"/>
                <a:cs typeface="Archivo Black"/>
                <a:sym typeface="Archivo Black"/>
              </a:rPr>
              <a:t>We are highly susceptible to confirmation bias </a:t>
            </a:r>
            <a:endParaRPr sz="7000" dirty="0">
              <a:solidFill>
                <a:srgbClr val="FECC00"/>
              </a:solidFill>
              <a:latin typeface="Archivo Black"/>
              <a:ea typeface="Archivo Black"/>
              <a:cs typeface="Archivo Black"/>
              <a:sym typeface="Archivo Black"/>
            </a:endParaRPr>
          </a:p>
          <a:p>
            <a:pPr marL="0" lvl="0" indent="0" algn="l" rtl="0">
              <a:lnSpc>
                <a:spcPct val="70000"/>
              </a:lnSpc>
              <a:spcBef>
                <a:spcPts val="0"/>
              </a:spcBef>
              <a:spcAft>
                <a:spcPts val="0"/>
              </a:spcAft>
              <a:buNone/>
            </a:pPr>
            <a:endParaRPr sz="7000" dirty="0">
              <a:solidFill>
                <a:srgbClr val="FECC00"/>
              </a:solidFill>
              <a:latin typeface="Archivo Black"/>
              <a:ea typeface="Archivo Black"/>
              <a:cs typeface="Archivo Black"/>
              <a:sym typeface="Archivo Black"/>
            </a:endParaRPr>
          </a:p>
        </p:txBody>
      </p:sp>
      <p:grpSp>
        <p:nvGrpSpPr>
          <p:cNvPr id="553" name="Google Shape;553;p87"/>
          <p:cNvGrpSpPr/>
          <p:nvPr/>
        </p:nvGrpSpPr>
        <p:grpSpPr>
          <a:xfrm>
            <a:off x="191648" y="4879303"/>
            <a:ext cx="8760641" cy="77100"/>
            <a:chOff x="191648" y="4879303"/>
            <a:chExt cx="8760641" cy="77100"/>
          </a:xfrm>
        </p:grpSpPr>
        <p:sp>
          <p:nvSpPr>
            <p:cNvPr id="554" name="Google Shape;554;p87"/>
            <p:cNvSpPr txBox="1"/>
            <p:nvPr/>
          </p:nvSpPr>
          <p:spPr>
            <a:xfrm>
              <a:off x="8836489" y="4894903"/>
              <a:ext cx="115800" cy="615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sz="400">
                  <a:solidFill>
                    <a:srgbClr val="FFFFFF"/>
                  </a:solidFill>
                  <a:latin typeface="Archivo SemiBold"/>
                  <a:ea typeface="Archivo SemiBold"/>
                  <a:cs typeface="Archivo SemiBold"/>
                  <a:sym typeface="Archivo SemiBold"/>
                </a:rPr>
                <a:t>21</a:t>
              </a:fld>
              <a:endParaRPr sz="400">
                <a:solidFill>
                  <a:srgbClr val="FFFFFF"/>
                </a:solidFill>
                <a:latin typeface="Archivo SemiBold"/>
                <a:ea typeface="Archivo SemiBold"/>
                <a:cs typeface="Archivo SemiBold"/>
                <a:sym typeface="Archivo SemiBold"/>
              </a:endParaRPr>
            </a:p>
          </p:txBody>
        </p:sp>
        <p:sp>
          <p:nvSpPr>
            <p:cNvPr id="555" name="Google Shape;555;p87"/>
            <p:cNvSpPr txBox="1"/>
            <p:nvPr/>
          </p:nvSpPr>
          <p:spPr>
            <a:xfrm>
              <a:off x="191648" y="4902401"/>
              <a:ext cx="417900" cy="54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350">
                  <a:solidFill>
                    <a:srgbClr val="FFFFFF"/>
                  </a:solidFill>
                  <a:latin typeface="Archivo SemiBold"/>
                  <a:ea typeface="Archivo SemiBold"/>
                  <a:cs typeface="Archivo SemiBold"/>
                  <a:sym typeface="Archivo SemiBold"/>
                </a:rPr>
                <a:t>TBWA\Dublin</a:t>
              </a:r>
              <a:endParaRPr sz="350">
                <a:solidFill>
                  <a:srgbClr val="FFFFFF"/>
                </a:solidFill>
                <a:latin typeface="Archivo SemiBold"/>
                <a:ea typeface="Archivo SemiBold"/>
                <a:cs typeface="Archivo SemiBold"/>
                <a:sym typeface="Archivo SemiBold"/>
              </a:endParaRPr>
            </a:p>
          </p:txBody>
        </p:sp>
        <p:sp>
          <p:nvSpPr>
            <p:cNvPr id="556" name="Google Shape;556;p87"/>
            <p:cNvSpPr txBox="1"/>
            <p:nvPr/>
          </p:nvSpPr>
          <p:spPr>
            <a:xfrm>
              <a:off x="4668297" y="4879303"/>
              <a:ext cx="2028300" cy="771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None/>
              </a:pPr>
              <a:r>
                <a:rPr lang="en" sz="350">
                  <a:solidFill>
                    <a:srgbClr val="FFFFFF"/>
                  </a:solidFill>
                  <a:latin typeface="Archivo SemiBold"/>
                  <a:ea typeface="Archivo SemiBold"/>
                  <a:cs typeface="Archivo SemiBold"/>
                  <a:sym typeface="Archivo SemiBold"/>
                </a:rPr>
                <a:t>© 2023 TBWA \ Worldwide. All Rights Reserved. Proprietary and confidential.</a:t>
              </a:r>
              <a:endParaRPr sz="350">
                <a:solidFill>
                  <a:srgbClr val="FFFFFF"/>
                </a:solidFill>
                <a:latin typeface="Archivo SemiBold"/>
                <a:ea typeface="Archivo SemiBold"/>
                <a:cs typeface="Archivo SemiBold"/>
                <a:sym typeface="Archivo SemiBold"/>
              </a:endParaRPr>
            </a:p>
          </p:txBody>
        </p:sp>
        <p:sp>
          <p:nvSpPr>
            <p:cNvPr id="557" name="Google Shape;557;p87"/>
            <p:cNvSpPr txBox="1"/>
            <p:nvPr/>
          </p:nvSpPr>
          <p:spPr>
            <a:xfrm>
              <a:off x="2430000" y="4902401"/>
              <a:ext cx="669000" cy="54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350">
                  <a:solidFill>
                    <a:srgbClr val="FFFFFF"/>
                  </a:solidFill>
                  <a:latin typeface="Archivo SemiBold"/>
                  <a:ea typeface="Archivo SemiBold"/>
                  <a:cs typeface="Archivo SemiBold"/>
                  <a:sym typeface="Archivo SemiBold"/>
                </a:rPr>
                <a:t>The Disruption Company®</a:t>
              </a:r>
              <a:endParaRPr sz="350">
                <a:solidFill>
                  <a:srgbClr val="FFFFFF"/>
                </a:solidFill>
                <a:latin typeface="Archivo SemiBold"/>
                <a:ea typeface="Archivo SemiBold"/>
                <a:cs typeface="Archivo SemiBold"/>
                <a:sym typeface="Archivo SemiBold"/>
              </a:endParaRPr>
            </a:p>
          </p:txBody>
        </p:sp>
      </p:grpSp>
      <p:sp>
        <p:nvSpPr>
          <p:cNvPr id="558" name="Google Shape;558;p87"/>
          <p:cNvSpPr/>
          <p:nvPr/>
        </p:nvSpPr>
        <p:spPr>
          <a:xfrm>
            <a:off x="2702403" y="2315450"/>
            <a:ext cx="1896900" cy="1697100"/>
          </a:xfrm>
          <a:prstGeom prst="ellipse">
            <a:avLst/>
          </a:prstGeom>
          <a:solidFill>
            <a:srgbClr val="C27BA0">
              <a:alpha val="44720"/>
            </a:srgbClr>
          </a:solidFill>
          <a:ln w="9525" cap="flat" cmpd="sng">
            <a:solidFill>
              <a:srgbClr val="FEC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559" name="Google Shape;559;p87"/>
          <p:cNvSpPr/>
          <p:nvPr/>
        </p:nvSpPr>
        <p:spPr>
          <a:xfrm>
            <a:off x="3839737" y="2315450"/>
            <a:ext cx="1896900" cy="1697100"/>
          </a:xfrm>
          <a:prstGeom prst="ellipse">
            <a:avLst/>
          </a:prstGeom>
          <a:solidFill>
            <a:srgbClr val="C27BA0">
              <a:alpha val="44720"/>
            </a:srgbClr>
          </a:solidFill>
          <a:ln w="9525" cap="flat" cmpd="sng">
            <a:solidFill>
              <a:srgbClr val="FEC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560" name="Google Shape;560;p87"/>
          <p:cNvSpPr txBox="1"/>
          <p:nvPr/>
        </p:nvSpPr>
        <p:spPr>
          <a:xfrm>
            <a:off x="2702402" y="2933150"/>
            <a:ext cx="1258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rgbClr val="FFFFFF"/>
                </a:solidFill>
                <a:latin typeface="Amatic SC"/>
                <a:ea typeface="Amatic SC"/>
                <a:cs typeface="Amatic SC"/>
                <a:sym typeface="Amatic SC"/>
              </a:rPr>
              <a:t>Objective Facts</a:t>
            </a:r>
            <a:endParaRPr sz="1800" b="1">
              <a:solidFill>
                <a:srgbClr val="FFFFFF"/>
              </a:solidFill>
              <a:latin typeface="Amatic SC"/>
              <a:ea typeface="Amatic SC"/>
              <a:cs typeface="Amatic SC"/>
              <a:sym typeface="Amatic SC"/>
            </a:endParaRPr>
          </a:p>
        </p:txBody>
      </p:sp>
      <p:sp>
        <p:nvSpPr>
          <p:cNvPr id="561" name="Google Shape;561;p87"/>
          <p:cNvSpPr txBox="1"/>
          <p:nvPr/>
        </p:nvSpPr>
        <p:spPr>
          <a:xfrm>
            <a:off x="4572003" y="2794558"/>
            <a:ext cx="12582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rgbClr val="FFFFFF"/>
                </a:solidFill>
                <a:latin typeface="Amatic SC"/>
                <a:ea typeface="Amatic SC"/>
                <a:cs typeface="Amatic SC"/>
                <a:sym typeface="Amatic SC"/>
              </a:rPr>
              <a:t>What confirms your beliefs</a:t>
            </a:r>
            <a:endParaRPr sz="1800" b="1">
              <a:solidFill>
                <a:srgbClr val="FFFFFF"/>
              </a:solidFill>
              <a:latin typeface="Amatic SC"/>
              <a:ea typeface="Amatic SC"/>
              <a:cs typeface="Amatic SC"/>
              <a:sym typeface="Amatic SC"/>
            </a:endParaRPr>
          </a:p>
        </p:txBody>
      </p:sp>
      <p:sp>
        <p:nvSpPr>
          <p:cNvPr id="562" name="Google Shape;562;p87"/>
          <p:cNvSpPr txBox="1"/>
          <p:nvPr/>
        </p:nvSpPr>
        <p:spPr>
          <a:xfrm>
            <a:off x="3839722" y="4080113"/>
            <a:ext cx="1258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rgbClr val="FFFFFF"/>
                </a:solidFill>
                <a:latin typeface="Amatic SC"/>
                <a:ea typeface="Amatic SC"/>
                <a:cs typeface="Amatic SC"/>
                <a:sym typeface="Amatic SC"/>
              </a:rPr>
              <a:t>What you see</a:t>
            </a:r>
            <a:endParaRPr sz="1800" b="1">
              <a:solidFill>
                <a:srgbClr val="FFFFFF"/>
              </a:solidFill>
              <a:latin typeface="Amatic SC"/>
              <a:ea typeface="Amatic SC"/>
              <a:cs typeface="Amatic SC"/>
              <a:sym typeface="Amatic SC"/>
            </a:endParaRPr>
          </a:p>
        </p:txBody>
      </p:sp>
      <p:sp>
        <p:nvSpPr>
          <p:cNvPr id="563" name="Google Shape;563;p87"/>
          <p:cNvSpPr/>
          <p:nvPr/>
        </p:nvSpPr>
        <p:spPr>
          <a:xfrm rot="-5574433">
            <a:off x="4059391" y="3896069"/>
            <a:ext cx="402218" cy="121307"/>
          </a:xfrm>
          <a:prstGeom prst="rightArrow">
            <a:avLst>
              <a:gd name="adj1" fmla="val 50000"/>
              <a:gd name="adj2" fmla="val 50000"/>
            </a:avLst>
          </a:prstGeom>
          <a:solidFill>
            <a:srgbClr val="FEC700"/>
          </a:solidFill>
          <a:ln w="9525" cap="flat" cmpd="sng">
            <a:solidFill>
              <a:srgbClr val="C27B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88"/>
          <p:cNvSpPr txBox="1"/>
          <p:nvPr/>
        </p:nvSpPr>
        <p:spPr>
          <a:xfrm>
            <a:off x="1190075" y="2899525"/>
            <a:ext cx="6797100" cy="459300"/>
          </a:xfrm>
          <a:prstGeom prst="rect">
            <a:avLst/>
          </a:prstGeom>
          <a:noFill/>
          <a:ln>
            <a:noFill/>
          </a:ln>
        </p:spPr>
        <p:txBody>
          <a:bodyPr spcFirstLastPara="1" wrap="square" lIns="91425" tIns="91425" rIns="91425" bIns="91425" anchor="t" anchorCtr="0">
            <a:spAutoFit/>
          </a:bodyPr>
          <a:lstStyle/>
          <a:p>
            <a:pPr marL="0" lvl="0" indent="0" algn="ctr" rtl="0">
              <a:lnSpc>
                <a:spcPct val="85000"/>
              </a:lnSpc>
              <a:spcBef>
                <a:spcPts val="0"/>
              </a:spcBef>
              <a:spcAft>
                <a:spcPts val="0"/>
              </a:spcAft>
              <a:buNone/>
            </a:pPr>
            <a:endParaRPr sz="2100">
              <a:latin typeface="Archivo Black"/>
              <a:ea typeface="Archivo Black"/>
              <a:cs typeface="Archivo Black"/>
              <a:sym typeface="Archivo Black"/>
            </a:endParaRPr>
          </a:p>
        </p:txBody>
      </p:sp>
      <p:grpSp>
        <p:nvGrpSpPr>
          <p:cNvPr id="569" name="Google Shape;569;p88"/>
          <p:cNvGrpSpPr/>
          <p:nvPr/>
        </p:nvGrpSpPr>
        <p:grpSpPr>
          <a:xfrm>
            <a:off x="191648" y="4879303"/>
            <a:ext cx="8760641" cy="77100"/>
            <a:chOff x="191648" y="4879303"/>
            <a:chExt cx="8760641" cy="77100"/>
          </a:xfrm>
        </p:grpSpPr>
        <p:sp>
          <p:nvSpPr>
            <p:cNvPr id="570" name="Google Shape;570;p88"/>
            <p:cNvSpPr txBox="1"/>
            <p:nvPr/>
          </p:nvSpPr>
          <p:spPr>
            <a:xfrm>
              <a:off x="8836489" y="4894903"/>
              <a:ext cx="115800" cy="615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sz="400">
                  <a:solidFill>
                    <a:srgbClr val="000000"/>
                  </a:solidFill>
                  <a:latin typeface="Archivo SemiBold"/>
                  <a:ea typeface="Archivo SemiBold"/>
                  <a:cs typeface="Archivo SemiBold"/>
                  <a:sym typeface="Archivo SemiBold"/>
                </a:rPr>
                <a:t>22</a:t>
              </a:fld>
              <a:endParaRPr sz="400">
                <a:solidFill>
                  <a:srgbClr val="000000"/>
                </a:solidFill>
                <a:latin typeface="Archivo SemiBold"/>
                <a:ea typeface="Archivo SemiBold"/>
                <a:cs typeface="Archivo SemiBold"/>
                <a:sym typeface="Archivo SemiBold"/>
              </a:endParaRPr>
            </a:p>
          </p:txBody>
        </p:sp>
        <p:sp>
          <p:nvSpPr>
            <p:cNvPr id="571" name="Google Shape;571;p88"/>
            <p:cNvSpPr txBox="1"/>
            <p:nvPr/>
          </p:nvSpPr>
          <p:spPr>
            <a:xfrm>
              <a:off x="191648" y="4902401"/>
              <a:ext cx="417900" cy="54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350">
                  <a:solidFill>
                    <a:srgbClr val="000000"/>
                  </a:solidFill>
                  <a:latin typeface="Archivo SemiBold"/>
                  <a:ea typeface="Archivo SemiBold"/>
                  <a:cs typeface="Archivo SemiBold"/>
                  <a:sym typeface="Archivo SemiBold"/>
                </a:rPr>
                <a:t>TBWA\Worldwide</a:t>
              </a:r>
              <a:endParaRPr sz="350">
                <a:solidFill>
                  <a:srgbClr val="000000"/>
                </a:solidFill>
                <a:latin typeface="Archivo SemiBold"/>
                <a:ea typeface="Archivo SemiBold"/>
                <a:cs typeface="Archivo SemiBold"/>
                <a:sym typeface="Archivo SemiBold"/>
              </a:endParaRPr>
            </a:p>
          </p:txBody>
        </p:sp>
        <p:sp>
          <p:nvSpPr>
            <p:cNvPr id="572" name="Google Shape;572;p88"/>
            <p:cNvSpPr txBox="1"/>
            <p:nvPr/>
          </p:nvSpPr>
          <p:spPr>
            <a:xfrm>
              <a:off x="4668297" y="4879303"/>
              <a:ext cx="2028300" cy="771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None/>
              </a:pPr>
              <a:r>
                <a:rPr lang="en" sz="350">
                  <a:solidFill>
                    <a:srgbClr val="000000"/>
                  </a:solidFill>
                  <a:latin typeface="Archivo SemiBold"/>
                  <a:ea typeface="Archivo SemiBold"/>
                  <a:cs typeface="Archivo SemiBold"/>
                  <a:sym typeface="Archivo SemiBold"/>
                </a:rPr>
                <a:t>© 2023 TBWA \ Worldwide. All Rights Reserved. Proprietary and confidential.</a:t>
              </a:r>
              <a:endParaRPr sz="350">
                <a:solidFill>
                  <a:srgbClr val="000000"/>
                </a:solidFill>
                <a:latin typeface="Archivo SemiBold"/>
                <a:ea typeface="Archivo SemiBold"/>
                <a:cs typeface="Archivo SemiBold"/>
                <a:sym typeface="Archivo SemiBold"/>
              </a:endParaRPr>
            </a:p>
          </p:txBody>
        </p:sp>
        <p:sp>
          <p:nvSpPr>
            <p:cNvPr id="573" name="Google Shape;573;p88"/>
            <p:cNvSpPr txBox="1"/>
            <p:nvPr/>
          </p:nvSpPr>
          <p:spPr>
            <a:xfrm>
              <a:off x="2430000" y="4902401"/>
              <a:ext cx="669000" cy="54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350">
                  <a:solidFill>
                    <a:srgbClr val="000000"/>
                  </a:solidFill>
                  <a:latin typeface="Archivo SemiBold"/>
                  <a:ea typeface="Archivo SemiBold"/>
                  <a:cs typeface="Archivo SemiBold"/>
                  <a:sym typeface="Archivo SemiBold"/>
                </a:rPr>
                <a:t>The Disruption Company®</a:t>
              </a:r>
              <a:endParaRPr sz="350">
                <a:solidFill>
                  <a:srgbClr val="000000"/>
                </a:solidFill>
                <a:latin typeface="Archivo SemiBold"/>
                <a:ea typeface="Archivo SemiBold"/>
                <a:cs typeface="Archivo SemiBold"/>
                <a:sym typeface="Archivo SemiBold"/>
              </a:endParaRPr>
            </a:p>
          </p:txBody>
        </p:sp>
      </p:grpSp>
      <p:grpSp>
        <p:nvGrpSpPr>
          <p:cNvPr id="574" name="Google Shape;574;p88"/>
          <p:cNvGrpSpPr/>
          <p:nvPr/>
        </p:nvGrpSpPr>
        <p:grpSpPr>
          <a:xfrm>
            <a:off x="191648" y="4879303"/>
            <a:ext cx="6504949" cy="77100"/>
            <a:chOff x="191648" y="4879303"/>
            <a:chExt cx="6504949" cy="77100"/>
          </a:xfrm>
        </p:grpSpPr>
        <p:sp>
          <p:nvSpPr>
            <p:cNvPr id="575" name="Google Shape;575;p88"/>
            <p:cNvSpPr txBox="1"/>
            <p:nvPr/>
          </p:nvSpPr>
          <p:spPr>
            <a:xfrm>
              <a:off x="191648" y="4902401"/>
              <a:ext cx="417900" cy="54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350">
                  <a:solidFill>
                    <a:srgbClr val="FFFFFF"/>
                  </a:solidFill>
                  <a:latin typeface="Archivo SemiBold"/>
                  <a:ea typeface="Archivo SemiBold"/>
                  <a:cs typeface="Archivo SemiBold"/>
                  <a:sym typeface="Archivo SemiBold"/>
                </a:rPr>
                <a:t>TBWA\Dublin</a:t>
              </a:r>
              <a:endParaRPr sz="350">
                <a:solidFill>
                  <a:srgbClr val="FFFFFF"/>
                </a:solidFill>
                <a:latin typeface="Archivo SemiBold"/>
                <a:ea typeface="Archivo SemiBold"/>
                <a:cs typeface="Archivo SemiBold"/>
                <a:sym typeface="Archivo SemiBold"/>
              </a:endParaRPr>
            </a:p>
          </p:txBody>
        </p:sp>
        <p:sp>
          <p:nvSpPr>
            <p:cNvPr id="576" name="Google Shape;576;p88"/>
            <p:cNvSpPr txBox="1"/>
            <p:nvPr/>
          </p:nvSpPr>
          <p:spPr>
            <a:xfrm>
              <a:off x="4668297" y="4879303"/>
              <a:ext cx="2028300" cy="771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None/>
              </a:pPr>
              <a:r>
                <a:rPr lang="en" sz="350">
                  <a:solidFill>
                    <a:srgbClr val="FFFFFF"/>
                  </a:solidFill>
                  <a:latin typeface="Archivo SemiBold"/>
                  <a:ea typeface="Archivo SemiBold"/>
                  <a:cs typeface="Archivo SemiBold"/>
                  <a:sym typeface="Archivo SemiBold"/>
                </a:rPr>
                <a:t>© 2023 TBWA \ Worldwide. All Rights Reserved. Proprietary and confidential.</a:t>
              </a:r>
              <a:endParaRPr sz="350">
                <a:solidFill>
                  <a:srgbClr val="FFFFFF"/>
                </a:solidFill>
                <a:latin typeface="Archivo SemiBold"/>
                <a:ea typeface="Archivo SemiBold"/>
                <a:cs typeface="Archivo SemiBold"/>
                <a:sym typeface="Archivo SemiBold"/>
              </a:endParaRPr>
            </a:p>
          </p:txBody>
        </p:sp>
        <p:sp>
          <p:nvSpPr>
            <p:cNvPr id="577" name="Google Shape;577;p88"/>
            <p:cNvSpPr txBox="1"/>
            <p:nvPr/>
          </p:nvSpPr>
          <p:spPr>
            <a:xfrm>
              <a:off x="2430000" y="4902401"/>
              <a:ext cx="669000" cy="54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350">
                  <a:solidFill>
                    <a:srgbClr val="FFFFFF"/>
                  </a:solidFill>
                  <a:latin typeface="Archivo SemiBold"/>
                  <a:ea typeface="Archivo SemiBold"/>
                  <a:cs typeface="Archivo SemiBold"/>
                  <a:sym typeface="Archivo SemiBold"/>
                </a:rPr>
                <a:t>The Disruption Company®</a:t>
              </a:r>
              <a:endParaRPr sz="350">
                <a:solidFill>
                  <a:srgbClr val="FFFFFF"/>
                </a:solidFill>
                <a:latin typeface="Archivo SemiBold"/>
                <a:ea typeface="Archivo SemiBold"/>
                <a:cs typeface="Archivo SemiBold"/>
                <a:sym typeface="Archivo SemiBold"/>
              </a:endParaRPr>
            </a:p>
          </p:txBody>
        </p:sp>
      </p:grpSp>
      <p:pic>
        <p:nvPicPr>
          <p:cNvPr id="578" name="Google Shape;578;p88"/>
          <p:cNvPicPr preferRelativeResize="0"/>
          <p:nvPr/>
        </p:nvPicPr>
        <p:blipFill>
          <a:blip r:embed="rId3">
            <a:alphaModFix/>
          </a:blip>
          <a:stretch>
            <a:fillRect/>
          </a:stretch>
        </p:blipFill>
        <p:spPr>
          <a:xfrm>
            <a:off x="1677300" y="116125"/>
            <a:ext cx="5822650" cy="46581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82"/>
        <p:cNvGrpSpPr/>
        <p:nvPr/>
      </p:nvGrpSpPr>
      <p:grpSpPr>
        <a:xfrm>
          <a:off x="0" y="0"/>
          <a:ext cx="0" cy="0"/>
          <a:chOff x="0" y="0"/>
          <a:chExt cx="0" cy="0"/>
        </a:xfrm>
      </p:grpSpPr>
      <p:pic>
        <p:nvPicPr>
          <p:cNvPr id="2" name="Citi – The List 60">
            <a:hlinkClick r:id="" action="ppaction://media"/>
            <a:extLst>
              <a:ext uri="{FF2B5EF4-FFF2-40B4-BE49-F238E27FC236}">
                <a16:creationId xmlns:a16="http://schemas.microsoft.com/office/drawing/2014/main" id="{9A2961EC-4088-5B10-8385-5A4AA6C1237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75" y="3175"/>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90"/>
          <p:cNvSpPr txBox="1"/>
          <p:nvPr/>
        </p:nvSpPr>
        <p:spPr>
          <a:xfrm>
            <a:off x="553800" y="2474925"/>
            <a:ext cx="21486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000">
              <a:solidFill>
                <a:srgbClr val="FFFFFF"/>
              </a:solidFill>
              <a:latin typeface="Archivo"/>
              <a:ea typeface="Archivo"/>
              <a:cs typeface="Archivo"/>
              <a:sym typeface="Archivo"/>
            </a:endParaRPr>
          </a:p>
        </p:txBody>
      </p:sp>
      <p:grpSp>
        <p:nvGrpSpPr>
          <p:cNvPr id="589" name="Google Shape;589;p90"/>
          <p:cNvGrpSpPr/>
          <p:nvPr/>
        </p:nvGrpSpPr>
        <p:grpSpPr>
          <a:xfrm>
            <a:off x="191648" y="4879303"/>
            <a:ext cx="8760641" cy="77100"/>
            <a:chOff x="191648" y="4879303"/>
            <a:chExt cx="8760641" cy="77100"/>
          </a:xfrm>
        </p:grpSpPr>
        <p:sp>
          <p:nvSpPr>
            <p:cNvPr id="590" name="Google Shape;590;p90"/>
            <p:cNvSpPr txBox="1"/>
            <p:nvPr/>
          </p:nvSpPr>
          <p:spPr>
            <a:xfrm>
              <a:off x="8836489" y="4894903"/>
              <a:ext cx="115800" cy="615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sz="400">
                  <a:solidFill>
                    <a:srgbClr val="FFFFFF"/>
                  </a:solidFill>
                  <a:latin typeface="Archivo SemiBold"/>
                  <a:ea typeface="Archivo SemiBold"/>
                  <a:cs typeface="Archivo SemiBold"/>
                  <a:sym typeface="Archivo SemiBold"/>
                </a:rPr>
                <a:t>24</a:t>
              </a:fld>
              <a:endParaRPr sz="400">
                <a:solidFill>
                  <a:srgbClr val="FFFFFF"/>
                </a:solidFill>
                <a:latin typeface="Archivo SemiBold"/>
                <a:ea typeface="Archivo SemiBold"/>
                <a:cs typeface="Archivo SemiBold"/>
                <a:sym typeface="Archivo SemiBold"/>
              </a:endParaRPr>
            </a:p>
          </p:txBody>
        </p:sp>
        <p:sp>
          <p:nvSpPr>
            <p:cNvPr id="591" name="Google Shape;591;p90"/>
            <p:cNvSpPr txBox="1"/>
            <p:nvPr/>
          </p:nvSpPr>
          <p:spPr>
            <a:xfrm>
              <a:off x="191648" y="4902401"/>
              <a:ext cx="417900" cy="54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350">
                  <a:solidFill>
                    <a:srgbClr val="FFFFFF"/>
                  </a:solidFill>
                  <a:latin typeface="Archivo SemiBold"/>
                  <a:ea typeface="Archivo SemiBold"/>
                  <a:cs typeface="Archivo SemiBold"/>
                  <a:sym typeface="Archivo SemiBold"/>
                </a:rPr>
                <a:t>TBWA\Dublin</a:t>
              </a:r>
              <a:endParaRPr sz="350">
                <a:solidFill>
                  <a:srgbClr val="FFFFFF"/>
                </a:solidFill>
                <a:latin typeface="Archivo SemiBold"/>
                <a:ea typeface="Archivo SemiBold"/>
                <a:cs typeface="Archivo SemiBold"/>
                <a:sym typeface="Archivo SemiBold"/>
              </a:endParaRPr>
            </a:p>
          </p:txBody>
        </p:sp>
        <p:sp>
          <p:nvSpPr>
            <p:cNvPr id="592" name="Google Shape;592;p90"/>
            <p:cNvSpPr txBox="1"/>
            <p:nvPr/>
          </p:nvSpPr>
          <p:spPr>
            <a:xfrm>
              <a:off x="4668297" y="4879303"/>
              <a:ext cx="2028300" cy="771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None/>
              </a:pPr>
              <a:r>
                <a:rPr lang="en" sz="350">
                  <a:solidFill>
                    <a:srgbClr val="FFFFFF"/>
                  </a:solidFill>
                  <a:latin typeface="Archivo SemiBold"/>
                  <a:ea typeface="Archivo SemiBold"/>
                  <a:cs typeface="Archivo SemiBold"/>
                  <a:sym typeface="Archivo SemiBold"/>
                </a:rPr>
                <a:t>© 2023 TBWA \ Worldwide. All Rights Reserved. Proprietary and confidential.</a:t>
              </a:r>
              <a:endParaRPr sz="350">
                <a:solidFill>
                  <a:srgbClr val="FFFFFF"/>
                </a:solidFill>
                <a:latin typeface="Archivo SemiBold"/>
                <a:ea typeface="Archivo SemiBold"/>
                <a:cs typeface="Archivo SemiBold"/>
                <a:sym typeface="Archivo SemiBold"/>
              </a:endParaRPr>
            </a:p>
          </p:txBody>
        </p:sp>
        <p:sp>
          <p:nvSpPr>
            <p:cNvPr id="593" name="Google Shape;593;p90"/>
            <p:cNvSpPr txBox="1"/>
            <p:nvPr/>
          </p:nvSpPr>
          <p:spPr>
            <a:xfrm>
              <a:off x="2430000" y="4902401"/>
              <a:ext cx="669000" cy="54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350">
                  <a:solidFill>
                    <a:srgbClr val="FFFFFF"/>
                  </a:solidFill>
                  <a:latin typeface="Archivo SemiBold"/>
                  <a:ea typeface="Archivo SemiBold"/>
                  <a:cs typeface="Archivo SemiBold"/>
                  <a:sym typeface="Archivo SemiBold"/>
                </a:rPr>
                <a:t>The Disruption Company®</a:t>
              </a:r>
              <a:endParaRPr sz="350">
                <a:solidFill>
                  <a:srgbClr val="FFFFFF"/>
                </a:solidFill>
                <a:latin typeface="Archivo SemiBold"/>
                <a:ea typeface="Archivo SemiBold"/>
                <a:cs typeface="Archivo SemiBold"/>
                <a:sym typeface="Archivo SemiBold"/>
              </a:endParaRPr>
            </a:p>
          </p:txBody>
        </p:sp>
      </p:grpSp>
      <p:sp>
        <p:nvSpPr>
          <p:cNvPr id="594" name="Google Shape;594;p90"/>
          <p:cNvSpPr txBox="1"/>
          <p:nvPr/>
        </p:nvSpPr>
        <p:spPr>
          <a:xfrm>
            <a:off x="0" y="573127"/>
            <a:ext cx="8984700" cy="4286700"/>
          </a:xfrm>
          <a:prstGeom prst="rect">
            <a:avLst/>
          </a:prstGeom>
          <a:noFill/>
          <a:ln>
            <a:noFill/>
          </a:ln>
        </p:spPr>
        <p:txBody>
          <a:bodyPr spcFirstLastPara="1" wrap="square" lIns="91425" tIns="91425" rIns="91425" bIns="91425" anchor="t" anchorCtr="0">
            <a:spAutoFit/>
          </a:bodyPr>
          <a:lstStyle/>
          <a:p>
            <a:pPr marL="749300" lvl="0" indent="-311150" algn="l" rtl="0">
              <a:lnSpc>
                <a:spcPct val="162500"/>
              </a:lnSpc>
              <a:spcBef>
                <a:spcPts val="0"/>
              </a:spcBef>
              <a:spcAft>
                <a:spcPts val="0"/>
              </a:spcAft>
              <a:buClr>
                <a:schemeClr val="dk1"/>
              </a:buClr>
              <a:buSzPts val="1300"/>
              <a:buFont typeface="Archivo"/>
              <a:buAutoNum type="arabicPeriod"/>
            </a:pPr>
            <a:r>
              <a:rPr lang="en" sz="1300" dirty="0">
                <a:solidFill>
                  <a:schemeClr val="dk1"/>
                </a:solidFill>
                <a:latin typeface="Archivo"/>
                <a:ea typeface="Archivo"/>
                <a:cs typeface="Archivo"/>
                <a:sym typeface="Archivo"/>
              </a:rPr>
              <a:t>Be objective - start with as many neutral facts as possible. </a:t>
            </a:r>
            <a:endParaRPr sz="1300" dirty="0">
              <a:solidFill>
                <a:schemeClr val="dk1"/>
              </a:solidFill>
              <a:latin typeface="Archivo"/>
              <a:ea typeface="Archivo"/>
              <a:cs typeface="Archivo"/>
              <a:sym typeface="Archivo"/>
            </a:endParaRPr>
          </a:p>
          <a:p>
            <a:pPr marL="749300" lvl="0" indent="-311150" algn="l" rtl="0">
              <a:lnSpc>
                <a:spcPct val="162500"/>
              </a:lnSpc>
              <a:spcBef>
                <a:spcPts val="0"/>
              </a:spcBef>
              <a:spcAft>
                <a:spcPts val="0"/>
              </a:spcAft>
              <a:buClr>
                <a:schemeClr val="dk1"/>
              </a:buClr>
              <a:buSzPts val="1300"/>
              <a:buAutoNum type="arabicPeriod"/>
            </a:pPr>
            <a:r>
              <a:rPr lang="en" sz="1300" dirty="0">
                <a:solidFill>
                  <a:schemeClr val="dk1"/>
                </a:solidFill>
                <a:latin typeface="Archivo"/>
                <a:ea typeface="Archivo"/>
                <a:cs typeface="Archivo"/>
                <a:sym typeface="Archivo"/>
              </a:rPr>
              <a:t>Can I </a:t>
            </a:r>
            <a:r>
              <a:rPr lang="en" sz="1300" dirty="0" err="1">
                <a:solidFill>
                  <a:schemeClr val="dk1"/>
                </a:solidFill>
                <a:latin typeface="Archivo"/>
                <a:ea typeface="Archivo"/>
                <a:cs typeface="Archivo"/>
                <a:sym typeface="Archivo"/>
              </a:rPr>
              <a:t>emphathise</a:t>
            </a:r>
            <a:r>
              <a:rPr lang="en" sz="1300" dirty="0">
                <a:solidFill>
                  <a:schemeClr val="dk1"/>
                </a:solidFill>
                <a:latin typeface="Archivo"/>
                <a:ea typeface="Archivo"/>
                <a:cs typeface="Archivo"/>
                <a:sym typeface="Archivo"/>
              </a:rPr>
              <a:t> with others, especially in </a:t>
            </a:r>
            <a:r>
              <a:rPr lang="en" sz="1300" dirty="0">
                <a:solidFill>
                  <a:schemeClr val="dk1"/>
                </a:solidFill>
                <a:uFill>
                  <a:noFill/>
                </a:uFill>
                <a:latin typeface="Archivo"/>
                <a:ea typeface="Archivo"/>
                <a:cs typeface="Archivo"/>
                <a:sym typeface="Archivo"/>
                <a:hlinkClick r:id="rId3">
                  <a:extLst>
                    <a:ext uri="{A12FA001-AC4F-418D-AE19-62706E023703}">
                      <ahyp:hlinkClr xmlns:ahyp="http://schemas.microsoft.com/office/drawing/2018/hyperlinkcolor" val="tx"/>
                    </a:ext>
                  </a:extLst>
                </a:hlinkClick>
              </a:rPr>
              <a:t>different audience segmentations</a:t>
            </a:r>
            <a:r>
              <a:rPr lang="en" sz="1300" dirty="0">
                <a:solidFill>
                  <a:schemeClr val="dk1"/>
                </a:solidFill>
                <a:latin typeface="Archivo"/>
                <a:ea typeface="Archivo"/>
                <a:cs typeface="Archivo"/>
                <a:sym typeface="Archivo"/>
              </a:rPr>
              <a:t> that purchase my product? </a:t>
            </a:r>
            <a:endParaRPr sz="1300" dirty="0">
              <a:solidFill>
                <a:schemeClr val="dk1"/>
              </a:solidFill>
              <a:latin typeface="Archivo"/>
              <a:ea typeface="Archivo"/>
              <a:cs typeface="Archivo"/>
              <a:sym typeface="Archivo"/>
            </a:endParaRPr>
          </a:p>
          <a:p>
            <a:pPr marL="749300" lvl="0" indent="-311150" algn="l" rtl="0">
              <a:lnSpc>
                <a:spcPct val="162500"/>
              </a:lnSpc>
              <a:spcBef>
                <a:spcPts val="0"/>
              </a:spcBef>
              <a:spcAft>
                <a:spcPts val="0"/>
              </a:spcAft>
              <a:buClr>
                <a:schemeClr val="dk1"/>
              </a:buClr>
              <a:buSzPts val="1300"/>
              <a:buFont typeface="Archivo"/>
              <a:buAutoNum type="arabicPeriod"/>
            </a:pPr>
            <a:r>
              <a:rPr lang="en" sz="1300" dirty="0">
                <a:solidFill>
                  <a:schemeClr val="dk1"/>
                </a:solidFill>
                <a:latin typeface="Archivo"/>
                <a:ea typeface="Archivo"/>
                <a:cs typeface="Archivo"/>
                <a:sym typeface="Archivo"/>
              </a:rPr>
              <a:t>Can I listen openly to the opinions of others, especially those with differing views?</a:t>
            </a:r>
            <a:endParaRPr sz="1300" dirty="0">
              <a:solidFill>
                <a:schemeClr val="dk1"/>
              </a:solidFill>
              <a:latin typeface="Archivo"/>
              <a:ea typeface="Archivo"/>
              <a:cs typeface="Archivo"/>
              <a:sym typeface="Archivo"/>
            </a:endParaRPr>
          </a:p>
          <a:p>
            <a:pPr marL="749300" lvl="0" indent="-311150" algn="l" rtl="0">
              <a:lnSpc>
                <a:spcPct val="162500"/>
              </a:lnSpc>
              <a:spcBef>
                <a:spcPts val="0"/>
              </a:spcBef>
              <a:spcAft>
                <a:spcPts val="0"/>
              </a:spcAft>
              <a:buClr>
                <a:schemeClr val="dk1"/>
              </a:buClr>
              <a:buSzPts val="1300"/>
              <a:buFont typeface="Archivo"/>
              <a:buAutoNum type="arabicPeriod"/>
            </a:pPr>
            <a:r>
              <a:rPr lang="en" sz="1300" dirty="0">
                <a:solidFill>
                  <a:schemeClr val="dk1"/>
                </a:solidFill>
                <a:latin typeface="Archivo"/>
                <a:ea typeface="Archivo"/>
                <a:cs typeface="Archivo"/>
                <a:sym typeface="Archivo"/>
              </a:rPr>
              <a:t>Build a diverse creative team and fostered an open culture where the team can work through their implicit biases, ensuring that those ideas are carefully examined.</a:t>
            </a:r>
            <a:endParaRPr sz="1300" dirty="0">
              <a:solidFill>
                <a:schemeClr val="dk1"/>
              </a:solidFill>
              <a:latin typeface="Archivo"/>
              <a:ea typeface="Archivo"/>
              <a:cs typeface="Archivo"/>
              <a:sym typeface="Archivo"/>
            </a:endParaRPr>
          </a:p>
          <a:p>
            <a:pPr marL="749300" lvl="0" indent="-311150" algn="l" rtl="0">
              <a:lnSpc>
                <a:spcPct val="162500"/>
              </a:lnSpc>
              <a:spcBef>
                <a:spcPts val="0"/>
              </a:spcBef>
              <a:spcAft>
                <a:spcPts val="0"/>
              </a:spcAft>
              <a:buClr>
                <a:schemeClr val="dk1"/>
              </a:buClr>
              <a:buSzPts val="1300"/>
              <a:buFont typeface="Archivo"/>
              <a:buAutoNum type="arabicPeriod"/>
            </a:pPr>
            <a:r>
              <a:rPr lang="en" sz="1300" dirty="0">
                <a:solidFill>
                  <a:schemeClr val="dk1"/>
                </a:solidFill>
                <a:latin typeface="Archivo"/>
                <a:ea typeface="Archivo"/>
                <a:cs typeface="Archivo"/>
                <a:sym typeface="Archivo"/>
              </a:rPr>
              <a:t>Am I taking in all my </a:t>
            </a:r>
            <a:r>
              <a:rPr lang="en" sz="1300" i="1" dirty="0">
                <a:solidFill>
                  <a:schemeClr val="dk1"/>
                </a:solidFill>
                <a:latin typeface="Archivo"/>
                <a:ea typeface="Archivo"/>
                <a:cs typeface="Archivo"/>
                <a:sym typeface="Archivo"/>
              </a:rPr>
              <a:t>evidence</a:t>
            </a:r>
            <a:r>
              <a:rPr lang="en" sz="1300" dirty="0">
                <a:solidFill>
                  <a:schemeClr val="dk1"/>
                </a:solidFill>
                <a:latin typeface="Archivo"/>
                <a:ea typeface="Archivo"/>
                <a:cs typeface="Archivo"/>
                <a:sym typeface="Archivo"/>
              </a:rPr>
              <a:t> from a curated information stream that confirms what I already believe? Read information from broader sources, especially seeking out fact-based sources that might contradict your own views.</a:t>
            </a:r>
            <a:endParaRPr sz="1300" dirty="0">
              <a:solidFill>
                <a:schemeClr val="dk1"/>
              </a:solidFill>
              <a:latin typeface="Archivo"/>
              <a:ea typeface="Archivo"/>
              <a:cs typeface="Archivo"/>
              <a:sym typeface="Archivo"/>
            </a:endParaRPr>
          </a:p>
          <a:p>
            <a:pPr marL="749300" lvl="0" indent="-311150" algn="l" rtl="0">
              <a:lnSpc>
                <a:spcPct val="162500"/>
              </a:lnSpc>
              <a:spcBef>
                <a:spcPts val="0"/>
              </a:spcBef>
              <a:spcAft>
                <a:spcPts val="0"/>
              </a:spcAft>
              <a:buClr>
                <a:schemeClr val="dk1"/>
              </a:buClr>
              <a:buSzPts val="1300"/>
              <a:buFont typeface="Archivo"/>
              <a:buAutoNum type="arabicPeriod"/>
            </a:pPr>
            <a:r>
              <a:rPr lang="en" sz="1300" b="1" dirty="0">
                <a:solidFill>
                  <a:schemeClr val="dk1"/>
                </a:solidFill>
                <a:latin typeface="Archivo"/>
                <a:ea typeface="Archivo"/>
                <a:cs typeface="Archivo"/>
                <a:sym typeface="Archivo"/>
              </a:rPr>
              <a:t>Delve into the uncomfortable</a:t>
            </a:r>
            <a:r>
              <a:rPr lang="en" sz="1300" dirty="0">
                <a:solidFill>
                  <a:schemeClr val="dk1"/>
                </a:solidFill>
                <a:latin typeface="Archivo"/>
                <a:ea typeface="Archivo"/>
                <a:cs typeface="Archivo"/>
                <a:sym typeface="Archivo"/>
              </a:rPr>
              <a:t>. This helps us to become aware of our confirmation bias. Am I exposing myself to people with varying life experiences unlike my own, so that their views can make their way into my work? </a:t>
            </a:r>
            <a:endParaRPr sz="1300" dirty="0">
              <a:solidFill>
                <a:schemeClr val="dk1"/>
              </a:solidFill>
              <a:latin typeface="Archivo"/>
              <a:ea typeface="Archivo"/>
              <a:cs typeface="Archivo"/>
              <a:sym typeface="Archivo"/>
            </a:endParaRPr>
          </a:p>
          <a:p>
            <a:pPr marL="749300" lvl="0" indent="-311150" algn="l" rtl="0">
              <a:lnSpc>
                <a:spcPct val="162500"/>
              </a:lnSpc>
              <a:spcBef>
                <a:spcPts val="0"/>
              </a:spcBef>
              <a:spcAft>
                <a:spcPts val="0"/>
              </a:spcAft>
              <a:buClr>
                <a:schemeClr val="dk1"/>
              </a:buClr>
              <a:buSzPts val="1300"/>
              <a:buFont typeface="Archivo"/>
              <a:buAutoNum type="arabicPeriod"/>
            </a:pPr>
            <a:r>
              <a:rPr lang="en" sz="1300" dirty="0">
                <a:solidFill>
                  <a:schemeClr val="dk1"/>
                </a:solidFill>
                <a:latin typeface="Archivo"/>
                <a:ea typeface="Archivo"/>
                <a:cs typeface="Archivo"/>
                <a:sym typeface="Archivo"/>
              </a:rPr>
              <a:t>Am I hiring artists, photographers, and designers who reflect the target in my campaigns?</a:t>
            </a:r>
            <a:endParaRPr sz="1300" dirty="0">
              <a:solidFill>
                <a:schemeClr val="dk1"/>
              </a:solidFill>
              <a:latin typeface="Archivo"/>
              <a:ea typeface="Archivo"/>
              <a:cs typeface="Archivo"/>
              <a:sym typeface="Archivo"/>
            </a:endParaRPr>
          </a:p>
          <a:p>
            <a:pPr marL="749300" lvl="0" indent="-311150" algn="l" rtl="0">
              <a:lnSpc>
                <a:spcPct val="162500"/>
              </a:lnSpc>
              <a:spcBef>
                <a:spcPts val="0"/>
              </a:spcBef>
              <a:spcAft>
                <a:spcPts val="0"/>
              </a:spcAft>
              <a:buClr>
                <a:schemeClr val="dk1"/>
              </a:buClr>
              <a:buSzPts val="1300"/>
              <a:buFont typeface="Archivo"/>
              <a:buAutoNum type="arabicPeriod"/>
            </a:pPr>
            <a:r>
              <a:rPr lang="en" sz="1300" dirty="0">
                <a:solidFill>
                  <a:schemeClr val="dk1"/>
                </a:solidFill>
                <a:latin typeface="Archivo"/>
                <a:ea typeface="Archivo"/>
                <a:cs typeface="Archivo"/>
                <a:sym typeface="Archivo"/>
              </a:rPr>
              <a:t>Am I giving everything I read the critical reflection it deserves, before developing a marketing campaign that might perpetuate my own beliefs? Go outside your echo chamber and test test test!</a:t>
            </a:r>
            <a:endParaRPr sz="1300" dirty="0">
              <a:solidFill>
                <a:schemeClr val="dk1"/>
              </a:solidFill>
              <a:latin typeface="Archivo"/>
              <a:ea typeface="Archivo"/>
              <a:cs typeface="Archivo"/>
              <a:sym typeface="Archivo"/>
            </a:endParaRPr>
          </a:p>
        </p:txBody>
      </p:sp>
      <p:sp>
        <p:nvSpPr>
          <p:cNvPr id="595" name="Google Shape;595;p90"/>
          <p:cNvSpPr txBox="1"/>
          <p:nvPr/>
        </p:nvSpPr>
        <p:spPr>
          <a:xfrm>
            <a:off x="0" y="153975"/>
            <a:ext cx="7480800" cy="453900"/>
          </a:xfrm>
          <a:prstGeom prst="rect">
            <a:avLst/>
          </a:prstGeom>
          <a:noFill/>
          <a:ln>
            <a:noFill/>
          </a:ln>
        </p:spPr>
        <p:txBody>
          <a:bodyPr spcFirstLastPara="1" wrap="square" lIns="91425" tIns="91425" rIns="91425" bIns="91425" anchor="t" anchorCtr="0">
            <a:spAutoFit/>
          </a:bodyPr>
          <a:lstStyle/>
          <a:p>
            <a:pPr marL="0" lvl="0" indent="0" algn="l" rtl="0">
              <a:lnSpc>
                <a:spcPct val="70000"/>
              </a:lnSpc>
              <a:spcBef>
                <a:spcPts val="0"/>
              </a:spcBef>
              <a:spcAft>
                <a:spcPts val="0"/>
              </a:spcAft>
              <a:buNone/>
            </a:pPr>
            <a:r>
              <a:rPr lang="en" sz="2500">
                <a:solidFill>
                  <a:srgbClr val="FECC00"/>
                </a:solidFill>
                <a:latin typeface="Archivo Black"/>
                <a:ea typeface="Archivo Black"/>
                <a:cs typeface="Archivo Black"/>
                <a:sym typeface="Archivo Black"/>
              </a:rPr>
              <a:t>Avoiding negative use of confirmation bias.</a:t>
            </a:r>
            <a:endParaRPr sz="25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91"/>
          <p:cNvSpPr txBox="1"/>
          <p:nvPr/>
        </p:nvSpPr>
        <p:spPr>
          <a:xfrm>
            <a:off x="8836489" y="4894903"/>
            <a:ext cx="115800" cy="615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sz="400">
                <a:solidFill>
                  <a:srgbClr val="FFFFFF"/>
                </a:solidFill>
                <a:latin typeface="Archivo SemiBold"/>
                <a:ea typeface="Archivo SemiBold"/>
                <a:cs typeface="Archivo SemiBold"/>
                <a:sym typeface="Archivo SemiBold"/>
              </a:rPr>
              <a:t>25</a:t>
            </a:fld>
            <a:endParaRPr sz="400">
              <a:solidFill>
                <a:srgbClr val="FFFFFF"/>
              </a:solidFill>
              <a:latin typeface="Archivo SemiBold"/>
              <a:ea typeface="Archivo SemiBold"/>
              <a:cs typeface="Archivo SemiBold"/>
              <a:sym typeface="Archivo SemiBold"/>
            </a:endParaRPr>
          </a:p>
        </p:txBody>
      </p:sp>
      <p:grpSp>
        <p:nvGrpSpPr>
          <p:cNvPr id="601" name="Google Shape;601;p91"/>
          <p:cNvGrpSpPr/>
          <p:nvPr/>
        </p:nvGrpSpPr>
        <p:grpSpPr>
          <a:xfrm>
            <a:off x="191648" y="4879303"/>
            <a:ext cx="6504949" cy="77100"/>
            <a:chOff x="191648" y="4879303"/>
            <a:chExt cx="6504949" cy="77100"/>
          </a:xfrm>
        </p:grpSpPr>
        <p:sp>
          <p:nvSpPr>
            <p:cNvPr id="602" name="Google Shape;602;p91"/>
            <p:cNvSpPr txBox="1"/>
            <p:nvPr/>
          </p:nvSpPr>
          <p:spPr>
            <a:xfrm>
              <a:off x="191648" y="4902401"/>
              <a:ext cx="417900" cy="54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350">
                  <a:solidFill>
                    <a:srgbClr val="FFFFFF"/>
                  </a:solidFill>
                  <a:latin typeface="Archivo SemiBold"/>
                  <a:ea typeface="Archivo SemiBold"/>
                  <a:cs typeface="Archivo SemiBold"/>
                  <a:sym typeface="Archivo SemiBold"/>
                </a:rPr>
                <a:t>TBWA\Dublin</a:t>
              </a:r>
              <a:endParaRPr sz="350">
                <a:solidFill>
                  <a:srgbClr val="FFFFFF"/>
                </a:solidFill>
                <a:latin typeface="Archivo SemiBold"/>
                <a:ea typeface="Archivo SemiBold"/>
                <a:cs typeface="Archivo SemiBold"/>
                <a:sym typeface="Archivo SemiBold"/>
              </a:endParaRPr>
            </a:p>
          </p:txBody>
        </p:sp>
        <p:sp>
          <p:nvSpPr>
            <p:cNvPr id="603" name="Google Shape;603;p91"/>
            <p:cNvSpPr txBox="1"/>
            <p:nvPr/>
          </p:nvSpPr>
          <p:spPr>
            <a:xfrm>
              <a:off x="4668297" y="4879303"/>
              <a:ext cx="2028300" cy="771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None/>
              </a:pPr>
              <a:r>
                <a:rPr lang="en" sz="350">
                  <a:solidFill>
                    <a:srgbClr val="FFFFFF"/>
                  </a:solidFill>
                  <a:latin typeface="Archivo SemiBold"/>
                  <a:ea typeface="Archivo SemiBold"/>
                  <a:cs typeface="Archivo SemiBold"/>
                  <a:sym typeface="Archivo SemiBold"/>
                </a:rPr>
                <a:t>© 2023 TBWA \ Worldwide. All Rights Reserved. Proprietary and confidential.</a:t>
              </a:r>
              <a:endParaRPr sz="350">
                <a:solidFill>
                  <a:srgbClr val="FFFFFF"/>
                </a:solidFill>
                <a:latin typeface="Archivo SemiBold"/>
                <a:ea typeface="Archivo SemiBold"/>
                <a:cs typeface="Archivo SemiBold"/>
                <a:sym typeface="Archivo SemiBold"/>
              </a:endParaRPr>
            </a:p>
          </p:txBody>
        </p:sp>
        <p:sp>
          <p:nvSpPr>
            <p:cNvPr id="604" name="Google Shape;604;p91"/>
            <p:cNvSpPr txBox="1"/>
            <p:nvPr/>
          </p:nvSpPr>
          <p:spPr>
            <a:xfrm>
              <a:off x="2430000" y="4902401"/>
              <a:ext cx="669000" cy="54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350">
                  <a:solidFill>
                    <a:srgbClr val="FFFFFF"/>
                  </a:solidFill>
                  <a:latin typeface="Archivo SemiBold"/>
                  <a:ea typeface="Archivo SemiBold"/>
                  <a:cs typeface="Archivo SemiBold"/>
                  <a:sym typeface="Archivo SemiBold"/>
                </a:rPr>
                <a:t>The Disruption Company®</a:t>
              </a:r>
              <a:endParaRPr sz="350">
                <a:solidFill>
                  <a:srgbClr val="FFFFFF"/>
                </a:solidFill>
                <a:latin typeface="Archivo SemiBold"/>
                <a:ea typeface="Archivo SemiBold"/>
                <a:cs typeface="Archivo SemiBold"/>
                <a:sym typeface="Archivo SemiBold"/>
              </a:endParaRPr>
            </a:p>
          </p:txBody>
        </p:sp>
      </p:grpSp>
      <p:sp>
        <p:nvSpPr>
          <p:cNvPr id="605" name="Google Shape;605;p91"/>
          <p:cNvSpPr txBox="1"/>
          <p:nvPr/>
        </p:nvSpPr>
        <p:spPr>
          <a:xfrm>
            <a:off x="4409422" y="1155025"/>
            <a:ext cx="5962500" cy="26475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10000">
                <a:solidFill>
                  <a:srgbClr val="FECC00"/>
                </a:solidFill>
                <a:latin typeface="Six Caps"/>
                <a:ea typeface="Six Caps"/>
                <a:cs typeface="Six Caps"/>
                <a:sym typeface="Six Caps"/>
              </a:rPr>
              <a:t>Conformity</a:t>
            </a:r>
            <a:endParaRPr sz="10000">
              <a:solidFill>
                <a:srgbClr val="FECC00"/>
              </a:solidFill>
              <a:latin typeface="Six Caps"/>
              <a:ea typeface="Six Caps"/>
              <a:cs typeface="Six Caps"/>
              <a:sym typeface="Six Caps"/>
            </a:endParaRPr>
          </a:p>
          <a:p>
            <a:pPr marL="0" lvl="0" indent="0" algn="l" rtl="0">
              <a:lnSpc>
                <a:spcPct val="80000"/>
              </a:lnSpc>
              <a:spcBef>
                <a:spcPts val="0"/>
              </a:spcBef>
              <a:spcAft>
                <a:spcPts val="0"/>
              </a:spcAft>
              <a:buNone/>
            </a:pPr>
            <a:r>
              <a:rPr lang="en" sz="10000">
                <a:solidFill>
                  <a:srgbClr val="FECC00"/>
                </a:solidFill>
                <a:latin typeface="Six Caps"/>
                <a:ea typeface="Six Caps"/>
                <a:cs typeface="Six Caps"/>
                <a:sym typeface="Six Caps"/>
              </a:rPr>
              <a:t>Bias</a:t>
            </a:r>
            <a:endParaRPr sz="10000">
              <a:solidFill>
                <a:srgbClr val="FECC00"/>
              </a:solidFill>
              <a:latin typeface="Six Caps"/>
              <a:ea typeface="Six Caps"/>
              <a:cs typeface="Six Caps"/>
              <a:sym typeface="Six Caps"/>
            </a:endParaRPr>
          </a:p>
        </p:txBody>
      </p:sp>
      <p:cxnSp>
        <p:nvCxnSpPr>
          <p:cNvPr id="606" name="Google Shape;606;p91"/>
          <p:cNvCxnSpPr/>
          <p:nvPr/>
        </p:nvCxnSpPr>
        <p:spPr>
          <a:xfrm>
            <a:off x="4538725" y="3617225"/>
            <a:ext cx="5594100" cy="0"/>
          </a:xfrm>
          <a:prstGeom prst="straightConnector1">
            <a:avLst/>
          </a:prstGeom>
          <a:noFill/>
          <a:ln w="9525" cap="flat" cmpd="sng">
            <a:solidFill>
              <a:srgbClr val="FECC00"/>
            </a:solidFill>
            <a:prstDash val="dot"/>
            <a:round/>
            <a:headEnd type="none" w="med" len="med"/>
            <a:tailEnd type="none" w="med" len="med"/>
          </a:ln>
        </p:spPr>
      </p:cxnSp>
      <p:sp>
        <p:nvSpPr>
          <p:cNvPr id="607" name="Google Shape;607;p91"/>
          <p:cNvSpPr txBox="1"/>
          <p:nvPr/>
        </p:nvSpPr>
        <p:spPr>
          <a:xfrm>
            <a:off x="3832150" y="1056075"/>
            <a:ext cx="662400" cy="554100"/>
          </a:xfrm>
          <a:prstGeom prst="rect">
            <a:avLst/>
          </a:prstGeom>
          <a:noFill/>
          <a:ln>
            <a:noFill/>
          </a:ln>
        </p:spPr>
        <p:txBody>
          <a:bodyPr spcFirstLastPara="1" wrap="square" lIns="91425" tIns="91425" rIns="91425" bIns="91425" anchor="t" anchorCtr="0">
            <a:spAutoFit/>
          </a:bodyPr>
          <a:lstStyle/>
          <a:p>
            <a:pPr marL="0" lvl="0" indent="0" algn="r" rtl="0">
              <a:lnSpc>
                <a:spcPct val="80000"/>
              </a:lnSpc>
              <a:spcBef>
                <a:spcPts val="0"/>
              </a:spcBef>
              <a:spcAft>
                <a:spcPts val="0"/>
              </a:spcAft>
              <a:buClr>
                <a:srgbClr val="000000"/>
              </a:buClr>
              <a:buSzPts val="1100"/>
              <a:buFont typeface="Arial"/>
              <a:buNone/>
            </a:pPr>
            <a:r>
              <a:rPr lang="en" sz="3000" b="1">
                <a:solidFill>
                  <a:srgbClr val="FECC00"/>
                </a:solidFill>
                <a:latin typeface="Archivo"/>
                <a:ea typeface="Archivo"/>
                <a:cs typeface="Archivo"/>
                <a:sym typeface="Archivo"/>
              </a:rPr>
              <a:t>3.</a:t>
            </a:r>
            <a:endParaRPr sz="3000" b="1">
              <a:solidFill>
                <a:srgbClr val="FECC00"/>
              </a:solidFill>
              <a:latin typeface="Archivo"/>
              <a:ea typeface="Archivo"/>
              <a:cs typeface="Archivo"/>
              <a:sym typeface="Archivo"/>
            </a:endParaRPr>
          </a:p>
        </p:txBody>
      </p:sp>
      <p:sp>
        <p:nvSpPr>
          <p:cNvPr id="608" name="Google Shape;608;p91"/>
          <p:cNvSpPr txBox="1"/>
          <p:nvPr/>
        </p:nvSpPr>
        <p:spPr>
          <a:xfrm>
            <a:off x="4494550" y="3617225"/>
            <a:ext cx="3718200" cy="9234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6000">
                <a:solidFill>
                  <a:srgbClr val="FECC00"/>
                </a:solidFill>
                <a:latin typeface="Six Caps"/>
                <a:ea typeface="Six Caps"/>
                <a:cs typeface="Six Caps"/>
                <a:sym typeface="Six Caps"/>
              </a:rPr>
              <a:t>(GROUPTHINK)</a:t>
            </a:r>
            <a:endParaRPr sz="60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12"/>
        <p:cNvGrpSpPr/>
        <p:nvPr/>
      </p:nvGrpSpPr>
      <p:grpSpPr>
        <a:xfrm>
          <a:off x="0" y="0"/>
          <a:ext cx="0" cy="0"/>
          <a:chOff x="0" y="0"/>
          <a:chExt cx="0" cy="0"/>
        </a:xfrm>
      </p:grpSpPr>
      <p:sp>
        <p:nvSpPr>
          <p:cNvPr id="613" name="Google Shape;613;p92"/>
          <p:cNvSpPr txBox="1"/>
          <p:nvPr/>
        </p:nvSpPr>
        <p:spPr>
          <a:xfrm>
            <a:off x="76200" y="0"/>
            <a:ext cx="44958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b="1">
                <a:solidFill>
                  <a:srgbClr val="FBBC37"/>
                </a:solidFill>
                <a:latin typeface="Helvetica Neue"/>
                <a:ea typeface="Helvetica Neue"/>
                <a:cs typeface="Helvetica Neue"/>
                <a:sym typeface="Helvetica Neue"/>
              </a:rPr>
              <a:t>When one mind gets lost in many.  </a:t>
            </a:r>
            <a:endParaRPr sz="1700" b="1">
              <a:solidFill>
                <a:srgbClr val="FBBC37"/>
              </a:solidFill>
              <a:latin typeface="Helvetica Neue"/>
              <a:ea typeface="Helvetica Neue"/>
              <a:cs typeface="Helvetica Neue"/>
              <a:sym typeface="Helvetica Neue"/>
            </a:endParaRPr>
          </a:p>
        </p:txBody>
      </p:sp>
      <p:cxnSp>
        <p:nvCxnSpPr>
          <p:cNvPr id="614" name="Google Shape;614;p92"/>
          <p:cNvCxnSpPr/>
          <p:nvPr/>
        </p:nvCxnSpPr>
        <p:spPr>
          <a:xfrm rot="10800000" flipH="1">
            <a:off x="186450" y="698690"/>
            <a:ext cx="2454600" cy="9300"/>
          </a:xfrm>
          <a:prstGeom prst="straightConnector1">
            <a:avLst/>
          </a:prstGeom>
          <a:noFill/>
          <a:ln w="12700" cap="flat" cmpd="sng">
            <a:solidFill>
              <a:schemeClr val="lt1"/>
            </a:solidFill>
            <a:prstDash val="dot"/>
            <a:miter lim="400000"/>
            <a:headEnd type="none" w="sm" len="sm"/>
            <a:tailEnd type="none" w="sm" len="sm"/>
          </a:ln>
        </p:spPr>
      </p:cxnSp>
      <p:sp>
        <p:nvSpPr>
          <p:cNvPr id="615" name="Google Shape;615;p92"/>
          <p:cNvSpPr txBox="1"/>
          <p:nvPr/>
        </p:nvSpPr>
        <p:spPr>
          <a:xfrm>
            <a:off x="110250" y="775500"/>
            <a:ext cx="5096700" cy="1146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50" b="1" i="1">
                <a:solidFill>
                  <a:srgbClr val="FFC423"/>
                </a:solidFill>
              </a:rPr>
              <a:t>Conformity Bias or Groupthink </a:t>
            </a:r>
            <a:r>
              <a:rPr lang="en" sz="1250" b="1">
                <a:solidFill>
                  <a:schemeClr val="lt1"/>
                </a:solidFill>
              </a:rPr>
              <a:t> is a phenomenon that occurs when a group of individuals reaches a consensus without critical reasoning or evaluation of the consequences or alternatives. Groupthink is based on a common desire not to upset the balance of a group of people.</a:t>
            </a:r>
            <a:endParaRPr sz="1000">
              <a:solidFill>
                <a:schemeClr val="lt1"/>
              </a:solidFill>
            </a:endParaRPr>
          </a:p>
        </p:txBody>
      </p:sp>
      <p:sp>
        <p:nvSpPr>
          <p:cNvPr id="616" name="Google Shape;616;p92"/>
          <p:cNvSpPr/>
          <p:nvPr/>
        </p:nvSpPr>
        <p:spPr>
          <a:xfrm>
            <a:off x="186450" y="2653850"/>
            <a:ext cx="4196100" cy="2124300"/>
          </a:xfrm>
          <a:prstGeom prst="roundRect">
            <a:avLst>
              <a:gd name="adj" fmla="val 16667"/>
            </a:avLst>
          </a:prstGeom>
          <a:solidFill>
            <a:srgbClr val="000000">
              <a:alpha val="0"/>
            </a:srgbClr>
          </a:solidFill>
          <a:ln w="76200" cap="flat" cmpd="sng">
            <a:solidFill>
              <a:srgbClr val="FBBC3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 sz="1000"/>
              <a:t>		 	 	 		</a:t>
            </a:r>
            <a:endParaRPr sz="1000"/>
          </a:p>
          <a:p>
            <a:pPr marL="0" lvl="0" indent="0" algn="l" rtl="0">
              <a:spcBef>
                <a:spcPts val="0"/>
              </a:spcBef>
              <a:spcAft>
                <a:spcPts val="0"/>
              </a:spcAft>
              <a:buClr>
                <a:srgbClr val="000000"/>
              </a:buClr>
              <a:buSzPts val="1100"/>
              <a:buFont typeface="Arial"/>
              <a:buNone/>
            </a:pPr>
            <a:r>
              <a:rPr lang="en" sz="1000"/>
              <a:t>			</a:t>
            </a:r>
            <a:endParaRPr sz="1000"/>
          </a:p>
          <a:p>
            <a:pPr marL="0" lvl="0" indent="0" algn="l" rtl="0">
              <a:spcBef>
                <a:spcPts val="0"/>
              </a:spcBef>
              <a:spcAft>
                <a:spcPts val="0"/>
              </a:spcAft>
              <a:buClr>
                <a:srgbClr val="000000"/>
              </a:buClr>
              <a:buSzPts val="1100"/>
              <a:buFont typeface="Arial"/>
              <a:buNone/>
            </a:pPr>
            <a:endParaRPr b="1">
              <a:latin typeface="Helvetica Neue"/>
              <a:ea typeface="Helvetica Neue"/>
              <a:cs typeface="Helvetica Neue"/>
              <a:sym typeface="Helvetica Neue"/>
            </a:endParaRPr>
          </a:p>
          <a:p>
            <a:pPr marL="0" lvl="0" indent="0" algn="l" rtl="0">
              <a:spcBef>
                <a:spcPts val="0"/>
              </a:spcBef>
              <a:spcAft>
                <a:spcPts val="0"/>
              </a:spcAft>
              <a:buClr>
                <a:srgbClr val="000000"/>
              </a:buClr>
              <a:buSzPts val="1100"/>
              <a:buFont typeface="Arial"/>
              <a:buNone/>
            </a:pPr>
            <a:r>
              <a:rPr lang="en" sz="1200" b="1">
                <a:solidFill>
                  <a:srgbClr val="FFFFFF"/>
                </a:solidFill>
                <a:latin typeface="Helvetica Neue"/>
                <a:ea typeface="Helvetica Neue"/>
                <a:cs typeface="Helvetica Neue"/>
                <a:sym typeface="Helvetica Neue"/>
              </a:rPr>
              <a:t>When you do not have diversity in opinion and different groups aren’t represented in creative rooms, it manifests in the work you do. You arrive at dangerous consensus to keep things in balance— consequences that have caused much controversy in the marketing world</a:t>
            </a:r>
            <a:r>
              <a:rPr lang="en" sz="1000"/>
              <a:t>					 			</a:t>
            </a:r>
            <a:endParaRPr sz="1000"/>
          </a:p>
          <a:p>
            <a:pPr marL="0" lvl="0" indent="0" algn="l" rtl="0">
              <a:spcBef>
                <a:spcPts val="0"/>
              </a:spcBef>
              <a:spcAft>
                <a:spcPts val="0"/>
              </a:spcAft>
              <a:buClr>
                <a:srgbClr val="000000"/>
              </a:buClr>
              <a:buSzPts val="1100"/>
              <a:buFont typeface="Arial"/>
              <a:buNone/>
            </a:pPr>
            <a:r>
              <a:rPr lang="en" sz="1000"/>
              <a:t>	</a:t>
            </a:r>
            <a:endParaRPr sz="1000"/>
          </a:p>
          <a:p>
            <a:pPr marL="0" lvl="0" indent="0" algn="l" rtl="0">
              <a:spcBef>
                <a:spcPts val="0"/>
              </a:spcBef>
              <a:spcAft>
                <a:spcPts val="0"/>
              </a:spcAft>
              <a:buNone/>
            </a:pPr>
            <a:endParaRPr sz="1300"/>
          </a:p>
        </p:txBody>
      </p:sp>
      <p:sp>
        <p:nvSpPr>
          <p:cNvPr id="617" name="Google Shape;617;p92"/>
          <p:cNvSpPr txBox="1"/>
          <p:nvPr/>
        </p:nvSpPr>
        <p:spPr>
          <a:xfrm>
            <a:off x="76200" y="2068549"/>
            <a:ext cx="8277300" cy="5388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2300" b="1" dirty="0">
                <a:solidFill>
                  <a:srgbClr val="FFC423"/>
                </a:solidFill>
                <a:latin typeface="Changa One"/>
                <a:ea typeface="Changa One"/>
                <a:cs typeface="Changa One"/>
                <a:sym typeface="Changa One"/>
              </a:rPr>
              <a:t>HOW IT MANIFESTS IN CREATIVITY</a:t>
            </a:r>
            <a:endParaRPr sz="2300" b="1" dirty="0">
              <a:solidFill>
                <a:srgbClr val="FFC423"/>
              </a:solidFill>
              <a:latin typeface="Changa One"/>
              <a:ea typeface="Changa One"/>
              <a:cs typeface="Changa One"/>
              <a:sym typeface="Changa One"/>
            </a:endParaRPr>
          </a:p>
        </p:txBody>
      </p:sp>
      <p:pic>
        <p:nvPicPr>
          <p:cNvPr id="618" name="Google Shape;618;p92"/>
          <p:cNvPicPr preferRelativeResize="0"/>
          <p:nvPr/>
        </p:nvPicPr>
        <p:blipFill>
          <a:blip r:embed="rId3">
            <a:alphaModFix/>
          </a:blip>
          <a:stretch>
            <a:fillRect/>
          </a:stretch>
        </p:blipFill>
        <p:spPr>
          <a:xfrm>
            <a:off x="5868625" y="218275"/>
            <a:ext cx="2271491" cy="1523025"/>
          </a:xfrm>
          <a:prstGeom prst="rect">
            <a:avLst/>
          </a:prstGeom>
          <a:noFill/>
          <a:ln>
            <a:noFill/>
          </a:ln>
        </p:spPr>
      </p:pic>
      <p:pic>
        <p:nvPicPr>
          <p:cNvPr id="619" name="Google Shape;619;p92"/>
          <p:cNvPicPr preferRelativeResize="0"/>
          <p:nvPr/>
        </p:nvPicPr>
        <p:blipFill>
          <a:blip r:embed="rId4">
            <a:alphaModFix/>
          </a:blip>
          <a:stretch>
            <a:fillRect/>
          </a:stretch>
        </p:blipFill>
        <p:spPr>
          <a:xfrm>
            <a:off x="4670400" y="2417975"/>
            <a:ext cx="2590424" cy="1457125"/>
          </a:xfrm>
          <a:prstGeom prst="rect">
            <a:avLst/>
          </a:prstGeom>
          <a:noFill/>
          <a:ln>
            <a:noFill/>
          </a:ln>
        </p:spPr>
      </p:pic>
      <p:pic>
        <p:nvPicPr>
          <p:cNvPr id="620" name="Google Shape;620;p92"/>
          <p:cNvPicPr preferRelativeResize="0"/>
          <p:nvPr/>
        </p:nvPicPr>
        <p:blipFill>
          <a:blip r:embed="rId5">
            <a:alphaModFix/>
          </a:blip>
          <a:stretch>
            <a:fillRect/>
          </a:stretch>
        </p:blipFill>
        <p:spPr>
          <a:xfrm>
            <a:off x="7429749" y="1953550"/>
            <a:ext cx="1320525" cy="1307599"/>
          </a:xfrm>
          <a:prstGeom prst="rect">
            <a:avLst/>
          </a:prstGeom>
          <a:noFill/>
          <a:ln>
            <a:noFill/>
          </a:ln>
        </p:spPr>
      </p:pic>
      <p:pic>
        <p:nvPicPr>
          <p:cNvPr id="621" name="Google Shape;621;p92"/>
          <p:cNvPicPr preferRelativeResize="0"/>
          <p:nvPr/>
        </p:nvPicPr>
        <p:blipFill>
          <a:blip r:embed="rId6">
            <a:alphaModFix/>
          </a:blip>
          <a:stretch>
            <a:fillRect/>
          </a:stretch>
        </p:blipFill>
        <p:spPr>
          <a:xfrm>
            <a:off x="6780825" y="3660400"/>
            <a:ext cx="1823324" cy="12215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93"/>
          <p:cNvSpPr txBox="1"/>
          <p:nvPr/>
        </p:nvSpPr>
        <p:spPr>
          <a:xfrm>
            <a:off x="-100500" y="1505025"/>
            <a:ext cx="6797100" cy="459300"/>
          </a:xfrm>
          <a:prstGeom prst="rect">
            <a:avLst/>
          </a:prstGeom>
          <a:noFill/>
          <a:ln>
            <a:noFill/>
          </a:ln>
        </p:spPr>
        <p:txBody>
          <a:bodyPr spcFirstLastPara="1" wrap="square" lIns="91425" tIns="91425" rIns="91425" bIns="91425" anchor="t" anchorCtr="0">
            <a:spAutoFit/>
          </a:bodyPr>
          <a:lstStyle/>
          <a:p>
            <a:pPr marL="0" lvl="0" indent="0" algn="ctr" rtl="0">
              <a:lnSpc>
                <a:spcPct val="85000"/>
              </a:lnSpc>
              <a:spcBef>
                <a:spcPts val="0"/>
              </a:spcBef>
              <a:spcAft>
                <a:spcPts val="0"/>
              </a:spcAft>
              <a:buNone/>
            </a:pPr>
            <a:endParaRPr sz="2100">
              <a:latin typeface="Archivo Black"/>
              <a:ea typeface="Archivo Black"/>
              <a:cs typeface="Archivo Black"/>
              <a:sym typeface="Archivo Black"/>
            </a:endParaRPr>
          </a:p>
        </p:txBody>
      </p:sp>
      <p:grpSp>
        <p:nvGrpSpPr>
          <p:cNvPr id="627" name="Google Shape;627;p93"/>
          <p:cNvGrpSpPr/>
          <p:nvPr/>
        </p:nvGrpSpPr>
        <p:grpSpPr>
          <a:xfrm>
            <a:off x="191648" y="4879303"/>
            <a:ext cx="8760641" cy="77100"/>
            <a:chOff x="191648" y="4879303"/>
            <a:chExt cx="8760641" cy="77100"/>
          </a:xfrm>
        </p:grpSpPr>
        <p:sp>
          <p:nvSpPr>
            <p:cNvPr id="628" name="Google Shape;628;p93"/>
            <p:cNvSpPr txBox="1"/>
            <p:nvPr/>
          </p:nvSpPr>
          <p:spPr>
            <a:xfrm>
              <a:off x="8836489" y="4894903"/>
              <a:ext cx="115800" cy="615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sz="400">
                  <a:solidFill>
                    <a:srgbClr val="000000"/>
                  </a:solidFill>
                  <a:latin typeface="Archivo SemiBold"/>
                  <a:ea typeface="Archivo SemiBold"/>
                  <a:cs typeface="Archivo SemiBold"/>
                  <a:sym typeface="Archivo SemiBold"/>
                </a:rPr>
                <a:t>27</a:t>
              </a:fld>
              <a:endParaRPr sz="400">
                <a:solidFill>
                  <a:srgbClr val="000000"/>
                </a:solidFill>
                <a:latin typeface="Archivo SemiBold"/>
                <a:ea typeface="Archivo SemiBold"/>
                <a:cs typeface="Archivo SemiBold"/>
                <a:sym typeface="Archivo SemiBold"/>
              </a:endParaRPr>
            </a:p>
          </p:txBody>
        </p:sp>
        <p:sp>
          <p:nvSpPr>
            <p:cNvPr id="629" name="Google Shape;629;p93"/>
            <p:cNvSpPr txBox="1"/>
            <p:nvPr/>
          </p:nvSpPr>
          <p:spPr>
            <a:xfrm>
              <a:off x="191648" y="4902401"/>
              <a:ext cx="417900" cy="54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350">
                  <a:solidFill>
                    <a:srgbClr val="000000"/>
                  </a:solidFill>
                  <a:latin typeface="Archivo SemiBold"/>
                  <a:ea typeface="Archivo SemiBold"/>
                  <a:cs typeface="Archivo SemiBold"/>
                  <a:sym typeface="Archivo SemiBold"/>
                </a:rPr>
                <a:t>TBWA\Worldwide</a:t>
              </a:r>
              <a:endParaRPr sz="350">
                <a:solidFill>
                  <a:srgbClr val="000000"/>
                </a:solidFill>
                <a:latin typeface="Archivo SemiBold"/>
                <a:ea typeface="Archivo SemiBold"/>
                <a:cs typeface="Archivo SemiBold"/>
                <a:sym typeface="Archivo SemiBold"/>
              </a:endParaRPr>
            </a:p>
          </p:txBody>
        </p:sp>
        <p:sp>
          <p:nvSpPr>
            <p:cNvPr id="630" name="Google Shape;630;p93"/>
            <p:cNvSpPr txBox="1"/>
            <p:nvPr/>
          </p:nvSpPr>
          <p:spPr>
            <a:xfrm>
              <a:off x="4668297" y="4879303"/>
              <a:ext cx="2028300" cy="771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None/>
              </a:pPr>
              <a:r>
                <a:rPr lang="en" sz="350">
                  <a:solidFill>
                    <a:srgbClr val="000000"/>
                  </a:solidFill>
                  <a:latin typeface="Archivo SemiBold"/>
                  <a:ea typeface="Archivo SemiBold"/>
                  <a:cs typeface="Archivo SemiBold"/>
                  <a:sym typeface="Archivo SemiBold"/>
                </a:rPr>
                <a:t>© 2023 TBWA \ Worldwide. All Rights Reserved. Proprietary and confidential.</a:t>
              </a:r>
              <a:endParaRPr sz="350">
                <a:solidFill>
                  <a:srgbClr val="000000"/>
                </a:solidFill>
                <a:latin typeface="Archivo SemiBold"/>
                <a:ea typeface="Archivo SemiBold"/>
                <a:cs typeface="Archivo SemiBold"/>
                <a:sym typeface="Archivo SemiBold"/>
              </a:endParaRPr>
            </a:p>
          </p:txBody>
        </p:sp>
        <p:sp>
          <p:nvSpPr>
            <p:cNvPr id="631" name="Google Shape;631;p93"/>
            <p:cNvSpPr txBox="1"/>
            <p:nvPr/>
          </p:nvSpPr>
          <p:spPr>
            <a:xfrm>
              <a:off x="2430000" y="4902401"/>
              <a:ext cx="669000" cy="54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350">
                  <a:solidFill>
                    <a:srgbClr val="000000"/>
                  </a:solidFill>
                  <a:latin typeface="Archivo SemiBold"/>
                  <a:ea typeface="Archivo SemiBold"/>
                  <a:cs typeface="Archivo SemiBold"/>
                  <a:sym typeface="Archivo SemiBold"/>
                </a:rPr>
                <a:t>The Disruption Company®</a:t>
              </a:r>
              <a:endParaRPr sz="350">
                <a:solidFill>
                  <a:srgbClr val="000000"/>
                </a:solidFill>
                <a:latin typeface="Archivo SemiBold"/>
                <a:ea typeface="Archivo SemiBold"/>
                <a:cs typeface="Archivo SemiBold"/>
                <a:sym typeface="Archivo SemiBold"/>
              </a:endParaRPr>
            </a:p>
          </p:txBody>
        </p:sp>
      </p:grpSp>
      <p:grpSp>
        <p:nvGrpSpPr>
          <p:cNvPr id="632" name="Google Shape;632;p93"/>
          <p:cNvGrpSpPr/>
          <p:nvPr/>
        </p:nvGrpSpPr>
        <p:grpSpPr>
          <a:xfrm>
            <a:off x="191648" y="4879303"/>
            <a:ext cx="6504949" cy="77100"/>
            <a:chOff x="191648" y="4879303"/>
            <a:chExt cx="6504949" cy="77100"/>
          </a:xfrm>
        </p:grpSpPr>
        <p:sp>
          <p:nvSpPr>
            <p:cNvPr id="633" name="Google Shape;633;p93"/>
            <p:cNvSpPr txBox="1"/>
            <p:nvPr/>
          </p:nvSpPr>
          <p:spPr>
            <a:xfrm>
              <a:off x="191648" y="4902401"/>
              <a:ext cx="417900" cy="54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350">
                  <a:solidFill>
                    <a:srgbClr val="FFFFFF"/>
                  </a:solidFill>
                  <a:latin typeface="Archivo SemiBold"/>
                  <a:ea typeface="Archivo SemiBold"/>
                  <a:cs typeface="Archivo SemiBold"/>
                  <a:sym typeface="Archivo SemiBold"/>
                </a:rPr>
                <a:t>TBWA\Dublin</a:t>
              </a:r>
              <a:endParaRPr sz="350">
                <a:solidFill>
                  <a:srgbClr val="FFFFFF"/>
                </a:solidFill>
                <a:latin typeface="Archivo SemiBold"/>
                <a:ea typeface="Archivo SemiBold"/>
                <a:cs typeface="Archivo SemiBold"/>
                <a:sym typeface="Archivo SemiBold"/>
              </a:endParaRPr>
            </a:p>
          </p:txBody>
        </p:sp>
        <p:sp>
          <p:nvSpPr>
            <p:cNvPr id="634" name="Google Shape;634;p93"/>
            <p:cNvSpPr txBox="1"/>
            <p:nvPr/>
          </p:nvSpPr>
          <p:spPr>
            <a:xfrm>
              <a:off x="4668297" y="4879303"/>
              <a:ext cx="2028300" cy="771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None/>
              </a:pPr>
              <a:r>
                <a:rPr lang="en" sz="350">
                  <a:solidFill>
                    <a:srgbClr val="FFFFFF"/>
                  </a:solidFill>
                  <a:latin typeface="Archivo SemiBold"/>
                  <a:ea typeface="Archivo SemiBold"/>
                  <a:cs typeface="Archivo SemiBold"/>
                  <a:sym typeface="Archivo SemiBold"/>
                </a:rPr>
                <a:t>© 2023 TBWA \ Worldwide. All Rights Reserved. Proprietary and confidential.</a:t>
              </a:r>
              <a:endParaRPr sz="350">
                <a:solidFill>
                  <a:srgbClr val="FFFFFF"/>
                </a:solidFill>
                <a:latin typeface="Archivo SemiBold"/>
                <a:ea typeface="Archivo SemiBold"/>
                <a:cs typeface="Archivo SemiBold"/>
                <a:sym typeface="Archivo SemiBold"/>
              </a:endParaRPr>
            </a:p>
          </p:txBody>
        </p:sp>
        <p:sp>
          <p:nvSpPr>
            <p:cNvPr id="635" name="Google Shape;635;p93"/>
            <p:cNvSpPr txBox="1"/>
            <p:nvPr/>
          </p:nvSpPr>
          <p:spPr>
            <a:xfrm>
              <a:off x="2430000" y="4902401"/>
              <a:ext cx="669000" cy="54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350">
                  <a:solidFill>
                    <a:srgbClr val="FFFFFF"/>
                  </a:solidFill>
                  <a:latin typeface="Archivo SemiBold"/>
                  <a:ea typeface="Archivo SemiBold"/>
                  <a:cs typeface="Archivo SemiBold"/>
                  <a:sym typeface="Archivo SemiBold"/>
                </a:rPr>
                <a:t>The Disruption Company®</a:t>
              </a:r>
              <a:endParaRPr sz="350">
                <a:solidFill>
                  <a:srgbClr val="FFFFFF"/>
                </a:solidFill>
                <a:latin typeface="Archivo SemiBold"/>
                <a:ea typeface="Archivo SemiBold"/>
                <a:cs typeface="Archivo SemiBold"/>
                <a:sym typeface="Archivo SemiBold"/>
              </a:endParaRPr>
            </a:p>
          </p:txBody>
        </p:sp>
      </p:grpSp>
      <p:pic>
        <p:nvPicPr>
          <p:cNvPr id="2" name="People Are Outraged By This Pepsi Ad Starring Kendall Jenner">
            <a:hlinkClick r:id="" action="ppaction://media"/>
            <a:extLst>
              <a:ext uri="{FF2B5EF4-FFF2-40B4-BE49-F238E27FC236}">
                <a16:creationId xmlns:a16="http://schemas.microsoft.com/office/drawing/2014/main" id="{3DA7FE6A-2E97-CD59-E178-76DFD3E50FF3}"/>
              </a:ext>
            </a:extLst>
          </p:cNvPr>
          <p:cNvPicPr>
            <a:picLocks noChangeAspect="1"/>
          </p:cNvPicPr>
          <p:nvPr>
            <a:videoFile r:link="rId1"/>
            <p:extLst>
              <p:ext uri="{DAA4B4D4-6D71-4841-9C94-3DE7FCFB9230}">
                <p14:media xmlns:p14="http://schemas.microsoft.com/office/powerpoint/2010/main" r:embed="rId2">
                  <p14:trim end="31413.2414"/>
                </p14:media>
              </p:ext>
            </p:extLst>
          </p:nvPr>
        </p:nvPicPr>
        <p:blipFill>
          <a:blip r:embed="rId5"/>
          <a:stretch>
            <a:fillRect/>
          </a:stretch>
        </p:blipFill>
        <p:spPr>
          <a:xfrm>
            <a:off x="6350" y="3175"/>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2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grpSp>
        <p:nvGrpSpPr>
          <p:cNvPr id="641" name="Google Shape;641;p94"/>
          <p:cNvGrpSpPr/>
          <p:nvPr/>
        </p:nvGrpSpPr>
        <p:grpSpPr>
          <a:xfrm>
            <a:off x="191648" y="4879303"/>
            <a:ext cx="8760641" cy="77100"/>
            <a:chOff x="191648" y="4879303"/>
            <a:chExt cx="8760641" cy="77100"/>
          </a:xfrm>
        </p:grpSpPr>
        <p:sp>
          <p:nvSpPr>
            <p:cNvPr id="642" name="Google Shape;642;p94"/>
            <p:cNvSpPr txBox="1"/>
            <p:nvPr/>
          </p:nvSpPr>
          <p:spPr>
            <a:xfrm>
              <a:off x="8836489" y="4894903"/>
              <a:ext cx="115800" cy="615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sz="400">
                  <a:solidFill>
                    <a:srgbClr val="000000"/>
                  </a:solidFill>
                  <a:latin typeface="Archivo SemiBold"/>
                  <a:ea typeface="Archivo SemiBold"/>
                  <a:cs typeface="Archivo SemiBold"/>
                  <a:sym typeface="Archivo SemiBold"/>
                </a:rPr>
                <a:t>28</a:t>
              </a:fld>
              <a:endParaRPr sz="400">
                <a:solidFill>
                  <a:srgbClr val="000000"/>
                </a:solidFill>
                <a:latin typeface="Archivo SemiBold"/>
                <a:ea typeface="Archivo SemiBold"/>
                <a:cs typeface="Archivo SemiBold"/>
                <a:sym typeface="Archivo SemiBold"/>
              </a:endParaRPr>
            </a:p>
          </p:txBody>
        </p:sp>
        <p:sp>
          <p:nvSpPr>
            <p:cNvPr id="643" name="Google Shape;643;p94"/>
            <p:cNvSpPr txBox="1"/>
            <p:nvPr/>
          </p:nvSpPr>
          <p:spPr>
            <a:xfrm>
              <a:off x="191648" y="4902401"/>
              <a:ext cx="417900" cy="54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350">
                  <a:solidFill>
                    <a:srgbClr val="000000"/>
                  </a:solidFill>
                  <a:latin typeface="Archivo SemiBold"/>
                  <a:ea typeface="Archivo SemiBold"/>
                  <a:cs typeface="Archivo SemiBold"/>
                  <a:sym typeface="Archivo SemiBold"/>
                </a:rPr>
                <a:t>TBWA\</a:t>
              </a:r>
              <a:r>
                <a:rPr lang="en" sz="350">
                  <a:latin typeface="Archivo SemiBold"/>
                  <a:ea typeface="Archivo SemiBold"/>
                  <a:cs typeface="Archivo SemiBold"/>
                  <a:sym typeface="Archivo SemiBold"/>
                </a:rPr>
                <a:t>Dublin</a:t>
              </a:r>
              <a:endParaRPr sz="350">
                <a:solidFill>
                  <a:srgbClr val="000000"/>
                </a:solidFill>
                <a:latin typeface="Archivo SemiBold"/>
                <a:ea typeface="Archivo SemiBold"/>
                <a:cs typeface="Archivo SemiBold"/>
                <a:sym typeface="Archivo SemiBold"/>
              </a:endParaRPr>
            </a:p>
          </p:txBody>
        </p:sp>
        <p:sp>
          <p:nvSpPr>
            <p:cNvPr id="644" name="Google Shape;644;p94"/>
            <p:cNvSpPr txBox="1"/>
            <p:nvPr/>
          </p:nvSpPr>
          <p:spPr>
            <a:xfrm>
              <a:off x="4668297" y="4879303"/>
              <a:ext cx="2028300" cy="771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None/>
              </a:pPr>
              <a:r>
                <a:rPr lang="en" sz="350">
                  <a:solidFill>
                    <a:srgbClr val="000000"/>
                  </a:solidFill>
                  <a:latin typeface="Archivo SemiBold"/>
                  <a:ea typeface="Archivo SemiBold"/>
                  <a:cs typeface="Archivo SemiBold"/>
                  <a:sym typeface="Archivo SemiBold"/>
                </a:rPr>
                <a:t>© 2023 TBWA \ Worldwide. All Rights Reserved. Proprietary and confidential.</a:t>
              </a:r>
              <a:endParaRPr sz="350">
                <a:solidFill>
                  <a:srgbClr val="000000"/>
                </a:solidFill>
                <a:latin typeface="Archivo SemiBold"/>
                <a:ea typeface="Archivo SemiBold"/>
                <a:cs typeface="Archivo SemiBold"/>
                <a:sym typeface="Archivo SemiBold"/>
              </a:endParaRPr>
            </a:p>
          </p:txBody>
        </p:sp>
        <p:sp>
          <p:nvSpPr>
            <p:cNvPr id="645" name="Google Shape;645;p94"/>
            <p:cNvSpPr txBox="1"/>
            <p:nvPr/>
          </p:nvSpPr>
          <p:spPr>
            <a:xfrm>
              <a:off x="2430000" y="4902401"/>
              <a:ext cx="669000" cy="54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350">
                  <a:solidFill>
                    <a:srgbClr val="000000"/>
                  </a:solidFill>
                  <a:latin typeface="Archivo SemiBold"/>
                  <a:ea typeface="Archivo SemiBold"/>
                  <a:cs typeface="Archivo SemiBold"/>
                  <a:sym typeface="Archivo SemiBold"/>
                </a:rPr>
                <a:t>The Disruption Company®</a:t>
              </a:r>
              <a:endParaRPr sz="350">
                <a:solidFill>
                  <a:srgbClr val="000000"/>
                </a:solidFill>
                <a:latin typeface="Archivo SemiBold"/>
                <a:ea typeface="Archivo SemiBold"/>
                <a:cs typeface="Archivo SemiBold"/>
                <a:sym typeface="Archivo SemiBold"/>
              </a:endParaRPr>
            </a:p>
          </p:txBody>
        </p:sp>
      </p:grpSp>
      <p:sp>
        <p:nvSpPr>
          <p:cNvPr id="646" name="Google Shape;646;p94"/>
          <p:cNvSpPr txBox="1"/>
          <p:nvPr/>
        </p:nvSpPr>
        <p:spPr>
          <a:xfrm>
            <a:off x="1252475" y="1324950"/>
            <a:ext cx="6639000" cy="2493600"/>
          </a:xfrm>
          <a:prstGeom prst="rect">
            <a:avLst/>
          </a:prstGeom>
          <a:noFill/>
          <a:ln>
            <a:noFill/>
          </a:ln>
        </p:spPr>
        <p:txBody>
          <a:bodyPr spcFirstLastPara="1" wrap="square" lIns="0" tIns="0" rIns="0" bIns="0" anchor="t" anchorCtr="0">
            <a:spAutoFit/>
          </a:bodyPr>
          <a:lstStyle/>
          <a:p>
            <a:pPr marL="0" lvl="0" indent="0" algn="ctr" rtl="0">
              <a:lnSpc>
                <a:spcPct val="75000"/>
              </a:lnSpc>
              <a:spcBef>
                <a:spcPts val="0"/>
              </a:spcBef>
              <a:spcAft>
                <a:spcPts val="0"/>
              </a:spcAft>
              <a:buNone/>
            </a:pPr>
            <a:r>
              <a:rPr lang="en" sz="4800">
                <a:latin typeface="Archivo Black"/>
                <a:ea typeface="Archivo Black"/>
                <a:cs typeface="Archivo Black"/>
                <a:sym typeface="Archivo Black"/>
              </a:rPr>
              <a:t>GROUPTHINK CAN BE EASILY AVOIDED THROUGH OUTSIDE </a:t>
            </a:r>
            <a:r>
              <a:rPr lang="en" sz="7200" b="1">
                <a:latin typeface="Changa One"/>
                <a:ea typeface="Changa One"/>
                <a:cs typeface="Changa One"/>
                <a:sym typeface="Changa One"/>
              </a:rPr>
              <a:t>COLLABORATION</a:t>
            </a:r>
            <a:endParaRPr sz="7800" b="1">
              <a:latin typeface="Changa One"/>
              <a:ea typeface="Changa One"/>
              <a:cs typeface="Changa One"/>
              <a:sym typeface="Changa One"/>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95"/>
          <p:cNvSpPr txBox="1"/>
          <p:nvPr/>
        </p:nvSpPr>
        <p:spPr>
          <a:xfrm>
            <a:off x="1226025" y="1977425"/>
            <a:ext cx="6797100" cy="459300"/>
          </a:xfrm>
          <a:prstGeom prst="rect">
            <a:avLst/>
          </a:prstGeom>
          <a:noFill/>
          <a:ln>
            <a:noFill/>
          </a:ln>
        </p:spPr>
        <p:txBody>
          <a:bodyPr spcFirstLastPara="1" wrap="square" lIns="91425" tIns="91425" rIns="91425" bIns="91425" anchor="t" anchorCtr="0">
            <a:spAutoFit/>
          </a:bodyPr>
          <a:lstStyle/>
          <a:p>
            <a:pPr marL="0" lvl="0" indent="0" algn="ctr" rtl="0">
              <a:lnSpc>
                <a:spcPct val="85000"/>
              </a:lnSpc>
              <a:spcBef>
                <a:spcPts val="0"/>
              </a:spcBef>
              <a:spcAft>
                <a:spcPts val="0"/>
              </a:spcAft>
              <a:buNone/>
            </a:pPr>
            <a:endParaRPr sz="2100">
              <a:latin typeface="Archivo Black"/>
              <a:ea typeface="Archivo Black"/>
              <a:cs typeface="Archivo Black"/>
              <a:sym typeface="Archivo Black"/>
            </a:endParaRPr>
          </a:p>
        </p:txBody>
      </p:sp>
      <p:grpSp>
        <p:nvGrpSpPr>
          <p:cNvPr id="652" name="Google Shape;652;p95"/>
          <p:cNvGrpSpPr/>
          <p:nvPr/>
        </p:nvGrpSpPr>
        <p:grpSpPr>
          <a:xfrm>
            <a:off x="191648" y="4879303"/>
            <a:ext cx="8760641" cy="77100"/>
            <a:chOff x="191648" y="4879303"/>
            <a:chExt cx="8760641" cy="77100"/>
          </a:xfrm>
        </p:grpSpPr>
        <p:sp>
          <p:nvSpPr>
            <p:cNvPr id="653" name="Google Shape;653;p95"/>
            <p:cNvSpPr txBox="1"/>
            <p:nvPr/>
          </p:nvSpPr>
          <p:spPr>
            <a:xfrm>
              <a:off x="8836489" y="4894903"/>
              <a:ext cx="115800" cy="615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sz="400">
                  <a:solidFill>
                    <a:srgbClr val="000000"/>
                  </a:solidFill>
                  <a:latin typeface="Archivo SemiBold"/>
                  <a:ea typeface="Archivo SemiBold"/>
                  <a:cs typeface="Archivo SemiBold"/>
                  <a:sym typeface="Archivo SemiBold"/>
                </a:rPr>
                <a:t>29</a:t>
              </a:fld>
              <a:endParaRPr sz="400">
                <a:solidFill>
                  <a:srgbClr val="000000"/>
                </a:solidFill>
                <a:latin typeface="Archivo SemiBold"/>
                <a:ea typeface="Archivo SemiBold"/>
                <a:cs typeface="Archivo SemiBold"/>
                <a:sym typeface="Archivo SemiBold"/>
              </a:endParaRPr>
            </a:p>
          </p:txBody>
        </p:sp>
        <p:sp>
          <p:nvSpPr>
            <p:cNvPr id="654" name="Google Shape;654;p95"/>
            <p:cNvSpPr txBox="1"/>
            <p:nvPr/>
          </p:nvSpPr>
          <p:spPr>
            <a:xfrm>
              <a:off x="191648" y="4902401"/>
              <a:ext cx="417900" cy="54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350">
                  <a:solidFill>
                    <a:srgbClr val="000000"/>
                  </a:solidFill>
                  <a:latin typeface="Archivo SemiBold"/>
                  <a:ea typeface="Archivo SemiBold"/>
                  <a:cs typeface="Archivo SemiBold"/>
                  <a:sym typeface="Archivo SemiBold"/>
                </a:rPr>
                <a:t>TBWA\Worldwide</a:t>
              </a:r>
              <a:endParaRPr sz="350">
                <a:solidFill>
                  <a:srgbClr val="000000"/>
                </a:solidFill>
                <a:latin typeface="Archivo SemiBold"/>
                <a:ea typeface="Archivo SemiBold"/>
                <a:cs typeface="Archivo SemiBold"/>
                <a:sym typeface="Archivo SemiBold"/>
              </a:endParaRPr>
            </a:p>
          </p:txBody>
        </p:sp>
        <p:sp>
          <p:nvSpPr>
            <p:cNvPr id="655" name="Google Shape;655;p95"/>
            <p:cNvSpPr txBox="1"/>
            <p:nvPr/>
          </p:nvSpPr>
          <p:spPr>
            <a:xfrm>
              <a:off x="4668297" y="4879303"/>
              <a:ext cx="2028300" cy="771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None/>
              </a:pPr>
              <a:r>
                <a:rPr lang="en" sz="350">
                  <a:solidFill>
                    <a:srgbClr val="000000"/>
                  </a:solidFill>
                  <a:latin typeface="Archivo SemiBold"/>
                  <a:ea typeface="Archivo SemiBold"/>
                  <a:cs typeface="Archivo SemiBold"/>
                  <a:sym typeface="Archivo SemiBold"/>
                </a:rPr>
                <a:t>© 2023 TBWA \ Worldwide. All Rights Reserved. Proprietary and confidential.</a:t>
              </a:r>
              <a:endParaRPr sz="350">
                <a:solidFill>
                  <a:srgbClr val="000000"/>
                </a:solidFill>
                <a:latin typeface="Archivo SemiBold"/>
                <a:ea typeface="Archivo SemiBold"/>
                <a:cs typeface="Archivo SemiBold"/>
                <a:sym typeface="Archivo SemiBold"/>
              </a:endParaRPr>
            </a:p>
          </p:txBody>
        </p:sp>
        <p:sp>
          <p:nvSpPr>
            <p:cNvPr id="656" name="Google Shape;656;p95"/>
            <p:cNvSpPr txBox="1"/>
            <p:nvPr/>
          </p:nvSpPr>
          <p:spPr>
            <a:xfrm>
              <a:off x="2430000" y="4902401"/>
              <a:ext cx="669000" cy="54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350">
                  <a:solidFill>
                    <a:srgbClr val="000000"/>
                  </a:solidFill>
                  <a:latin typeface="Archivo SemiBold"/>
                  <a:ea typeface="Archivo SemiBold"/>
                  <a:cs typeface="Archivo SemiBold"/>
                  <a:sym typeface="Archivo SemiBold"/>
                </a:rPr>
                <a:t>The Disruption Company®</a:t>
              </a:r>
              <a:endParaRPr sz="350">
                <a:solidFill>
                  <a:srgbClr val="000000"/>
                </a:solidFill>
                <a:latin typeface="Archivo SemiBold"/>
                <a:ea typeface="Archivo SemiBold"/>
                <a:cs typeface="Archivo SemiBold"/>
                <a:sym typeface="Archivo SemiBold"/>
              </a:endParaRPr>
            </a:p>
          </p:txBody>
        </p:sp>
      </p:grpSp>
      <p:grpSp>
        <p:nvGrpSpPr>
          <p:cNvPr id="657" name="Google Shape;657;p95"/>
          <p:cNvGrpSpPr/>
          <p:nvPr/>
        </p:nvGrpSpPr>
        <p:grpSpPr>
          <a:xfrm>
            <a:off x="191648" y="4879303"/>
            <a:ext cx="6504949" cy="77100"/>
            <a:chOff x="191648" y="4879303"/>
            <a:chExt cx="6504949" cy="77100"/>
          </a:xfrm>
        </p:grpSpPr>
        <p:sp>
          <p:nvSpPr>
            <p:cNvPr id="658" name="Google Shape;658;p95"/>
            <p:cNvSpPr txBox="1"/>
            <p:nvPr/>
          </p:nvSpPr>
          <p:spPr>
            <a:xfrm>
              <a:off x="191648" y="4902401"/>
              <a:ext cx="417900" cy="54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350">
                  <a:solidFill>
                    <a:srgbClr val="FFFFFF"/>
                  </a:solidFill>
                  <a:latin typeface="Archivo SemiBold"/>
                  <a:ea typeface="Archivo SemiBold"/>
                  <a:cs typeface="Archivo SemiBold"/>
                  <a:sym typeface="Archivo SemiBold"/>
                </a:rPr>
                <a:t>TBWA\Dublin</a:t>
              </a:r>
              <a:endParaRPr sz="350">
                <a:solidFill>
                  <a:srgbClr val="FFFFFF"/>
                </a:solidFill>
                <a:latin typeface="Archivo SemiBold"/>
                <a:ea typeface="Archivo SemiBold"/>
                <a:cs typeface="Archivo SemiBold"/>
                <a:sym typeface="Archivo SemiBold"/>
              </a:endParaRPr>
            </a:p>
          </p:txBody>
        </p:sp>
        <p:sp>
          <p:nvSpPr>
            <p:cNvPr id="659" name="Google Shape;659;p95"/>
            <p:cNvSpPr txBox="1"/>
            <p:nvPr/>
          </p:nvSpPr>
          <p:spPr>
            <a:xfrm>
              <a:off x="4668297" y="4879303"/>
              <a:ext cx="2028300" cy="771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None/>
              </a:pPr>
              <a:r>
                <a:rPr lang="en" sz="350">
                  <a:solidFill>
                    <a:srgbClr val="FFFFFF"/>
                  </a:solidFill>
                  <a:latin typeface="Archivo SemiBold"/>
                  <a:ea typeface="Archivo SemiBold"/>
                  <a:cs typeface="Archivo SemiBold"/>
                  <a:sym typeface="Archivo SemiBold"/>
                </a:rPr>
                <a:t>© 2023 TBWA \ Worldwide. All Rights Reserved. Proprietary and confidential.</a:t>
              </a:r>
              <a:endParaRPr sz="350">
                <a:solidFill>
                  <a:srgbClr val="FFFFFF"/>
                </a:solidFill>
                <a:latin typeface="Archivo SemiBold"/>
                <a:ea typeface="Archivo SemiBold"/>
                <a:cs typeface="Archivo SemiBold"/>
                <a:sym typeface="Archivo SemiBold"/>
              </a:endParaRPr>
            </a:p>
          </p:txBody>
        </p:sp>
        <p:sp>
          <p:nvSpPr>
            <p:cNvPr id="660" name="Google Shape;660;p95"/>
            <p:cNvSpPr txBox="1"/>
            <p:nvPr/>
          </p:nvSpPr>
          <p:spPr>
            <a:xfrm>
              <a:off x="2430000" y="4902401"/>
              <a:ext cx="669000" cy="54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350">
                  <a:solidFill>
                    <a:srgbClr val="FFFFFF"/>
                  </a:solidFill>
                  <a:latin typeface="Archivo SemiBold"/>
                  <a:ea typeface="Archivo SemiBold"/>
                  <a:cs typeface="Archivo SemiBold"/>
                  <a:sym typeface="Archivo SemiBold"/>
                </a:rPr>
                <a:t>The Disruption Company®</a:t>
              </a:r>
              <a:endParaRPr sz="350">
                <a:solidFill>
                  <a:srgbClr val="FFFFFF"/>
                </a:solidFill>
                <a:latin typeface="Archivo SemiBold"/>
                <a:ea typeface="Archivo SemiBold"/>
                <a:cs typeface="Archivo SemiBold"/>
                <a:sym typeface="Archivo SemiBold"/>
              </a:endParaRPr>
            </a:p>
          </p:txBody>
        </p:sp>
      </p:grpSp>
      <p:pic>
        <p:nvPicPr>
          <p:cNvPr id="2" name="Employee of the Month – IOM Campaign">
            <a:hlinkClick r:id="" action="ppaction://media"/>
            <a:extLst>
              <a:ext uri="{FF2B5EF4-FFF2-40B4-BE49-F238E27FC236}">
                <a16:creationId xmlns:a16="http://schemas.microsoft.com/office/drawing/2014/main" id="{EEE4EE0F-8402-CE34-BF47-1E804B61A3F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63" y="3175"/>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C00"/>
        </a:solidFill>
        <a:effectLst/>
      </p:bgPr>
    </p:bg>
    <p:spTree>
      <p:nvGrpSpPr>
        <p:cNvPr id="1" name="Shape 294"/>
        <p:cNvGrpSpPr/>
        <p:nvPr/>
      </p:nvGrpSpPr>
      <p:grpSpPr>
        <a:xfrm>
          <a:off x="0" y="0"/>
          <a:ext cx="0" cy="0"/>
          <a:chOff x="0" y="0"/>
          <a:chExt cx="0" cy="0"/>
        </a:xfrm>
      </p:grpSpPr>
      <p:sp>
        <p:nvSpPr>
          <p:cNvPr id="295" name="Google Shape;295;p70"/>
          <p:cNvSpPr txBox="1"/>
          <p:nvPr/>
        </p:nvSpPr>
        <p:spPr>
          <a:xfrm>
            <a:off x="4491600" y="1119425"/>
            <a:ext cx="4492500" cy="2710500"/>
          </a:xfrm>
          <a:prstGeom prst="rect">
            <a:avLst/>
          </a:prstGeom>
          <a:noFill/>
          <a:ln>
            <a:noFill/>
          </a:ln>
        </p:spPr>
        <p:txBody>
          <a:bodyPr spcFirstLastPara="1" wrap="square" lIns="19050" tIns="19050" rIns="19050" bIns="19050" anchor="ctr" anchorCtr="0">
            <a:spAutoFit/>
          </a:bodyPr>
          <a:lstStyle/>
          <a:p>
            <a:pPr marL="0" lvl="0" indent="0" algn="l" rtl="0">
              <a:lnSpc>
                <a:spcPct val="80000"/>
              </a:lnSpc>
              <a:spcBef>
                <a:spcPts val="0"/>
              </a:spcBef>
              <a:spcAft>
                <a:spcPts val="0"/>
              </a:spcAft>
              <a:buNone/>
            </a:pPr>
            <a:r>
              <a:rPr lang="en" sz="3100" dirty="0">
                <a:solidFill>
                  <a:schemeClr val="dk1"/>
                </a:solidFill>
                <a:latin typeface="Archivo Black"/>
                <a:ea typeface="Archivo Black"/>
                <a:cs typeface="Archivo Black"/>
                <a:sym typeface="Archivo Black"/>
              </a:rPr>
              <a:t>When your mind is full of </a:t>
            </a:r>
            <a:r>
              <a:rPr lang="en" sz="3100" dirty="0">
                <a:solidFill>
                  <a:schemeClr val="lt1"/>
                </a:solidFill>
                <a:latin typeface="Archivo Black"/>
                <a:ea typeface="Archivo Black"/>
                <a:cs typeface="Archivo Black"/>
                <a:sym typeface="Archivo Black"/>
              </a:rPr>
              <a:t>assumptions, conclusions</a:t>
            </a:r>
            <a:r>
              <a:rPr lang="en" sz="3100" dirty="0">
                <a:solidFill>
                  <a:schemeClr val="dk1"/>
                </a:solidFill>
                <a:latin typeface="Archivo Black"/>
                <a:ea typeface="Archivo Black"/>
                <a:cs typeface="Archivo Black"/>
                <a:sym typeface="Archivo Black"/>
              </a:rPr>
              <a:t>, and </a:t>
            </a:r>
            <a:r>
              <a:rPr lang="en" sz="3100" dirty="0">
                <a:solidFill>
                  <a:schemeClr val="lt1"/>
                </a:solidFill>
                <a:latin typeface="Archivo Black"/>
                <a:ea typeface="Archivo Black"/>
                <a:cs typeface="Archivo Black"/>
                <a:sym typeface="Archivo Black"/>
              </a:rPr>
              <a:t>beliefs</a:t>
            </a:r>
            <a:r>
              <a:rPr lang="en" sz="3100" dirty="0">
                <a:solidFill>
                  <a:schemeClr val="dk1"/>
                </a:solidFill>
                <a:latin typeface="Archivo Black"/>
                <a:ea typeface="Archivo Black"/>
                <a:cs typeface="Archivo Black"/>
                <a:sym typeface="Archivo Black"/>
              </a:rPr>
              <a:t>, it has no penetration, it just repeats past impressions. </a:t>
            </a:r>
            <a:endParaRPr sz="3100" dirty="0">
              <a:solidFill>
                <a:schemeClr val="dk1"/>
              </a:solidFill>
              <a:latin typeface="Archivo Black"/>
              <a:ea typeface="Archivo Black"/>
              <a:cs typeface="Archivo Black"/>
              <a:sym typeface="Archivo Black"/>
            </a:endParaRPr>
          </a:p>
        </p:txBody>
      </p:sp>
      <p:sp>
        <p:nvSpPr>
          <p:cNvPr id="296" name="Google Shape;296;p70"/>
          <p:cNvSpPr txBox="1"/>
          <p:nvPr/>
        </p:nvSpPr>
        <p:spPr>
          <a:xfrm>
            <a:off x="3916960" y="436548"/>
            <a:ext cx="996000" cy="19578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14400" dirty="0">
                <a:solidFill>
                  <a:schemeClr val="lt1"/>
                </a:solidFill>
                <a:latin typeface="Archivo Black"/>
                <a:ea typeface="Archivo Black"/>
                <a:cs typeface="Archivo Black"/>
                <a:sym typeface="Archivo Black"/>
              </a:rPr>
              <a:t>"</a:t>
            </a:r>
            <a:endParaRPr sz="14400" dirty="0">
              <a:solidFill>
                <a:schemeClr val="lt1"/>
              </a:solidFill>
            </a:endParaRPr>
          </a:p>
        </p:txBody>
      </p:sp>
      <p:sp>
        <p:nvSpPr>
          <p:cNvPr id="297" name="Google Shape;297;p70"/>
          <p:cNvSpPr txBox="1"/>
          <p:nvPr/>
        </p:nvSpPr>
        <p:spPr>
          <a:xfrm>
            <a:off x="7840489" y="3263084"/>
            <a:ext cx="996000" cy="19578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14400" dirty="0">
                <a:solidFill>
                  <a:schemeClr val="lt1"/>
                </a:solidFill>
                <a:latin typeface="Archivo Black"/>
                <a:ea typeface="Archivo Black"/>
                <a:cs typeface="Archivo Black"/>
                <a:sym typeface="Archivo Black"/>
              </a:rPr>
              <a:t>"</a:t>
            </a:r>
            <a:endParaRPr sz="14400" dirty="0">
              <a:solidFill>
                <a:schemeClr val="lt1"/>
              </a:solidFill>
            </a:endParaRPr>
          </a:p>
        </p:txBody>
      </p:sp>
      <p:grpSp>
        <p:nvGrpSpPr>
          <p:cNvPr id="298" name="Google Shape;298;p70"/>
          <p:cNvGrpSpPr/>
          <p:nvPr/>
        </p:nvGrpSpPr>
        <p:grpSpPr>
          <a:xfrm>
            <a:off x="191648" y="4879303"/>
            <a:ext cx="8760641" cy="77100"/>
            <a:chOff x="191648" y="4879303"/>
            <a:chExt cx="8760641" cy="77100"/>
          </a:xfrm>
        </p:grpSpPr>
        <p:sp>
          <p:nvSpPr>
            <p:cNvPr id="299" name="Google Shape;299;p70"/>
            <p:cNvSpPr txBox="1"/>
            <p:nvPr/>
          </p:nvSpPr>
          <p:spPr>
            <a:xfrm>
              <a:off x="8836489" y="4894903"/>
              <a:ext cx="115800" cy="615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sz="400">
                  <a:solidFill>
                    <a:schemeClr val="lt1"/>
                  </a:solidFill>
                  <a:latin typeface="Archivo SemiBold"/>
                  <a:ea typeface="Archivo SemiBold"/>
                  <a:cs typeface="Archivo SemiBold"/>
                  <a:sym typeface="Archivo SemiBold"/>
                </a:rPr>
                <a:t>3</a:t>
              </a:fld>
              <a:endParaRPr sz="400">
                <a:solidFill>
                  <a:schemeClr val="lt1"/>
                </a:solidFill>
                <a:latin typeface="Archivo SemiBold"/>
                <a:ea typeface="Archivo SemiBold"/>
                <a:cs typeface="Archivo SemiBold"/>
                <a:sym typeface="Archivo SemiBold"/>
              </a:endParaRPr>
            </a:p>
          </p:txBody>
        </p:sp>
        <p:sp>
          <p:nvSpPr>
            <p:cNvPr id="300" name="Google Shape;300;p70"/>
            <p:cNvSpPr txBox="1"/>
            <p:nvPr/>
          </p:nvSpPr>
          <p:spPr>
            <a:xfrm>
              <a:off x="191648" y="4902401"/>
              <a:ext cx="417900" cy="54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350">
                  <a:solidFill>
                    <a:schemeClr val="lt1"/>
                  </a:solidFill>
                  <a:latin typeface="Archivo SemiBold"/>
                  <a:ea typeface="Archivo SemiBold"/>
                  <a:cs typeface="Archivo SemiBold"/>
                  <a:sym typeface="Archivo SemiBold"/>
                </a:rPr>
                <a:t>TBWA\Worldwide</a:t>
              </a:r>
              <a:endParaRPr sz="350">
                <a:solidFill>
                  <a:schemeClr val="lt1"/>
                </a:solidFill>
                <a:latin typeface="Archivo SemiBold"/>
                <a:ea typeface="Archivo SemiBold"/>
                <a:cs typeface="Archivo SemiBold"/>
                <a:sym typeface="Archivo SemiBold"/>
              </a:endParaRPr>
            </a:p>
          </p:txBody>
        </p:sp>
        <p:sp>
          <p:nvSpPr>
            <p:cNvPr id="301" name="Google Shape;301;p70"/>
            <p:cNvSpPr txBox="1"/>
            <p:nvPr/>
          </p:nvSpPr>
          <p:spPr>
            <a:xfrm>
              <a:off x="4668297" y="4879303"/>
              <a:ext cx="2028300" cy="771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None/>
              </a:pPr>
              <a:r>
                <a:rPr lang="en" sz="350">
                  <a:solidFill>
                    <a:schemeClr val="lt1"/>
                  </a:solidFill>
                  <a:latin typeface="Archivo SemiBold"/>
                  <a:ea typeface="Archivo SemiBold"/>
                  <a:cs typeface="Archivo SemiBold"/>
                  <a:sym typeface="Archivo SemiBold"/>
                </a:rPr>
                <a:t>© 2023 TBWA \ Worldwide. All Rights Reserved. Proprietary and confidential.</a:t>
              </a:r>
              <a:endParaRPr sz="350">
                <a:solidFill>
                  <a:schemeClr val="lt1"/>
                </a:solidFill>
                <a:latin typeface="Archivo SemiBold"/>
                <a:ea typeface="Archivo SemiBold"/>
                <a:cs typeface="Archivo SemiBold"/>
                <a:sym typeface="Archivo SemiBold"/>
              </a:endParaRPr>
            </a:p>
          </p:txBody>
        </p:sp>
        <p:sp>
          <p:nvSpPr>
            <p:cNvPr id="302" name="Google Shape;302;p70"/>
            <p:cNvSpPr txBox="1"/>
            <p:nvPr/>
          </p:nvSpPr>
          <p:spPr>
            <a:xfrm>
              <a:off x="2430000" y="4902401"/>
              <a:ext cx="669000" cy="54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350">
                  <a:solidFill>
                    <a:schemeClr val="lt1"/>
                  </a:solidFill>
                  <a:latin typeface="Archivo SemiBold"/>
                  <a:ea typeface="Archivo SemiBold"/>
                  <a:cs typeface="Archivo SemiBold"/>
                  <a:sym typeface="Archivo SemiBold"/>
                </a:rPr>
                <a:t>The Disruption Company®</a:t>
              </a:r>
              <a:endParaRPr sz="350">
                <a:solidFill>
                  <a:schemeClr val="lt1"/>
                </a:solidFill>
                <a:latin typeface="Archivo SemiBold"/>
                <a:ea typeface="Archivo SemiBold"/>
                <a:cs typeface="Archivo SemiBold"/>
                <a:sym typeface="Archivo SemiBold"/>
              </a:endParaRPr>
            </a:p>
          </p:txBody>
        </p:sp>
      </p:grpSp>
      <p:pic>
        <p:nvPicPr>
          <p:cNvPr id="303" name="Google Shape;303;p70"/>
          <p:cNvPicPr preferRelativeResize="0"/>
          <p:nvPr/>
        </p:nvPicPr>
        <p:blipFill>
          <a:blip r:embed="rId3">
            <a:alphaModFix/>
          </a:blip>
          <a:stretch>
            <a:fillRect/>
          </a:stretch>
        </p:blipFill>
        <p:spPr>
          <a:xfrm>
            <a:off x="-18521" y="0"/>
            <a:ext cx="4054174" cy="5143500"/>
          </a:xfrm>
          <a:prstGeom prst="rect">
            <a:avLst/>
          </a:prstGeom>
          <a:noFill/>
          <a:ln>
            <a:noFill/>
          </a:ln>
        </p:spPr>
      </p:pic>
      <p:sp>
        <p:nvSpPr>
          <p:cNvPr id="304" name="Google Shape;304;p70"/>
          <p:cNvSpPr txBox="1"/>
          <p:nvPr/>
        </p:nvSpPr>
        <p:spPr>
          <a:xfrm>
            <a:off x="4414960" y="4023284"/>
            <a:ext cx="4645800" cy="218700"/>
          </a:xfrm>
          <a:prstGeom prst="rect">
            <a:avLst/>
          </a:prstGeom>
          <a:noFill/>
          <a:ln>
            <a:noFill/>
          </a:ln>
        </p:spPr>
        <p:txBody>
          <a:bodyPr spcFirstLastPara="1" wrap="square" lIns="19050" tIns="19050" rIns="19050" bIns="19050" anchor="t" anchorCtr="0">
            <a:spAutoFit/>
          </a:bodyPr>
          <a:lstStyle/>
          <a:p>
            <a:pPr marL="457200" lvl="0" indent="-311150" algn="l" rtl="0">
              <a:lnSpc>
                <a:spcPct val="90000"/>
              </a:lnSpc>
              <a:spcBef>
                <a:spcPts val="0"/>
              </a:spcBef>
              <a:spcAft>
                <a:spcPts val="0"/>
              </a:spcAft>
              <a:buClr>
                <a:schemeClr val="lt1"/>
              </a:buClr>
              <a:buSzPts val="1300"/>
              <a:buFont typeface="Archivo Black"/>
              <a:buChar char="-"/>
            </a:pPr>
            <a:r>
              <a:rPr lang="en" sz="1300" dirty="0">
                <a:solidFill>
                  <a:schemeClr val="lt1"/>
                </a:solidFill>
                <a:latin typeface="Archivo Black"/>
                <a:ea typeface="Archivo Black"/>
                <a:cs typeface="Archivo Black"/>
                <a:sym typeface="Archivo Black"/>
              </a:rPr>
              <a:t>Yogi </a:t>
            </a:r>
            <a:r>
              <a:rPr lang="en" sz="1300" dirty="0" err="1">
                <a:solidFill>
                  <a:schemeClr val="lt1"/>
                </a:solidFill>
                <a:latin typeface="Archivo Black"/>
                <a:ea typeface="Archivo Black"/>
                <a:cs typeface="Archivo Black"/>
                <a:sym typeface="Archivo Black"/>
              </a:rPr>
              <a:t>Sadhguru</a:t>
            </a:r>
            <a:endParaRPr sz="1300" dirty="0">
              <a:solidFill>
                <a:srgbClr val="1263AC"/>
              </a:solidFill>
              <a:latin typeface="Archivo Black"/>
              <a:ea typeface="Archivo Black"/>
              <a:cs typeface="Archivo Black"/>
              <a:sym typeface="Archivo Black"/>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65"/>
        <p:cNvGrpSpPr/>
        <p:nvPr/>
      </p:nvGrpSpPr>
      <p:grpSpPr>
        <a:xfrm>
          <a:off x="0" y="0"/>
          <a:ext cx="0" cy="0"/>
          <a:chOff x="0" y="0"/>
          <a:chExt cx="0" cy="0"/>
        </a:xfrm>
      </p:grpSpPr>
      <p:sp>
        <p:nvSpPr>
          <p:cNvPr id="666" name="Google Shape;666;p96"/>
          <p:cNvSpPr txBox="1"/>
          <p:nvPr/>
        </p:nvSpPr>
        <p:spPr>
          <a:xfrm>
            <a:off x="149700" y="645275"/>
            <a:ext cx="4393800" cy="4594500"/>
          </a:xfrm>
          <a:prstGeom prst="rect">
            <a:avLst/>
          </a:prstGeom>
          <a:noFill/>
          <a:ln>
            <a:noFill/>
          </a:ln>
        </p:spPr>
        <p:txBody>
          <a:bodyPr spcFirstLastPara="1" wrap="square" lIns="91425" tIns="91425" rIns="91425" bIns="91425" anchor="t" anchorCtr="0">
            <a:spAutoFit/>
          </a:bodyPr>
          <a:lstStyle/>
          <a:p>
            <a:pPr marL="0" lvl="0" indent="0" algn="l" rtl="0">
              <a:lnSpc>
                <a:spcPct val="75000"/>
              </a:lnSpc>
              <a:spcBef>
                <a:spcPts val="0"/>
              </a:spcBef>
              <a:spcAft>
                <a:spcPts val="0"/>
              </a:spcAft>
              <a:buNone/>
            </a:pPr>
            <a:r>
              <a:rPr lang="en" sz="5700" b="1">
                <a:solidFill>
                  <a:srgbClr val="FFCC29"/>
                </a:solidFill>
                <a:latin typeface="Six Caps"/>
                <a:ea typeface="Six Caps"/>
                <a:cs typeface="Six Caps"/>
                <a:sym typeface="Six Caps"/>
              </a:rPr>
              <a:t>Create An </a:t>
            </a:r>
            <a:r>
              <a:rPr lang="en" sz="5700" b="1">
                <a:solidFill>
                  <a:schemeClr val="lt1"/>
                </a:solidFill>
                <a:latin typeface="Changa One"/>
                <a:ea typeface="Changa One"/>
                <a:cs typeface="Changa One"/>
                <a:sym typeface="Changa One"/>
              </a:rPr>
              <a:t>OPEN HUB  </a:t>
            </a:r>
            <a:r>
              <a:rPr lang="en" sz="5700" b="1">
                <a:solidFill>
                  <a:srgbClr val="FFCC29"/>
                </a:solidFill>
                <a:latin typeface="Six Caps"/>
                <a:ea typeface="Six Caps"/>
                <a:cs typeface="Six Caps"/>
                <a:sym typeface="Six Caps"/>
              </a:rPr>
              <a:t>OF </a:t>
            </a:r>
            <a:r>
              <a:rPr lang="en" sz="5700" b="1">
                <a:solidFill>
                  <a:schemeClr val="lt1"/>
                </a:solidFill>
                <a:latin typeface="Changa One"/>
                <a:ea typeface="Changa One"/>
                <a:cs typeface="Changa One"/>
                <a:sym typeface="Changa One"/>
              </a:rPr>
              <a:t>DIVERSE OPINION </a:t>
            </a:r>
            <a:endParaRPr sz="5700" b="1">
              <a:solidFill>
                <a:srgbClr val="FFCC29"/>
              </a:solidFill>
              <a:latin typeface="Six Caps"/>
              <a:ea typeface="Six Caps"/>
              <a:cs typeface="Six Caps"/>
              <a:sym typeface="Six Caps"/>
            </a:endParaRPr>
          </a:p>
          <a:p>
            <a:pPr marL="0" lvl="0" indent="0" algn="l" rtl="0">
              <a:lnSpc>
                <a:spcPct val="75000"/>
              </a:lnSpc>
              <a:spcBef>
                <a:spcPts val="0"/>
              </a:spcBef>
              <a:spcAft>
                <a:spcPts val="0"/>
              </a:spcAft>
              <a:buNone/>
            </a:pPr>
            <a:endParaRPr sz="5700" b="1">
              <a:solidFill>
                <a:srgbClr val="FFCC29"/>
              </a:solidFill>
              <a:latin typeface="Six Caps"/>
              <a:ea typeface="Six Caps"/>
              <a:cs typeface="Six Caps"/>
              <a:sym typeface="Six Caps"/>
            </a:endParaRPr>
          </a:p>
          <a:p>
            <a:pPr marL="0" lvl="0" indent="0" algn="l" rtl="0">
              <a:lnSpc>
                <a:spcPct val="75000"/>
              </a:lnSpc>
              <a:spcBef>
                <a:spcPts val="0"/>
              </a:spcBef>
              <a:spcAft>
                <a:spcPts val="0"/>
              </a:spcAft>
              <a:buNone/>
            </a:pPr>
            <a:endParaRPr sz="9700">
              <a:latin typeface="Six Caps"/>
              <a:ea typeface="Six Caps"/>
              <a:cs typeface="Six Caps"/>
              <a:sym typeface="Six Caps"/>
            </a:endParaRPr>
          </a:p>
        </p:txBody>
      </p:sp>
      <p:sp>
        <p:nvSpPr>
          <p:cNvPr id="667" name="Google Shape;667;p96"/>
          <p:cNvSpPr txBox="1"/>
          <p:nvPr/>
        </p:nvSpPr>
        <p:spPr>
          <a:xfrm>
            <a:off x="4184450" y="645263"/>
            <a:ext cx="8277300" cy="5388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2300" b="1">
                <a:solidFill>
                  <a:srgbClr val="FFC423"/>
                </a:solidFill>
                <a:latin typeface="Changa One"/>
                <a:ea typeface="Changa One"/>
                <a:cs typeface="Changa One"/>
                <a:sym typeface="Changa One"/>
              </a:rPr>
              <a:t>AVOIDING GROUPTHINK:</a:t>
            </a:r>
            <a:endParaRPr sz="2300" b="1">
              <a:solidFill>
                <a:srgbClr val="FFC423"/>
              </a:solidFill>
              <a:latin typeface="Changa One"/>
              <a:ea typeface="Changa One"/>
              <a:cs typeface="Changa One"/>
              <a:sym typeface="Changa One"/>
            </a:endParaRPr>
          </a:p>
        </p:txBody>
      </p:sp>
      <p:sp>
        <p:nvSpPr>
          <p:cNvPr id="668" name="Google Shape;668;p96"/>
          <p:cNvSpPr/>
          <p:nvPr/>
        </p:nvSpPr>
        <p:spPr>
          <a:xfrm>
            <a:off x="4246800" y="1313975"/>
            <a:ext cx="4635900" cy="3386700"/>
          </a:xfrm>
          <a:prstGeom prst="roundRect">
            <a:avLst>
              <a:gd name="adj" fmla="val 16667"/>
            </a:avLst>
          </a:prstGeom>
          <a:solidFill>
            <a:srgbClr val="000000">
              <a:alpha val="0"/>
            </a:srgbClr>
          </a:solidFill>
          <a:ln w="76200" cap="flat" cmpd="sng">
            <a:solidFill>
              <a:srgbClr val="FBBC37"/>
            </a:solidFill>
            <a:prstDash val="solid"/>
            <a:round/>
            <a:headEnd type="none" w="sm" len="sm"/>
            <a:tailEnd type="none" w="sm" len="sm"/>
          </a:ln>
        </p:spPr>
        <p:txBody>
          <a:bodyPr spcFirstLastPara="1" wrap="square" lIns="91425" tIns="91425" rIns="91425" bIns="91425" anchor="ctr" anchorCtr="0">
            <a:noAutofit/>
          </a:bodyPr>
          <a:lstStyle/>
          <a:p>
            <a:pPr marL="457200" lvl="0" indent="-317500" algn="l" rtl="0">
              <a:spcBef>
                <a:spcPts val="0"/>
              </a:spcBef>
              <a:spcAft>
                <a:spcPts val="0"/>
              </a:spcAft>
              <a:buClr>
                <a:schemeClr val="lt1"/>
              </a:buClr>
              <a:buSzPts val="1400"/>
              <a:buFont typeface="Archivo"/>
              <a:buChar char="❏"/>
            </a:pPr>
            <a:r>
              <a:rPr lang="en">
                <a:solidFill>
                  <a:schemeClr val="lt1"/>
                </a:solidFill>
                <a:latin typeface="Archivo"/>
                <a:ea typeface="Archivo"/>
                <a:cs typeface="Archivo"/>
                <a:sym typeface="Archivo"/>
              </a:rPr>
              <a:t>Create a culture where freedom of opinion is encouraged - make it a safe space for your team to share their diverse perspectives and opinions</a:t>
            </a:r>
            <a:endParaRPr>
              <a:solidFill>
                <a:schemeClr val="lt1"/>
              </a:solidFill>
              <a:latin typeface="Archivo"/>
              <a:ea typeface="Archivo"/>
              <a:cs typeface="Archivo"/>
              <a:sym typeface="Archivo"/>
            </a:endParaRPr>
          </a:p>
          <a:p>
            <a:pPr marL="457200" lvl="0" indent="-317500" algn="l" rtl="0">
              <a:spcBef>
                <a:spcPts val="0"/>
              </a:spcBef>
              <a:spcAft>
                <a:spcPts val="0"/>
              </a:spcAft>
              <a:buClr>
                <a:schemeClr val="lt1"/>
              </a:buClr>
              <a:buSzPts val="1400"/>
              <a:buFont typeface="Archivo"/>
              <a:buChar char="❏"/>
            </a:pPr>
            <a:r>
              <a:rPr lang="en">
                <a:solidFill>
                  <a:schemeClr val="lt1"/>
                </a:solidFill>
                <a:latin typeface="Archivo"/>
                <a:ea typeface="Archivo"/>
                <a:cs typeface="Archivo"/>
                <a:sym typeface="Archivo"/>
              </a:rPr>
              <a:t>Encourage dissenting opinions and debate</a:t>
            </a:r>
            <a:endParaRPr>
              <a:solidFill>
                <a:schemeClr val="lt1"/>
              </a:solidFill>
              <a:latin typeface="Archivo"/>
              <a:ea typeface="Archivo"/>
              <a:cs typeface="Archivo"/>
              <a:sym typeface="Archivo"/>
            </a:endParaRPr>
          </a:p>
          <a:p>
            <a:pPr marL="457200" lvl="0" indent="-317500" algn="l" rtl="0">
              <a:spcBef>
                <a:spcPts val="0"/>
              </a:spcBef>
              <a:spcAft>
                <a:spcPts val="0"/>
              </a:spcAft>
              <a:buClr>
                <a:schemeClr val="lt1"/>
              </a:buClr>
              <a:buSzPts val="1400"/>
              <a:buFont typeface="Archivo"/>
              <a:buChar char="❏"/>
            </a:pPr>
            <a:r>
              <a:rPr lang="en">
                <a:solidFill>
                  <a:schemeClr val="lt1"/>
                </a:solidFill>
                <a:latin typeface="Archivo"/>
                <a:ea typeface="Archivo"/>
                <a:cs typeface="Archivo"/>
                <a:sym typeface="Archivo"/>
              </a:rPr>
              <a:t>Test with diverse audiences from the outset. Ensure your contributions are coming from varied demographics.</a:t>
            </a:r>
            <a:endParaRPr>
              <a:solidFill>
                <a:schemeClr val="lt1"/>
              </a:solidFill>
              <a:latin typeface="Archivo"/>
              <a:ea typeface="Archivo"/>
              <a:cs typeface="Archivo"/>
              <a:sym typeface="Archivo"/>
            </a:endParaRPr>
          </a:p>
          <a:p>
            <a:pPr marL="457200" lvl="0" indent="-317500" algn="l" rtl="0">
              <a:spcBef>
                <a:spcPts val="0"/>
              </a:spcBef>
              <a:spcAft>
                <a:spcPts val="0"/>
              </a:spcAft>
              <a:buClr>
                <a:schemeClr val="lt1"/>
              </a:buClr>
              <a:buSzPts val="1400"/>
              <a:buFont typeface="Archivo"/>
              <a:buChar char="❏"/>
            </a:pPr>
            <a:r>
              <a:rPr lang="en">
                <a:solidFill>
                  <a:schemeClr val="lt1"/>
                </a:solidFill>
                <a:latin typeface="Archivo"/>
                <a:ea typeface="Archivo"/>
                <a:cs typeface="Archivo"/>
                <a:sym typeface="Archivo"/>
              </a:rPr>
              <a:t>Build a network of experts and consultants outside of your organisation that can provide objective evidence and constructive criticism</a:t>
            </a:r>
            <a:endParaRPr>
              <a:solidFill>
                <a:schemeClr val="lt1"/>
              </a:solidFill>
              <a:latin typeface="Archivo"/>
              <a:ea typeface="Archivo"/>
              <a:cs typeface="Archivo"/>
              <a:sym typeface="Archivo"/>
            </a:endParaRPr>
          </a:p>
          <a:p>
            <a:pPr marL="0" lvl="0" indent="0" algn="l" rtl="0">
              <a:spcBef>
                <a:spcPts val="0"/>
              </a:spcBef>
              <a:spcAft>
                <a:spcPts val="0"/>
              </a:spcAft>
              <a:buClr>
                <a:srgbClr val="000000"/>
              </a:buClr>
              <a:buSzPts val="1100"/>
              <a:buFont typeface="Arial"/>
              <a:buNone/>
            </a:pPr>
            <a:endParaRPr sz="1200" b="1">
              <a:solidFill>
                <a:schemeClr val="lt1"/>
              </a:solidFill>
              <a:latin typeface="Helvetica Neue"/>
              <a:ea typeface="Helvetica Neue"/>
              <a:cs typeface="Helvetica Neue"/>
              <a:sym typeface="Helvetica Neue"/>
            </a:endParaRPr>
          </a:p>
          <a:p>
            <a:pPr marL="0" lvl="0" indent="0" algn="l" rtl="0">
              <a:spcBef>
                <a:spcPts val="0"/>
              </a:spcBef>
              <a:spcAft>
                <a:spcPts val="0"/>
              </a:spcAft>
              <a:buNone/>
            </a:pPr>
            <a:endParaRPr sz="1500" b="1">
              <a:solidFill>
                <a:schemeClr val="lt1"/>
              </a:solidFill>
              <a:latin typeface="Helvetica Neue"/>
              <a:ea typeface="Helvetica Neue"/>
              <a:cs typeface="Helvetica Neue"/>
              <a:sym typeface="Helvetica Neue"/>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grpSp>
        <p:nvGrpSpPr>
          <p:cNvPr id="673" name="Google Shape;673;p97"/>
          <p:cNvGrpSpPr/>
          <p:nvPr/>
        </p:nvGrpSpPr>
        <p:grpSpPr>
          <a:xfrm>
            <a:off x="191648" y="4879303"/>
            <a:ext cx="8760641" cy="77100"/>
            <a:chOff x="191648" y="4879303"/>
            <a:chExt cx="8760641" cy="77100"/>
          </a:xfrm>
        </p:grpSpPr>
        <p:sp>
          <p:nvSpPr>
            <p:cNvPr id="674" name="Google Shape;674;p97"/>
            <p:cNvSpPr txBox="1"/>
            <p:nvPr/>
          </p:nvSpPr>
          <p:spPr>
            <a:xfrm>
              <a:off x="8836489" y="4894903"/>
              <a:ext cx="115800" cy="615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sz="400">
                  <a:solidFill>
                    <a:srgbClr val="000000"/>
                  </a:solidFill>
                  <a:latin typeface="Archivo SemiBold"/>
                  <a:ea typeface="Archivo SemiBold"/>
                  <a:cs typeface="Archivo SemiBold"/>
                  <a:sym typeface="Archivo SemiBold"/>
                </a:rPr>
                <a:t>31</a:t>
              </a:fld>
              <a:endParaRPr sz="400">
                <a:solidFill>
                  <a:srgbClr val="000000"/>
                </a:solidFill>
                <a:latin typeface="Archivo SemiBold"/>
                <a:ea typeface="Archivo SemiBold"/>
                <a:cs typeface="Archivo SemiBold"/>
                <a:sym typeface="Archivo SemiBold"/>
              </a:endParaRPr>
            </a:p>
          </p:txBody>
        </p:sp>
        <p:sp>
          <p:nvSpPr>
            <p:cNvPr id="675" name="Google Shape;675;p97"/>
            <p:cNvSpPr txBox="1"/>
            <p:nvPr/>
          </p:nvSpPr>
          <p:spPr>
            <a:xfrm>
              <a:off x="191648" y="4902401"/>
              <a:ext cx="417900" cy="54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350">
                  <a:solidFill>
                    <a:srgbClr val="000000"/>
                  </a:solidFill>
                  <a:latin typeface="Archivo SemiBold"/>
                  <a:ea typeface="Archivo SemiBold"/>
                  <a:cs typeface="Archivo SemiBold"/>
                  <a:sym typeface="Archivo SemiBold"/>
                </a:rPr>
                <a:t>TBWA\Worldwide</a:t>
              </a:r>
              <a:endParaRPr sz="350">
                <a:solidFill>
                  <a:srgbClr val="000000"/>
                </a:solidFill>
                <a:latin typeface="Archivo SemiBold"/>
                <a:ea typeface="Archivo SemiBold"/>
                <a:cs typeface="Archivo SemiBold"/>
                <a:sym typeface="Archivo SemiBold"/>
              </a:endParaRPr>
            </a:p>
          </p:txBody>
        </p:sp>
        <p:sp>
          <p:nvSpPr>
            <p:cNvPr id="676" name="Google Shape;676;p97"/>
            <p:cNvSpPr txBox="1"/>
            <p:nvPr/>
          </p:nvSpPr>
          <p:spPr>
            <a:xfrm>
              <a:off x="4668297" y="4879303"/>
              <a:ext cx="2028300" cy="771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None/>
              </a:pPr>
              <a:r>
                <a:rPr lang="en" sz="350">
                  <a:solidFill>
                    <a:srgbClr val="000000"/>
                  </a:solidFill>
                  <a:latin typeface="Archivo SemiBold"/>
                  <a:ea typeface="Archivo SemiBold"/>
                  <a:cs typeface="Archivo SemiBold"/>
                  <a:sym typeface="Archivo SemiBold"/>
                </a:rPr>
                <a:t>© 2023 TBWA \ Worldwide. All Rights Reserved. Proprietary and confidential.</a:t>
              </a:r>
              <a:endParaRPr sz="350">
                <a:solidFill>
                  <a:srgbClr val="000000"/>
                </a:solidFill>
                <a:latin typeface="Archivo SemiBold"/>
                <a:ea typeface="Archivo SemiBold"/>
                <a:cs typeface="Archivo SemiBold"/>
                <a:sym typeface="Archivo SemiBold"/>
              </a:endParaRPr>
            </a:p>
          </p:txBody>
        </p:sp>
        <p:sp>
          <p:nvSpPr>
            <p:cNvPr id="677" name="Google Shape;677;p97"/>
            <p:cNvSpPr txBox="1"/>
            <p:nvPr/>
          </p:nvSpPr>
          <p:spPr>
            <a:xfrm>
              <a:off x="2430000" y="4902401"/>
              <a:ext cx="669000" cy="54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350">
                  <a:solidFill>
                    <a:srgbClr val="000000"/>
                  </a:solidFill>
                  <a:latin typeface="Archivo SemiBold"/>
                  <a:ea typeface="Archivo SemiBold"/>
                  <a:cs typeface="Archivo SemiBold"/>
                  <a:sym typeface="Archivo SemiBold"/>
                </a:rPr>
                <a:t>The Disruption Company®</a:t>
              </a:r>
              <a:endParaRPr sz="350">
                <a:solidFill>
                  <a:srgbClr val="000000"/>
                </a:solidFill>
                <a:latin typeface="Archivo SemiBold"/>
                <a:ea typeface="Archivo SemiBold"/>
                <a:cs typeface="Archivo SemiBold"/>
                <a:sym typeface="Archivo SemiBold"/>
              </a:endParaRPr>
            </a:p>
          </p:txBody>
        </p:sp>
      </p:grpSp>
      <p:grpSp>
        <p:nvGrpSpPr>
          <p:cNvPr id="678" name="Google Shape;678;p97"/>
          <p:cNvGrpSpPr/>
          <p:nvPr/>
        </p:nvGrpSpPr>
        <p:grpSpPr>
          <a:xfrm>
            <a:off x="191648" y="4879303"/>
            <a:ext cx="6504949" cy="77100"/>
            <a:chOff x="191648" y="4879303"/>
            <a:chExt cx="6504949" cy="77100"/>
          </a:xfrm>
        </p:grpSpPr>
        <p:sp>
          <p:nvSpPr>
            <p:cNvPr id="679" name="Google Shape;679;p97"/>
            <p:cNvSpPr txBox="1"/>
            <p:nvPr/>
          </p:nvSpPr>
          <p:spPr>
            <a:xfrm>
              <a:off x="191648" y="4902401"/>
              <a:ext cx="417900" cy="54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350">
                  <a:solidFill>
                    <a:srgbClr val="FFFFFF"/>
                  </a:solidFill>
                  <a:latin typeface="Archivo SemiBold"/>
                  <a:ea typeface="Archivo SemiBold"/>
                  <a:cs typeface="Archivo SemiBold"/>
                  <a:sym typeface="Archivo SemiBold"/>
                </a:rPr>
                <a:t>TBWA\Dublin</a:t>
              </a:r>
              <a:endParaRPr sz="350">
                <a:solidFill>
                  <a:srgbClr val="FFFFFF"/>
                </a:solidFill>
                <a:latin typeface="Archivo SemiBold"/>
                <a:ea typeface="Archivo SemiBold"/>
                <a:cs typeface="Archivo SemiBold"/>
                <a:sym typeface="Archivo SemiBold"/>
              </a:endParaRPr>
            </a:p>
          </p:txBody>
        </p:sp>
        <p:sp>
          <p:nvSpPr>
            <p:cNvPr id="680" name="Google Shape;680;p97"/>
            <p:cNvSpPr txBox="1"/>
            <p:nvPr/>
          </p:nvSpPr>
          <p:spPr>
            <a:xfrm>
              <a:off x="4668297" y="4879303"/>
              <a:ext cx="2028300" cy="771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None/>
              </a:pPr>
              <a:r>
                <a:rPr lang="en" sz="350">
                  <a:solidFill>
                    <a:srgbClr val="FFFFFF"/>
                  </a:solidFill>
                  <a:latin typeface="Archivo SemiBold"/>
                  <a:ea typeface="Archivo SemiBold"/>
                  <a:cs typeface="Archivo SemiBold"/>
                  <a:sym typeface="Archivo SemiBold"/>
                </a:rPr>
                <a:t>© 2023 TBWA \ Worldwide. All Rights Reserved. Proprietary and confidential.</a:t>
              </a:r>
              <a:endParaRPr sz="350">
                <a:solidFill>
                  <a:srgbClr val="FFFFFF"/>
                </a:solidFill>
                <a:latin typeface="Archivo SemiBold"/>
                <a:ea typeface="Archivo SemiBold"/>
                <a:cs typeface="Archivo SemiBold"/>
                <a:sym typeface="Archivo SemiBold"/>
              </a:endParaRPr>
            </a:p>
          </p:txBody>
        </p:sp>
        <p:sp>
          <p:nvSpPr>
            <p:cNvPr id="681" name="Google Shape;681;p97"/>
            <p:cNvSpPr txBox="1"/>
            <p:nvPr/>
          </p:nvSpPr>
          <p:spPr>
            <a:xfrm>
              <a:off x="2430000" y="4902401"/>
              <a:ext cx="669000" cy="54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350">
                  <a:solidFill>
                    <a:srgbClr val="FFFFFF"/>
                  </a:solidFill>
                  <a:latin typeface="Archivo SemiBold"/>
                  <a:ea typeface="Archivo SemiBold"/>
                  <a:cs typeface="Archivo SemiBold"/>
                  <a:sym typeface="Archivo SemiBold"/>
                </a:rPr>
                <a:t>The Disruption Company®</a:t>
              </a:r>
              <a:endParaRPr sz="350">
                <a:solidFill>
                  <a:srgbClr val="FFFFFF"/>
                </a:solidFill>
                <a:latin typeface="Archivo SemiBold"/>
                <a:ea typeface="Archivo SemiBold"/>
                <a:cs typeface="Archivo SemiBold"/>
                <a:sym typeface="Archivo SemiBold"/>
              </a:endParaRPr>
            </a:p>
          </p:txBody>
        </p:sp>
      </p:grpSp>
      <p:grpSp>
        <p:nvGrpSpPr>
          <p:cNvPr id="682" name="Google Shape;682;p97"/>
          <p:cNvGrpSpPr/>
          <p:nvPr/>
        </p:nvGrpSpPr>
        <p:grpSpPr>
          <a:xfrm>
            <a:off x="191645" y="1453957"/>
            <a:ext cx="2434200" cy="2235569"/>
            <a:chOff x="312525" y="2041269"/>
            <a:chExt cx="3000000" cy="2755200"/>
          </a:xfrm>
        </p:grpSpPr>
        <p:sp>
          <p:nvSpPr>
            <p:cNvPr id="683" name="Google Shape;683;p97"/>
            <p:cNvSpPr/>
            <p:nvPr/>
          </p:nvSpPr>
          <p:spPr>
            <a:xfrm>
              <a:off x="435072" y="2041269"/>
              <a:ext cx="2754900" cy="2755200"/>
            </a:xfrm>
            <a:prstGeom prst="ellipse">
              <a:avLst/>
            </a:prstGeom>
            <a:solidFill>
              <a:srgbClr val="090909"/>
            </a:solidFill>
            <a:ln w="19050" cap="flat" cmpd="sng">
              <a:solidFill>
                <a:srgbClr val="FFC4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97"/>
            <p:cNvSpPr txBox="1"/>
            <p:nvPr/>
          </p:nvSpPr>
          <p:spPr>
            <a:xfrm>
              <a:off x="312525" y="2794359"/>
              <a:ext cx="3000000" cy="13203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en" sz="3600">
                  <a:solidFill>
                    <a:srgbClr val="FECC00"/>
                  </a:solidFill>
                  <a:latin typeface="Six Caps"/>
                  <a:ea typeface="Six Caps"/>
                  <a:cs typeface="Six Caps"/>
                  <a:sym typeface="Six Caps"/>
                </a:rPr>
                <a:t>COLLABORATE WITH DIVERSE VOICES</a:t>
              </a:r>
              <a:endParaRPr sz="3600"/>
            </a:p>
          </p:txBody>
        </p:sp>
      </p:grpSp>
      <p:grpSp>
        <p:nvGrpSpPr>
          <p:cNvPr id="685" name="Google Shape;685;p97"/>
          <p:cNvGrpSpPr/>
          <p:nvPr/>
        </p:nvGrpSpPr>
        <p:grpSpPr>
          <a:xfrm>
            <a:off x="6500327" y="1488394"/>
            <a:ext cx="2359200" cy="2166689"/>
            <a:chOff x="4156712" y="1765989"/>
            <a:chExt cx="3000000" cy="2755200"/>
          </a:xfrm>
        </p:grpSpPr>
        <p:sp>
          <p:nvSpPr>
            <p:cNvPr id="686" name="Google Shape;686;p97"/>
            <p:cNvSpPr/>
            <p:nvPr/>
          </p:nvSpPr>
          <p:spPr>
            <a:xfrm>
              <a:off x="4279275" y="1765989"/>
              <a:ext cx="2754900" cy="2755200"/>
            </a:xfrm>
            <a:prstGeom prst="ellipse">
              <a:avLst/>
            </a:prstGeom>
            <a:solidFill>
              <a:srgbClr val="090909"/>
            </a:solidFill>
            <a:ln w="19050" cap="flat" cmpd="sng">
              <a:solidFill>
                <a:srgbClr val="FFC4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97"/>
            <p:cNvSpPr txBox="1"/>
            <p:nvPr/>
          </p:nvSpPr>
          <p:spPr>
            <a:xfrm>
              <a:off x="4156712" y="2782005"/>
              <a:ext cx="3000000" cy="7986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en" sz="3600">
                  <a:solidFill>
                    <a:srgbClr val="FECC00"/>
                  </a:solidFill>
                  <a:latin typeface="Six Caps"/>
                  <a:ea typeface="Six Caps"/>
                  <a:cs typeface="Six Caps"/>
                  <a:sym typeface="Six Caps"/>
                </a:rPr>
                <a:t>BEWARE OF AI BIAS</a:t>
              </a:r>
              <a:endParaRPr sz="3600"/>
            </a:p>
          </p:txBody>
        </p:sp>
      </p:grpSp>
      <p:grpSp>
        <p:nvGrpSpPr>
          <p:cNvPr id="688" name="Google Shape;688;p97"/>
          <p:cNvGrpSpPr/>
          <p:nvPr/>
        </p:nvGrpSpPr>
        <p:grpSpPr>
          <a:xfrm>
            <a:off x="2264521" y="1488409"/>
            <a:ext cx="2359200" cy="2166689"/>
            <a:chOff x="-3628148" y="1018394"/>
            <a:chExt cx="3000000" cy="2755200"/>
          </a:xfrm>
        </p:grpSpPr>
        <p:sp>
          <p:nvSpPr>
            <p:cNvPr id="689" name="Google Shape;689;p97"/>
            <p:cNvSpPr/>
            <p:nvPr/>
          </p:nvSpPr>
          <p:spPr>
            <a:xfrm>
              <a:off x="-3505601" y="1018394"/>
              <a:ext cx="2754900" cy="2755200"/>
            </a:xfrm>
            <a:prstGeom prst="ellipse">
              <a:avLst/>
            </a:prstGeom>
            <a:solidFill>
              <a:srgbClr val="090909"/>
            </a:solidFill>
            <a:ln w="19050" cap="flat" cmpd="sng">
              <a:solidFill>
                <a:srgbClr val="FFC4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97"/>
            <p:cNvSpPr txBox="1"/>
            <p:nvPr/>
          </p:nvSpPr>
          <p:spPr>
            <a:xfrm>
              <a:off x="-3628148" y="1771484"/>
              <a:ext cx="3000000" cy="13623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en" sz="3600">
                  <a:solidFill>
                    <a:srgbClr val="FECC00"/>
                  </a:solidFill>
                  <a:latin typeface="Six Caps"/>
                  <a:ea typeface="Six Caps"/>
                  <a:cs typeface="Six Caps"/>
                  <a:sym typeface="Six Caps"/>
                </a:rPr>
                <a:t>CREATE A CULTURE OF SAFE SPACES</a:t>
              </a:r>
              <a:endParaRPr sz="3600"/>
            </a:p>
          </p:txBody>
        </p:sp>
      </p:grpSp>
      <p:sp>
        <p:nvSpPr>
          <p:cNvPr id="691" name="Google Shape;691;p97"/>
          <p:cNvSpPr/>
          <p:nvPr/>
        </p:nvSpPr>
        <p:spPr>
          <a:xfrm>
            <a:off x="4484435" y="1488456"/>
            <a:ext cx="2166600" cy="2166600"/>
          </a:xfrm>
          <a:prstGeom prst="ellipse">
            <a:avLst/>
          </a:prstGeom>
          <a:solidFill>
            <a:srgbClr val="090909"/>
          </a:solidFill>
          <a:ln w="19050" cap="flat" cmpd="sng">
            <a:solidFill>
              <a:srgbClr val="FFC42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3600">
                <a:solidFill>
                  <a:srgbClr val="FECC00"/>
                </a:solidFill>
                <a:latin typeface="Six Caps"/>
                <a:ea typeface="Six Caps"/>
                <a:cs typeface="Six Caps"/>
                <a:sym typeface="Six Caps"/>
              </a:rPr>
              <a:t>TEST AT ALL STAGES</a:t>
            </a:r>
            <a:endParaRPr sz="3600"/>
          </a:p>
        </p:txBody>
      </p:sp>
      <p:sp>
        <p:nvSpPr>
          <p:cNvPr id="692" name="Google Shape;692;p97"/>
          <p:cNvSpPr txBox="1"/>
          <p:nvPr/>
        </p:nvSpPr>
        <p:spPr>
          <a:xfrm>
            <a:off x="123250" y="428813"/>
            <a:ext cx="8277300" cy="5388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2300" b="1">
                <a:solidFill>
                  <a:srgbClr val="FFC423"/>
                </a:solidFill>
                <a:latin typeface="Changa One"/>
                <a:ea typeface="Changa One"/>
                <a:cs typeface="Changa One"/>
                <a:sym typeface="Changa One"/>
              </a:rPr>
              <a:t>AVOIDING BIAS IN CREATIVITY:</a:t>
            </a:r>
            <a:endParaRPr sz="2300" b="1">
              <a:solidFill>
                <a:srgbClr val="FFC423"/>
              </a:solidFill>
              <a:latin typeface="Changa One"/>
              <a:ea typeface="Changa One"/>
              <a:cs typeface="Changa One"/>
              <a:sym typeface="Changa One"/>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grpSp>
        <p:nvGrpSpPr>
          <p:cNvPr id="697" name="Google Shape;697;p98"/>
          <p:cNvGrpSpPr/>
          <p:nvPr/>
        </p:nvGrpSpPr>
        <p:grpSpPr>
          <a:xfrm>
            <a:off x="191648" y="4879303"/>
            <a:ext cx="8760641" cy="77100"/>
            <a:chOff x="191648" y="4879303"/>
            <a:chExt cx="8760641" cy="77100"/>
          </a:xfrm>
        </p:grpSpPr>
        <p:sp>
          <p:nvSpPr>
            <p:cNvPr id="698" name="Google Shape;698;p98"/>
            <p:cNvSpPr txBox="1"/>
            <p:nvPr/>
          </p:nvSpPr>
          <p:spPr>
            <a:xfrm>
              <a:off x="8836489" y="4894903"/>
              <a:ext cx="115800" cy="615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sz="400">
                  <a:solidFill>
                    <a:srgbClr val="FFFFFF"/>
                  </a:solidFill>
                  <a:latin typeface="Archivo SemiBold"/>
                  <a:ea typeface="Archivo SemiBold"/>
                  <a:cs typeface="Archivo SemiBold"/>
                  <a:sym typeface="Archivo SemiBold"/>
                </a:rPr>
                <a:t>32</a:t>
              </a:fld>
              <a:endParaRPr sz="400">
                <a:solidFill>
                  <a:srgbClr val="FFFFFF"/>
                </a:solidFill>
                <a:latin typeface="Archivo SemiBold"/>
                <a:ea typeface="Archivo SemiBold"/>
                <a:cs typeface="Archivo SemiBold"/>
                <a:sym typeface="Archivo SemiBold"/>
              </a:endParaRPr>
            </a:p>
          </p:txBody>
        </p:sp>
        <p:sp>
          <p:nvSpPr>
            <p:cNvPr id="699" name="Google Shape;699;p98"/>
            <p:cNvSpPr txBox="1"/>
            <p:nvPr/>
          </p:nvSpPr>
          <p:spPr>
            <a:xfrm>
              <a:off x="191648" y="4902401"/>
              <a:ext cx="417900" cy="54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350">
                  <a:solidFill>
                    <a:srgbClr val="FFFFFF"/>
                  </a:solidFill>
                  <a:latin typeface="Archivo SemiBold"/>
                  <a:ea typeface="Archivo SemiBold"/>
                  <a:cs typeface="Archivo SemiBold"/>
                  <a:sym typeface="Archivo SemiBold"/>
                </a:rPr>
                <a:t>TBWA\Worldwide</a:t>
              </a:r>
              <a:endParaRPr sz="350">
                <a:solidFill>
                  <a:srgbClr val="FFFFFF"/>
                </a:solidFill>
                <a:latin typeface="Archivo SemiBold"/>
                <a:ea typeface="Archivo SemiBold"/>
                <a:cs typeface="Archivo SemiBold"/>
                <a:sym typeface="Archivo SemiBold"/>
              </a:endParaRPr>
            </a:p>
          </p:txBody>
        </p:sp>
        <p:sp>
          <p:nvSpPr>
            <p:cNvPr id="700" name="Google Shape;700;p98"/>
            <p:cNvSpPr txBox="1"/>
            <p:nvPr/>
          </p:nvSpPr>
          <p:spPr>
            <a:xfrm>
              <a:off x="4668297" y="4879303"/>
              <a:ext cx="2028300" cy="771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None/>
              </a:pPr>
              <a:r>
                <a:rPr lang="en" sz="350">
                  <a:solidFill>
                    <a:srgbClr val="FFFFFF"/>
                  </a:solidFill>
                  <a:latin typeface="Archivo SemiBold"/>
                  <a:ea typeface="Archivo SemiBold"/>
                  <a:cs typeface="Archivo SemiBold"/>
                  <a:sym typeface="Archivo SemiBold"/>
                </a:rPr>
                <a:t>© 2023 TBWA \ Worldwide. All Rights Reserved. Proprietary and confidential.</a:t>
              </a:r>
              <a:endParaRPr sz="350">
                <a:solidFill>
                  <a:srgbClr val="FFFFFF"/>
                </a:solidFill>
                <a:latin typeface="Archivo SemiBold"/>
                <a:ea typeface="Archivo SemiBold"/>
                <a:cs typeface="Archivo SemiBold"/>
                <a:sym typeface="Archivo SemiBold"/>
              </a:endParaRPr>
            </a:p>
          </p:txBody>
        </p:sp>
        <p:sp>
          <p:nvSpPr>
            <p:cNvPr id="701" name="Google Shape;701;p98"/>
            <p:cNvSpPr txBox="1"/>
            <p:nvPr/>
          </p:nvSpPr>
          <p:spPr>
            <a:xfrm>
              <a:off x="2430000" y="4902401"/>
              <a:ext cx="669000" cy="54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350">
                  <a:solidFill>
                    <a:srgbClr val="FFFFFF"/>
                  </a:solidFill>
                  <a:latin typeface="Archivo SemiBold"/>
                  <a:ea typeface="Archivo SemiBold"/>
                  <a:cs typeface="Archivo SemiBold"/>
                  <a:sym typeface="Archivo SemiBold"/>
                </a:rPr>
                <a:t>The Disruption Company®</a:t>
              </a:r>
              <a:endParaRPr sz="350">
                <a:solidFill>
                  <a:srgbClr val="FFFFFF"/>
                </a:solidFill>
                <a:latin typeface="Archivo SemiBold"/>
                <a:ea typeface="Archivo SemiBold"/>
                <a:cs typeface="Archivo SemiBold"/>
                <a:sym typeface="Archivo SemiBold"/>
              </a:endParaRPr>
            </a:p>
          </p:txBody>
        </p:sp>
      </p:grpSp>
      <p:sp>
        <p:nvSpPr>
          <p:cNvPr id="702" name="Google Shape;702;p98"/>
          <p:cNvSpPr txBox="1"/>
          <p:nvPr/>
        </p:nvSpPr>
        <p:spPr>
          <a:xfrm>
            <a:off x="5319100" y="1799100"/>
            <a:ext cx="4100100" cy="1348200"/>
          </a:xfrm>
          <a:prstGeom prst="rect">
            <a:avLst/>
          </a:prstGeom>
          <a:noFill/>
          <a:ln>
            <a:noFill/>
          </a:ln>
        </p:spPr>
        <p:txBody>
          <a:bodyPr spcFirstLastPara="1" wrap="square" lIns="91425" tIns="91425" rIns="91425" bIns="91425" anchor="t" anchorCtr="0">
            <a:spAutoFit/>
          </a:bodyPr>
          <a:lstStyle/>
          <a:p>
            <a:pPr marL="0" lvl="0" indent="0" algn="r" rtl="0">
              <a:lnSpc>
                <a:spcPct val="70000"/>
              </a:lnSpc>
              <a:spcBef>
                <a:spcPts val="0"/>
              </a:spcBef>
              <a:spcAft>
                <a:spcPts val="0"/>
              </a:spcAft>
              <a:buNone/>
            </a:pPr>
            <a:r>
              <a:rPr lang="en" sz="10800">
                <a:solidFill>
                  <a:srgbClr val="FAD131"/>
                </a:solidFill>
                <a:latin typeface="Archivo Black"/>
                <a:ea typeface="Archivo Black"/>
                <a:cs typeface="Archivo Black"/>
                <a:sym typeface="Archivo Black"/>
              </a:rPr>
              <a:t>YOU!</a:t>
            </a:r>
            <a:endParaRPr sz="10800">
              <a:solidFill>
                <a:srgbClr val="FAD131"/>
              </a:solidFill>
            </a:endParaRPr>
          </a:p>
        </p:txBody>
      </p:sp>
      <p:pic>
        <p:nvPicPr>
          <p:cNvPr id="703" name="Google Shape;703;p98"/>
          <p:cNvPicPr preferRelativeResize="0"/>
          <p:nvPr/>
        </p:nvPicPr>
        <p:blipFill rotWithShape="1">
          <a:blip r:embed="rId3">
            <a:alphaModFix/>
          </a:blip>
          <a:srcRect/>
          <a:stretch/>
        </p:blipFill>
        <p:spPr>
          <a:xfrm>
            <a:off x="2833400" y="1669769"/>
            <a:ext cx="525476" cy="129336"/>
          </a:xfrm>
          <a:prstGeom prst="rect">
            <a:avLst/>
          </a:prstGeom>
          <a:noFill/>
          <a:ln>
            <a:noFill/>
          </a:ln>
        </p:spPr>
      </p:pic>
      <p:pic>
        <p:nvPicPr>
          <p:cNvPr id="704" name="Google Shape;704;p98"/>
          <p:cNvPicPr preferRelativeResize="0"/>
          <p:nvPr/>
        </p:nvPicPr>
        <p:blipFill rotWithShape="1">
          <a:blip r:embed="rId4">
            <a:alphaModFix/>
          </a:blip>
          <a:srcRect l="18411" t="18411" r="18405" b="18405"/>
          <a:stretch/>
        </p:blipFill>
        <p:spPr>
          <a:xfrm>
            <a:off x="3484600" y="602450"/>
            <a:ext cx="3543148" cy="3543148"/>
          </a:xfrm>
          <a:prstGeom prst="rect">
            <a:avLst/>
          </a:prstGeom>
          <a:noFill/>
          <a:ln>
            <a:noFill/>
          </a:ln>
        </p:spPr>
      </p:pic>
      <p:pic>
        <p:nvPicPr>
          <p:cNvPr id="705" name="Google Shape;705;p98"/>
          <p:cNvPicPr preferRelativeResize="0"/>
          <p:nvPr/>
        </p:nvPicPr>
        <p:blipFill>
          <a:blip r:embed="rId5">
            <a:alphaModFix/>
          </a:blip>
          <a:stretch>
            <a:fillRect/>
          </a:stretch>
        </p:blipFill>
        <p:spPr>
          <a:xfrm>
            <a:off x="-578763" y="1388725"/>
            <a:ext cx="5769727" cy="19231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CC00"/>
        </a:solidFill>
        <a:effectLst/>
      </p:bgPr>
    </p:bg>
    <p:spTree>
      <p:nvGrpSpPr>
        <p:cNvPr id="1" name="Shape 308"/>
        <p:cNvGrpSpPr/>
        <p:nvPr/>
      </p:nvGrpSpPr>
      <p:grpSpPr>
        <a:xfrm>
          <a:off x="0" y="0"/>
          <a:ext cx="0" cy="0"/>
          <a:chOff x="0" y="0"/>
          <a:chExt cx="0" cy="0"/>
        </a:xfrm>
      </p:grpSpPr>
      <p:pic>
        <p:nvPicPr>
          <p:cNvPr id="309" name="Google Shape;309;p71"/>
          <p:cNvPicPr preferRelativeResize="0"/>
          <p:nvPr/>
        </p:nvPicPr>
        <p:blipFill rotWithShape="1">
          <a:blip r:embed="rId3">
            <a:alphaModFix/>
          </a:blip>
          <a:srcRect l="2317" r="39298"/>
          <a:stretch/>
        </p:blipFill>
        <p:spPr>
          <a:xfrm>
            <a:off x="3958675" y="76550"/>
            <a:ext cx="5022125" cy="4838700"/>
          </a:xfrm>
          <a:prstGeom prst="rect">
            <a:avLst/>
          </a:prstGeom>
          <a:noFill/>
          <a:ln>
            <a:noFill/>
          </a:ln>
        </p:spPr>
      </p:pic>
      <p:sp>
        <p:nvSpPr>
          <p:cNvPr id="310" name="Google Shape;310;p71"/>
          <p:cNvSpPr txBox="1"/>
          <p:nvPr/>
        </p:nvSpPr>
        <p:spPr>
          <a:xfrm>
            <a:off x="349475" y="835850"/>
            <a:ext cx="3033900" cy="3474000"/>
          </a:xfrm>
          <a:prstGeom prst="rect">
            <a:avLst/>
          </a:prstGeom>
          <a:noFill/>
          <a:ln>
            <a:noFill/>
          </a:ln>
        </p:spPr>
        <p:txBody>
          <a:bodyPr spcFirstLastPara="1" wrap="square" lIns="19050" tIns="19050" rIns="19050" bIns="19050" anchor="ctr" anchorCtr="0">
            <a:spAutoFit/>
          </a:bodyPr>
          <a:lstStyle/>
          <a:p>
            <a:pPr marL="0" lvl="0" indent="0" algn="l" rtl="0">
              <a:lnSpc>
                <a:spcPct val="80000"/>
              </a:lnSpc>
              <a:spcBef>
                <a:spcPts val="0"/>
              </a:spcBef>
              <a:spcAft>
                <a:spcPts val="0"/>
              </a:spcAft>
              <a:buNone/>
            </a:pPr>
            <a:r>
              <a:rPr lang="en" sz="3100" dirty="0">
                <a:solidFill>
                  <a:schemeClr val="dk1"/>
                </a:solidFill>
                <a:latin typeface="Archivo Black"/>
                <a:ea typeface="Archivo Black"/>
                <a:cs typeface="Archivo Black"/>
                <a:sym typeface="Archivo Black"/>
              </a:rPr>
              <a:t>Biases are created because our brains are built </a:t>
            </a:r>
            <a:r>
              <a:rPr lang="en" sz="3100" dirty="0">
                <a:solidFill>
                  <a:schemeClr val="lt1"/>
                </a:solidFill>
                <a:latin typeface="Archivo Black"/>
                <a:ea typeface="Archivo Black"/>
                <a:cs typeface="Archivo Black"/>
                <a:sym typeface="Archivo Black"/>
              </a:rPr>
              <a:t>to sort a lot of complex</a:t>
            </a:r>
            <a:r>
              <a:rPr lang="en" sz="3100" dirty="0">
                <a:solidFill>
                  <a:schemeClr val="dk1"/>
                </a:solidFill>
                <a:latin typeface="Archivo Black"/>
                <a:ea typeface="Archivo Black"/>
                <a:cs typeface="Archivo Black"/>
                <a:sym typeface="Archivo Black"/>
              </a:rPr>
              <a:t> input </a:t>
            </a:r>
            <a:r>
              <a:rPr lang="en" sz="3100" dirty="0">
                <a:solidFill>
                  <a:schemeClr val="lt1"/>
                </a:solidFill>
                <a:latin typeface="Archivo Black"/>
                <a:ea typeface="Archivo Black"/>
                <a:cs typeface="Archivo Black"/>
                <a:sym typeface="Archivo Black"/>
              </a:rPr>
              <a:t>data into simple categories.</a:t>
            </a:r>
            <a:endParaRPr sz="3100" dirty="0">
              <a:solidFill>
                <a:schemeClr val="lt1"/>
              </a:solidFill>
              <a:latin typeface="Archivo Black"/>
              <a:ea typeface="Archivo Black"/>
              <a:cs typeface="Archivo Black"/>
              <a:sym typeface="Archivo Black"/>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C700"/>
        </a:solidFill>
        <a:effectLst/>
      </p:bgPr>
    </p:bg>
    <p:spTree>
      <p:nvGrpSpPr>
        <p:cNvPr id="1" name="Shape 314"/>
        <p:cNvGrpSpPr/>
        <p:nvPr/>
      </p:nvGrpSpPr>
      <p:grpSpPr>
        <a:xfrm>
          <a:off x="0" y="0"/>
          <a:ext cx="0" cy="0"/>
          <a:chOff x="0" y="0"/>
          <a:chExt cx="0" cy="0"/>
        </a:xfrm>
      </p:grpSpPr>
      <p:sp>
        <p:nvSpPr>
          <p:cNvPr id="315" name="Google Shape;315;p72"/>
          <p:cNvSpPr/>
          <p:nvPr/>
        </p:nvSpPr>
        <p:spPr>
          <a:xfrm>
            <a:off x="4276575" y="241450"/>
            <a:ext cx="4396500" cy="4396500"/>
          </a:xfrm>
          <a:prstGeom prst="ellipse">
            <a:avLst/>
          </a:prstGeom>
          <a:solidFill>
            <a:srgbClr val="FFE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6" name="Google Shape;316;p72"/>
          <p:cNvGrpSpPr/>
          <p:nvPr/>
        </p:nvGrpSpPr>
        <p:grpSpPr>
          <a:xfrm>
            <a:off x="191648" y="4879303"/>
            <a:ext cx="8760641" cy="77100"/>
            <a:chOff x="191648" y="4879303"/>
            <a:chExt cx="8760641" cy="77100"/>
          </a:xfrm>
        </p:grpSpPr>
        <p:sp>
          <p:nvSpPr>
            <p:cNvPr id="317" name="Google Shape;317;p72"/>
            <p:cNvSpPr txBox="1"/>
            <p:nvPr/>
          </p:nvSpPr>
          <p:spPr>
            <a:xfrm>
              <a:off x="8836489" y="4894903"/>
              <a:ext cx="115800" cy="615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sz="400">
                  <a:solidFill>
                    <a:srgbClr val="000000"/>
                  </a:solidFill>
                  <a:latin typeface="Archivo SemiBold"/>
                  <a:ea typeface="Archivo SemiBold"/>
                  <a:cs typeface="Archivo SemiBold"/>
                  <a:sym typeface="Archivo SemiBold"/>
                </a:rPr>
                <a:t>5</a:t>
              </a:fld>
              <a:endParaRPr sz="400">
                <a:solidFill>
                  <a:srgbClr val="000000"/>
                </a:solidFill>
                <a:latin typeface="Archivo SemiBold"/>
                <a:ea typeface="Archivo SemiBold"/>
                <a:cs typeface="Archivo SemiBold"/>
                <a:sym typeface="Archivo SemiBold"/>
              </a:endParaRPr>
            </a:p>
          </p:txBody>
        </p:sp>
        <p:sp>
          <p:nvSpPr>
            <p:cNvPr id="318" name="Google Shape;318;p72"/>
            <p:cNvSpPr txBox="1"/>
            <p:nvPr/>
          </p:nvSpPr>
          <p:spPr>
            <a:xfrm>
              <a:off x="191648" y="4902401"/>
              <a:ext cx="417900" cy="54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350">
                  <a:solidFill>
                    <a:srgbClr val="000000"/>
                  </a:solidFill>
                  <a:latin typeface="Archivo SemiBold"/>
                  <a:ea typeface="Archivo SemiBold"/>
                  <a:cs typeface="Archivo SemiBold"/>
                  <a:sym typeface="Archivo SemiBold"/>
                </a:rPr>
                <a:t>TBWA\Worldwide</a:t>
              </a:r>
              <a:endParaRPr sz="350">
                <a:solidFill>
                  <a:srgbClr val="000000"/>
                </a:solidFill>
                <a:latin typeface="Archivo SemiBold"/>
                <a:ea typeface="Archivo SemiBold"/>
                <a:cs typeface="Archivo SemiBold"/>
                <a:sym typeface="Archivo SemiBold"/>
              </a:endParaRPr>
            </a:p>
          </p:txBody>
        </p:sp>
        <p:sp>
          <p:nvSpPr>
            <p:cNvPr id="319" name="Google Shape;319;p72"/>
            <p:cNvSpPr txBox="1"/>
            <p:nvPr/>
          </p:nvSpPr>
          <p:spPr>
            <a:xfrm>
              <a:off x="4668297" y="4879303"/>
              <a:ext cx="2028300" cy="771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None/>
              </a:pPr>
              <a:r>
                <a:rPr lang="en" sz="350">
                  <a:solidFill>
                    <a:srgbClr val="000000"/>
                  </a:solidFill>
                  <a:latin typeface="Archivo SemiBold"/>
                  <a:ea typeface="Archivo SemiBold"/>
                  <a:cs typeface="Archivo SemiBold"/>
                  <a:sym typeface="Archivo SemiBold"/>
                </a:rPr>
                <a:t>© 2023 TBWA \ Worldwide. All Rights Reserved. Proprietary and confidential.</a:t>
              </a:r>
              <a:endParaRPr sz="350">
                <a:solidFill>
                  <a:srgbClr val="000000"/>
                </a:solidFill>
                <a:latin typeface="Archivo SemiBold"/>
                <a:ea typeface="Archivo SemiBold"/>
                <a:cs typeface="Archivo SemiBold"/>
                <a:sym typeface="Archivo SemiBold"/>
              </a:endParaRPr>
            </a:p>
          </p:txBody>
        </p:sp>
        <p:sp>
          <p:nvSpPr>
            <p:cNvPr id="320" name="Google Shape;320;p72"/>
            <p:cNvSpPr txBox="1"/>
            <p:nvPr/>
          </p:nvSpPr>
          <p:spPr>
            <a:xfrm>
              <a:off x="2430000" y="4902401"/>
              <a:ext cx="669000" cy="54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350">
                  <a:solidFill>
                    <a:srgbClr val="000000"/>
                  </a:solidFill>
                  <a:latin typeface="Archivo SemiBold"/>
                  <a:ea typeface="Archivo SemiBold"/>
                  <a:cs typeface="Archivo SemiBold"/>
                  <a:sym typeface="Archivo SemiBold"/>
                </a:rPr>
                <a:t>The Disruption Company®</a:t>
              </a:r>
              <a:endParaRPr sz="350">
                <a:solidFill>
                  <a:srgbClr val="000000"/>
                </a:solidFill>
                <a:latin typeface="Archivo SemiBold"/>
                <a:ea typeface="Archivo SemiBold"/>
                <a:cs typeface="Archivo SemiBold"/>
                <a:sym typeface="Archivo SemiBold"/>
              </a:endParaRPr>
            </a:p>
          </p:txBody>
        </p:sp>
      </p:grpSp>
      <p:sp>
        <p:nvSpPr>
          <p:cNvPr id="321" name="Google Shape;321;p72"/>
          <p:cNvSpPr txBox="1"/>
          <p:nvPr/>
        </p:nvSpPr>
        <p:spPr>
          <a:xfrm>
            <a:off x="81075" y="2445200"/>
            <a:ext cx="2613600" cy="335400"/>
          </a:xfrm>
          <a:prstGeom prst="rect">
            <a:avLst/>
          </a:prstGeom>
          <a:noFill/>
          <a:ln>
            <a:noFill/>
          </a:ln>
        </p:spPr>
        <p:txBody>
          <a:bodyPr spcFirstLastPara="1" wrap="square" lIns="91425" tIns="91425" rIns="91425" bIns="91425" anchor="t" anchorCtr="0">
            <a:spAutoFit/>
          </a:bodyPr>
          <a:lstStyle/>
          <a:p>
            <a:pPr marL="0" lvl="0" indent="0" algn="l" rtl="0">
              <a:lnSpc>
                <a:spcPct val="70000"/>
              </a:lnSpc>
              <a:spcBef>
                <a:spcPts val="0"/>
              </a:spcBef>
              <a:spcAft>
                <a:spcPts val="0"/>
              </a:spcAft>
              <a:buNone/>
            </a:pPr>
            <a:r>
              <a:rPr lang="en">
                <a:solidFill>
                  <a:schemeClr val="lt1"/>
                </a:solidFill>
                <a:latin typeface="Archivo Black"/>
                <a:ea typeface="Archivo Black"/>
                <a:cs typeface="Archivo Black"/>
                <a:sym typeface="Archivo Black"/>
              </a:rPr>
              <a:t>BIAS GROUPINGS</a:t>
            </a:r>
            <a:endParaRPr>
              <a:solidFill>
                <a:schemeClr val="lt1"/>
              </a:solidFill>
              <a:latin typeface="Archivo Black"/>
              <a:ea typeface="Archivo Black"/>
              <a:cs typeface="Archivo Black"/>
              <a:sym typeface="Archivo Black"/>
            </a:endParaRPr>
          </a:p>
        </p:txBody>
      </p:sp>
      <p:sp>
        <p:nvSpPr>
          <p:cNvPr id="322" name="Google Shape;322;p72"/>
          <p:cNvSpPr/>
          <p:nvPr/>
        </p:nvSpPr>
        <p:spPr>
          <a:xfrm>
            <a:off x="5017556" y="983931"/>
            <a:ext cx="2911500" cy="2911500"/>
          </a:xfrm>
          <a:prstGeom prst="ellipse">
            <a:avLst/>
          </a:prstGeom>
          <a:solidFill>
            <a:srgbClr val="FEDD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72"/>
          <p:cNvSpPr/>
          <p:nvPr/>
        </p:nvSpPr>
        <p:spPr>
          <a:xfrm>
            <a:off x="5868878" y="1835252"/>
            <a:ext cx="1208400" cy="1208400"/>
          </a:xfrm>
          <a:prstGeom prst="ellipse">
            <a:avLst/>
          </a:prstGeom>
          <a:solidFill>
            <a:srgbClr val="09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72"/>
          <p:cNvSpPr/>
          <p:nvPr/>
        </p:nvSpPr>
        <p:spPr>
          <a:xfrm>
            <a:off x="6116440" y="799404"/>
            <a:ext cx="713100" cy="7131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72"/>
          <p:cNvSpPr txBox="1"/>
          <p:nvPr/>
        </p:nvSpPr>
        <p:spPr>
          <a:xfrm>
            <a:off x="6116440" y="922600"/>
            <a:ext cx="713100" cy="4668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 sz="800">
                <a:latin typeface="Archivo"/>
                <a:ea typeface="Archivo"/>
                <a:cs typeface="Archivo"/>
                <a:sym typeface="Archivo"/>
              </a:rPr>
              <a:t>Ethnicity</a:t>
            </a:r>
            <a:endParaRPr sz="800">
              <a:latin typeface="Archivo"/>
              <a:ea typeface="Archivo"/>
              <a:cs typeface="Archivo"/>
              <a:sym typeface="Archivo"/>
            </a:endParaRPr>
          </a:p>
        </p:txBody>
      </p:sp>
      <p:sp>
        <p:nvSpPr>
          <p:cNvPr id="326" name="Google Shape;326;p72"/>
          <p:cNvSpPr txBox="1"/>
          <p:nvPr/>
        </p:nvSpPr>
        <p:spPr>
          <a:xfrm>
            <a:off x="5869884" y="1835252"/>
            <a:ext cx="1208400" cy="12084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endParaRPr sz="900" b="1">
              <a:solidFill>
                <a:srgbClr val="FFFFFF"/>
              </a:solidFill>
              <a:latin typeface="Archivo"/>
              <a:ea typeface="Archivo"/>
              <a:cs typeface="Archivo"/>
              <a:sym typeface="Archivo"/>
            </a:endParaRPr>
          </a:p>
        </p:txBody>
      </p:sp>
      <p:sp>
        <p:nvSpPr>
          <p:cNvPr id="327" name="Google Shape;327;p72"/>
          <p:cNvSpPr/>
          <p:nvPr/>
        </p:nvSpPr>
        <p:spPr>
          <a:xfrm>
            <a:off x="6116440" y="3473400"/>
            <a:ext cx="713100" cy="7131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72"/>
          <p:cNvSpPr/>
          <p:nvPr/>
        </p:nvSpPr>
        <p:spPr>
          <a:xfrm rot="-5400000">
            <a:off x="4781352" y="2136351"/>
            <a:ext cx="713100" cy="7131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72"/>
          <p:cNvSpPr/>
          <p:nvPr/>
        </p:nvSpPr>
        <p:spPr>
          <a:xfrm rot="-5400000">
            <a:off x="7455349" y="2136351"/>
            <a:ext cx="713100" cy="7131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72"/>
          <p:cNvSpPr/>
          <p:nvPr/>
        </p:nvSpPr>
        <p:spPr>
          <a:xfrm rot="-2700000">
            <a:off x="5171628" y="1192283"/>
            <a:ext cx="713188" cy="713188"/>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72"/>
          <p:cNvSpPr/>
          <p:nvPr/>
        </p:nvSpPr>
        <p:spPr>
          <a:xfrm rot="-2700000">
            <a:off x="7062429" y="3083084"/>
            <a:ext cx="713188" cy="713188"/>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72"/>
          <p:cNvSpPr/>
          <p:nvPr/>
        </p:nvSpPr>
        <p:spPr>
          <a:xfrm rot="-8100000">
            <a:off x="5172880" y="3081635"/>
            <a:ext cx="713188" cy="713188"/>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72"/>
          <p:cNvSpPr/>
          <p:nvPr/>
        </p:nvSpPr>
        <p:spPr>
          <a:xfrm rot="-8100000">
            <a:off x="7063682" y="1190834"/>
            <a:ext cx="713188" cy="713188"/>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72"/>
          <p:cNvSpPr txBox="1"/>
          <p:nvPr/>
        </p:nvSpPr>
        <p:spPr>
          <a:xfrm>
            <a:off x="6116440" y="3596514"/>
            <a:ext cx="713100" cy="4668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 sz="800">
                <a:latin typeface="Archivo"/>
                <a:ea typeface="Archivo"/>
                <a:cs typeface="Archivo"/>
                <a:sym typeface="Archivo"/>
              </a:rPr>
              <a:t>(Dis)Ability</a:t>
            </a:r>
            <a:endParaRPr sz="800">
              <a:latin typeface="Archivo"/>
              <a:ea typeface="Archivo"/>
              <a:cs typeface="Archivo"/>
              <a:sym typeface="Archivo"/>
            </a:endParaRPr>
          </a:p>
        </p:txBody>
      </p:sp>
      <p:sp>
        <p:nvSpPr>
          <p:cNvPr id="335" name="Google Shape;335;p72"/>
          <p:cNvSpPr txBox="1"/>
          <p:nvPr/>
        </p:nvSpPr>
        <p:spPr>
          <a:xfrm>
            <a:off x="7063743" y="3206264"/>
            <a:ext cx="713100" cy="4668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 sz="800">
                <a:latin typeface="Archivo"/>
                <a:ea typeface="Archivo"/>
                <a:cs typeface="Archivo"/>
                <a:sym typeface="Archivo"/>
              </a:rPr>
              <a:t>Sexuality</a:t>
            </a:r>
            <a:endParaRPr sz="800">
              <a:latin typeface="Archivo"/>
              <a:ea typeface="Archivo"/>
              <a:cs typeface="Archivo"/>
              <a:sym typeface="Archivo"/>
            </a:endParaRPr>
          </a:p>
        </p:txBody>
      </p:sp>
      <p:sp>
        <p:nvSpPr>
          <p:cNvPr id="336" name="Google Shape;336;p72"/>
          <p:cNvSpPr txBox="1"/>
          <p:nvPr/>
        </p:nvSpPr>
        <p:spPr>
          <a:xfrm>
            <a:off x="5169138" y="3206264"/>
            <a:ext cx="713100" cy="4668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 sz="800">
                <a:latin typeface="Archivo"/>
                <a:ea typeface="Archivo"/>
                <a:cs typeface="Archivo"/>
                <a:sym typeface="Archivo"/>
              </a:rPr>
              <a:t>Culture</a:t>
            </a:r>
            <a:endParaRPr sz="800">
              <a:latin typeface="Archivo"/>
              <a:ea typeface="Archivo"/>
              <a:cs typeface="Archivo"/>
              <a:sym typeface="Archivo"/>
            </a:endParaRPr>
          </a:p>
        </p:txBody>
      </p:sp>
      <p:sp>
        <p:nvSpPr>
          <p:cNvPr id="337" name="Google Shape;337;p72"/>
          <p:cNvSpPr txBox="1"/>
          <p:nvPr/>
        </p:nvSpPr>
        <p:spPr>
          <a:xfrm>
            <a:off x="4777819" y="2260142"/>
            <a:ext cx="713100" cy="4668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 sz="800">
                <a:latin typeface="Archivo"/>
                <a:ea typeface="Archivo"/>
                <a:cs typeface="Archivo"/>
                <a:sym typeface="Archivo"/>
              </a:rPr>
              <a:t>Class</a:t>
            </a:r>
            <a:endParaRPr sz="800">
              <a:latin typeface="Archivo"/>
              <a:ea typeface="Archivo"/>
              <a:cs typeface="Archivo"/>
              <a:sym typeface="Archivo"/>
            </a:endParaRPr>
          </a:p>
        </p:txBody>
      </p:sp>
      <p:sp>
        <p:nvSpPr>
          <p:cNvPr id="338" name="Google Shape;338;p72"/>
          <p:cNvSpPr txBox="1"/>
          <p:nvPr/>
        </p:nvSpPr>
        <p:spPr>
          <a:xfrm>
            <a:off x="7453829" y="2278669"/>
            <a:ext cx="713100" cy="4668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 sz="800">
                <a:latin typeface="Archivo"/>
                <a:ea typeface="Archivo"/>
                <a:cs typeface="Archivo"/>
                <a:sym typeface="Archivo"/>
              </a:rPr>
              <a:t>Age</a:t>
            </a:r>
            <a:endParaRPr sz="800">
              <a:latin typeface="Archivo"/>
              <a:ea typeface="Archivo"/>
              <a:cs typeface="Archivo"/>
              <a:sym typeface="Archivo"/>
            </a:endParaRPr>
          </a:p>
        </p:txBody>
      </p:sp>
      <p:sp>
        <p:nvSpPr>
          <p:cNvPr id="339" name="Google Shape;339;p72"/>
          <p:cNvSpPr txBox="1"/>
          <p:nvPr/>
        </p:nvSpPr>
        <p:spPr>
          <a:xfrm>
            <a:off x="7062490" y="1315448"/>
            <a:ext cx="713100" cy="4668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 sz="800">
                <a:latin typeface="Archivo"/>
                <a:ea typeface="Archivo"/>
                <a:cs typeface="Archivo"/>
                <a:sym typeface="Archivo"/>
              </a:rPr>
              <a:t>Gender</a:t>
            </a:r>
            <a:endParaRPr sz="800">
              <a:latin typeface="Archivo"/>
              <a:ea typeface="Archivo"/>
              <a:cs typeface="Archivo"/>
              <a:sym typeface="Archivo"/>
            </a:endParaRPr>
          </a:p>
        </p:txBody>
      </p:sp>
      <p:sp>
        <p:nvSpPr>
          <p:cNvPr id="340" name="Google Shape;340;p72"/>
          <p:cNvSpPr txBox="1"/>
          <p:nvPr/>
        </p:nvSpPr>
        <p:spPr>
          <a:xfrm>
            <a:off x="5170391" y="1315448"/>
            <a:ext cx="713100" cy="4668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 sz="800">
                <a:latin typeface="Archivo"/>
                <a:ea typeface="Archivo"/>
                <a:cs typeface="Archivo"/>
                <a:sym typeface="Archivo"/>
              </a:rPr>
              <a:t>Religion</a:t>
            </a:r>
            <a:endParaRPr sz="800">
              <a:latin typeface="Archivo"/>
              <a:ea typeface="Archivo"/>
              <a:cs typeface="Archivo"/>
              <a:sym typeface="Archivo"/>
            </a:endParaRPr>
          </a:p>
        </p:txBody>
      </p:sp>
      <p:pic>
        <p:nvPicPr>
          <p:cNvPr id="341" name="Google Shape;341;p72"/>
          <p:cNvPicPr preferRelativeResize="0"/>
          <p:nvPr/>
        </p:nvPicPr>
        <p:blipFill>
          <a:blip r:embed="rId3">
            <a:alphaModFix/>
          </a:blip>
          <a:stretch>
            <a:fillRect/>
          </a:stretch>
        </p:blipFill>
        <p:spPr>
          <a:xfrm>
            <a:off x="6117698" y="2074790"/>
            <a:ext cx="713100" cy="70581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grpSp>
        <p:nvGrpSpPr>
          <p:cNvPr id="346" name="Google Shape;346;p73"/>
          <p:cNvGrpSpPr/>
          <p:nvPr/>
        </p:nvGrpSpPr>
        <p:grpSpPr>
          <a:xfrm>
            <a:off x="191648" y="4879303"/>
            <a:ext cx="8760641" cy="77100"/>
            <a:chOff x="191648" y="4879303"/>
            <a:chExt cx="8760641" cy="77100"/>
          </a:xfrm>
        </p:grpSpPr>
        <p:sp>
          <p:nvSpPr>
            <p:cNvPr id="347" name="Google Shape;347;p73"/>
            <p:cNvSpPr txBox="1"/>
            <p:nvPr/>
          </p:nvSpPr>
          <p:spPr>
            <a:xfrm>
              <a:off x="8836489" y="4894903"/>
              <a:ext cx="115800" cy="615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sz="400">
                  <a:solidFill>
                    <a:srgbClr val="000000"/>
                  </a:solidFill>
                  <a:latin typeface="Archivo SemiBold"/>
                  <a:ea typeface="Archivo SemiBold"/>
                  <a:cs typeface="Archivo SemiBold"/>
                  <a:sym typeface="Archivo SemiBold"/>
                </a:rPr>
                <a:t>6</a:t>
              </a:fld>
              <a:endParaRPr sz="400">
                <a:solidFill>
                  <a:srgbClr val="000000"/>
                </a:solidFill>
                <a:latin typeface="Archivo SemiBold"/>
                <a:ea typeface="Archivo SemiBold"/>
                <a:cs typeface="Archivo SemiBold"/>
                <a:sym typeface="Archivo SemiBold"/>
              </a:endParaRPr>
            </a:p>
          </p:txBody>
        </p:sp>
        <p:sp>
          <p:nvSpPr>
            <p:cNvPr id="348" name="Google Shape;348;p73"/>
            <p:cNvSpPr txBox="1"/>
            <p:nvPr/>
          </p:nvSpPr>
          <p:spPr>
            <a:xfrm>
              <a:off x="191648" y="4902401"/>
              <a:ext cx="417900" cy="54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350">
                  <a:solidFill>
                    <a:srgbClr val="000000"/>
                  </a:solidFill>
                  <a:latin typeface="Archivo SemiBold"/>
                  <a:ea typeface="Archivo SemiBold"/>
                  <a:cs typeface="Archivo SemiBold"/>
                  <a:sym typeface="Archivo SemiBold"/>
                </a:rPr>
                <a:t>TBWA\</a:t>
              </a:r>
              <a:r>
                <a:rPr lang="en" sz="350">
                  <a:latin typeface="Archivo SemiBold"/>
                  <a:ea typeface="Archivo SemiBold"/>
                  <a:cs typeface="Archivo SemiBold"/>
                  <a:sym typeface="Archivo SemiBold"/>
                </a:rPr>
                <a:t>Dublin</a:t>
              </a:r>
              <a:endParaRPr sz="350">
                <a:solidFill>
                  <a:srgbClr val="000000"/>
                </a:solidFill>
                <a:latin typeface="Archivo SemiBold"/>
                <a:ea typeface="Archivo SemiBold"/>
                <a:cs typeface="Archivo SemiBold"/>
                <a:sym typeface="Archivo SemiBold"/>
              </a:endParaRPr>
            </a:p>
          </p:txBody>
        </p:sp>
        <p:sp>
          <p:nvSpPr>
            <p:cNvPr id="349" name="Google Shape;349;p73"/>
            <p:cNvSpPr txBox="1"/>
            <p:nvPr/>
          </p:nvSpPr>
          <p:spPr>
            <a:xfrm>
              <a:off x="4668297" y="4879303"/>
              <a:ext cx="2028300" cy="771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None/>
              </a:pPr>
              <a:r>
                <a:rPr lang="en" sz="350">
                  <a:solidFill>
                    <a:srgbClr val="000000"/>
                  </a:solidFill>
                  <a:latin typeface="Archivo SemiBold"/>
                  <a:ea typeface="Archivo SemiBold"/>
                  <a:cs typeface="Archivo SemiBold"/>
                  <a:sym typeface="Archivo SemiBold"/>
                </a:rPr>
                <a:t>© 2023 TBWA \ Worldwide. All Rights Reserved. Proprietary and confidential.</a:t>
              </a:r>
              <a:endParaRPr sz="350">
                <a:solidFill>
                  <a:srgbClr val="000000"/>
                </a:solidFill>
                <a:latin typeface="Archivo SemiBold"/>
                <a:ea typeface="Archivo SemiBold"/>
                <a:cs typeface="Archivo SemiBold"/>
                <a:sym typeface="Archivo SemiBold"/>
              </a:endParaRPr>
            </a:p>
          </p:txBody>
        </p:sp>
        <p:sp>
          <p:nvSpPr>
            <p:cNvPr id="350" name="Google Shape;350;p73"/>
            <p:cNvSpPr txBox="1"/>
            <p:nvPr/>
          </p:nvSpPr>
          <p:spPr>
            <a:xfrm>
              <a:off x="2430000" y="4902401"/>
              <a:ext cx="669000" cy="54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350">
                  <a:solidFill>
                    <a:srgbClr val="000000"/>
                  </a:solidFill>
                  <a:latin typeface="Archivo SemiBold"/>
                  <a:ea typeface="Archivo SemiBold"/>
                  <a:cs typeface="Archivo SemiBold"/>
                  <a:sym typeface="Archivo SemiBold"/>
                </a:rPr>
                <a:t>The Disruption Company®</a:t>
              </a:r>
              <a:endParaRPr sz="350">
                <a:solidFill>
                  <a:srgbClr val="000000"/>
                </a:solidFill>
                <a:latin typeface="Archivo SemiBold"/>
                <a:ea typeface="Archivo SemiBold"/>
                <a:cs typeface="Archivo SemiBold"/>
                <a:sym typeface="Archivo SemiBold"/>
              </a:endParaRPr>
            </a:p>
          </p:txBody>
        </p:sp>
      </p:grpSp>
      <p:sp>
        <p:nvSpPr>
          <p:cNvPr id="351" name="Google Shape;351;p73"/>
          <p:cNvSpPr txBox="1"/>
          <p:nvPr/>
        </p:nvSpPr>
        <p:spPr>
          <a:xfrm>
            <a:off x="1252500" y="2152950"/>
            <a:ext cx="6639000" cy="912000"/>
          </a:xfrm>
          <a:prstGeom prst="rect">
            <a:avLst/>
          </a:prstGeom>
          <a:noFill/>
          <a:ln>
            <a:noFill/>
          </a:ln>
        </p:spPr>
        <p:txBody>
          <a:bodyPr spcFirstLastPara="1" wrap="square" lIns="0" tIns="0" rIns="0" bIns="0" anchor="t" anchorCtr="0">
            <a:spAutoFit/>
          </a:bodyPr>
          <a:lstStyle/>
          <a:p>
            <a:pPr marL="0" lvl="0" indent="0" algn="l" rtl="0">
              <a:lnSpc>
                <a:spcPct val="75000"/>
              </a:lnSpc>
              <a:spcBef>
                <a:spcPts val="0"/>
              </a:spcBef>
              <a:spcAft>
                <a:spcPts val="0"/>
              </a:spcAft>
              <a:buNone/>
            </a:pPr>
            <a:r>
              <a:rPr lang="en" sz="7900" dirty="0">
                <a:latin typeface="Archivo Black"/>
                <a:ea typeface="Archivo Black"/>
                <a:cs typeface="Archivo Black"/>
                <a:sym typeface="Archivo Black"/>
              </a:rPr>
              <a:t>DIVERSITY</a:t>
            </a:r>
            <a:endParaRPr sz="8500" dirty="0">
              <a:latin typeface="Archivo Black"/>
              <a:ea typeface="Archivo Black"/>
              <a:cs typeface="Archivo Black"/>
              <a:sym typeface="Archivo Black"/>
            </a:endParaRPr>
          </a:p>
        </p:txBody>
      </p:sp>
      <p:sp>
        <p:nvSpPr>
          <p:cNvPr id="352" name="Google Shape;352;p73"/>
          <p:cNvSpPr txBox="1"/>
          <p:nvPr/>
        </p:nvSpPr>
        <p:spPr>
          <a:xfrm>
            <a:off x="6847701" y="2167104"/>
            <a:ext cx="1152300" cy="9111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n" sz="7400" b="1" dirty="0">
                <a:solidFill>
                  <a:srgbClr val="FFFFFF"/>
                </a:solidFill>
                <a:latin typeface="Six Caps"/>
                <a:ea typeface="Six Caps"/>
                <a:cs typeface="Six Caps"/>
                <a:sym typeface="Six Caps"/>
              </a:rPr>
              <a:t>?</a:t>
            </a:r>
            <a:endParaRPr sz="7400" b="1" dirty="0">
              <a:solidFill>
                <a:srgbClr val="FFFFFF"/>
              </a:solidFill>
              <a:latin typeface="Six Caps"/>
              <a:ea typeface="Six Caps"/>
              <a:cs typeface="Six Caps"/>
              <a:sym typeface="Six Caps"/>
            </a:endParaRPr>
          </a:p>
        </p:txBody>
      </p:sp>
      <p:sp>
        <p:nvSpPr>
          <p:cNvPr id="3" name="TextBox 2">
            <a:extLst>
              <a:ext uri="{FF2B5EF4-FFF2-40B4-BE49-F238E27FC236}">
                <a16:creationId xmlns:a16="http://schemas.microsoft.com/office/drawing/2014/main" id="{6261EA77-3C9B-043C-271D-B9F2C45AC2C3}"/>
              </a:ext>
            </a:extLst>
          </p:cNvPr>
          <p:cNvSpPr txBox="1"/>
          <p:nvPr/>
        </p:nvSpPr>
        <p:spPr>
          <a:xfrm>
            <a:off x="1252500" y="1582329"/>
            <a:ext cx="4572000" cy="584775"/>
          </a:xfrm>
          <a:prstGeom prst="rect">
            <a:avLst/>
          </a:prstGeom>
          <a:noFill/>
        </p:spPr>
        <p:txBody>
          <a:bodyPr wrap="square">
            <a:spAutoFit/>
          </a:bodyPr>
          <a:lstStyle/>
          <a:p>
            <a:r>
              <a:rPr lang="en" sz="3200" b="1" dirty="0">
                <a:solidFill>
                  <a:schemeClr val="lt1"/>
                </a:solidFill>
                <a:latin typeface="Six Caps"/>
                <a:ea typeface="Six Caps"/>
                <a:cs typeface="Six Caps"/>
                <a:sym typeface="Six Caps"/>
              </a:rPr>
              <a:t>LACK OF</a:t>
            </a:r>
            <a:endParaRPr lang="en-US" sz="3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grpSp>
        <p:nvGrpSpPr>
          <p:cNvPr id="357" name="Google Shape;357;p74"/>
          <p:cNvGrpSpPr/>
          <p:nvPr/>
        </p:nvGrpSpPr>
        <p:grpSpPr>
          <a:xfrm>
            <a:off x="191648" y="4879303"/>
            <a:ext cx="8760641" cy="77100"/>
            <a:chOff x="191648" y="4879303"/>
            <a:chExt cx="8760641" cy="77100"/>
          </a:xfrm>
        </p:grpSpPr>
        <p:sp>
          <p:nvSpPr>
            <p:cNvPr id="358" name="Google Shape;358;p74"/>
            <p:cNvSpPr txBox="1"/>
            <p:nvPr/>
          </p:nvSpPr>
          <p:spPr>
            <a:xfrm>
              <a:off x="8836489" y="4894903"/>
              <a:ext cx="115800" cy="615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sz="400">
                  <a:solidFill>
                    <a:srgbClr val="000000"/>
                  </a:solidFill>
                  <a:latin typeface="Archivo SemiBold"/>
                  <a:ea typeface="Archivo SemiBold"/>
                  <a:cs typeface="Archivo SemiBold"/>
                  <a:sym typeface="Archivo SemiBold"/>
                </a:rPr>
                <a:t>7</a:t>
              </a:fld>
              <a:endParaRPr sz="400">
                <a:solidFill>
                  <a:srgbClr val="000000"/>
                </a:solidFill>
                <a:latin typeface="Archivo SemiBold"/>
                <a:ea typeface="Archivo SemiBold"/>
                <a:cs typeface="Archivo SemiBold"/>
                <a:sym typeface="Archivo SemiBold"/>
              </a:endParaRPr>
            </a:p>
          </p:txBody>
        </p:sp>
        <p:sp>
          <p:nvSpPr>
            <p:cNvPr id="359" name="Google Shape;359;p74"/>
            <p:cNvSpPr txBox="1"/>
            <p:nvPr/>
          </p:nvSpPr>
          <p:spPr>
            <a:xfrm>
              <a:off x="191648" y="4902401"/>
              <a:ext cx="417900" cy="54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350">
                  <a:solidFill>
                    <a:srgbClr val="000000"/>
                  </a:solidFill>
                  <a:latin typeface="Archivo SemiBold"/>
                  <a:ea typeface="Archivo SemiBold"/>
                  <a:cs typeface="Archivo SemiBold"/>
                  <a:sym typeface="Archivo SemiBold"/>
                </a:rPr>
                <a:t>TBWA\</a:t>
              </a:r>
              <a:r>
                <a:rPr lang="en" sz="350">
                  <a:latin typeface="Archivo SemiBold"/>
                  <a:ea typeface="Archivo SemiBold"/>
                  <a:cs typeface="Archivo SemiBold"/>
                  <a:sym typeface="Archivo SemiBold"/>
                </a:rPr>
                <a:t>Dublin</a:t>
              </a:r>
              <a:endParaRPr sz="350">
                <a:solidFill>
                  <a:srgbClr val="000000"/>
                </a:solidFill>
                <a:latin typeface="Archivo SemiBold"/>
                <a:ea typeface="Archivo SemiBold"/>
                <a:cs typeface="Archivo SemiBold"/>
                <a:sym typeface="Archivo SemiBold"/>
              </a:endParaRPr>
            </a:p>
          </p:txBody>
        </p:sp>
        <p:sp>
          <p:nvSpPr>
            <p:cNvPr id="360" name="Google Shape;360;p74"/>
            <p:cNvSpPr txBox="1"/>
            <p:nvPr/>
          </p:nvSpPr>
          <p:spPr>
            <a:xfrm>
              <a:off x="4668297" y="4879303"/>
              <a:ext cx="2028300" cy="771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None/>
              </a:pPr>
              <a:r>
                <a:rPr lang="en" sz="350">
                  <a:solidFill>
                    <a:srgbClr val="000000"/>
                  </a:solidFill>
                  <a:latin typeface="Archivo SemiBold"/>
                  <a:ea typeface="Archivo SemiBold"/>
                  <a:cs typeface="Archivo SemiBold"/>
                  <a:sym typeface="Archivo SemiBold"/>
                </a:rPr>
                <a:t>© 2023 TBWA \ Worldwide. All Rights Reserved. Proprietary and confidential.</a:t>
              </a:r>
              <a:endParaRPr sz="350">
                <a:solidFill>
                  <a:srgbClr val="000000"/>
                </a:solidFill>
                <a:latin typeface="Archivo SemiBold"/>
                <a:ea typeface="Archivo SemiBold"/>
                <a:cs typeface="Archivo SemiBold"/>
                <a:sym typeface="Archivo SemiBold"/>
              </a:endParaRPr>
            </a:p>
          </p:txBody>
        </p:sp>
        <p:sp>
          <p:nvSpPr>
            <p:cNvPr id="361" name="Google Shape;361;p74"/>
            <p:cNvSpPr txBox="1"/>
            <p:nvPr/>
          </p:nvSpPr>
          <p:spPr>
            <a:xfrm>
              <a:off x="2430000" y="4902401"/>
              <a:ext cx="669000" cy="54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350">
                  <a:solidFill>
                    <a:srgbClr val="000000"/>
                  </a:solidFill>
                  <a:latin typeface="Archivo SemiBold"/>
                  <a:ea typeface="Archivo SemiBold"/>
                  <a:cs typeface="Archivo SemiBold"/>
                  <a:sym typeface="Archivo SemiBold"/>
                </a:rPr>
                <a:t>The Disruption Company®</a:t>
              </a:r>
              <a:endParaRPr sz="350">
                <a:solidFill>
                  <a:srgbClr val="000000"/>
                </a:solidFill>
                <a:latin typeface="Archivo SemiBold"/>
                <a:ea typeface="Archivo SemiBold"/>
                <a:cs typeface="Archivo SemiBold"/>
                <a:sym typeface="Archivo SemiBold"/>
              </a:endParaRPr>
            </a:p>
          </p:txBody>
        </p:sp>
      </p:grpSp>
      <p:sp>
        <p:nvSpPr>
          <p:cNvPr id="362" name="Google Shape;362;p74"/>
          <p:cNvSpPr txBox="1"/>
          <p:nvPr/>
        </p:nvSpPr>
        <p:spPr>
          <a:xfrm>
            <a:off x="1014175" y="1045350"/>
            <a:ext cx="6639000" cy="2736000"/>
          </a:xfrm>
          <a:prstGeom prst="rect">
            <a:avLst/>
          </a:prstGeom>
          <a:noFill/>
          <a:ln>
            <a:noFill/>
          </a:ln>
        </p:spPr>
        <p:txBody>
          <a:bodyPr spcFirstLastPara="1" wrap="square" lIns="0" tIns="0" rIns="0" bIns="0" anchor="t" anchorCtr="0">
            <a:spAutoFit/>
          </a:bodyPr>
          <a:lstStyle/>
          <a:p>
            <a:pPr marL="0" lvl="0" indent="0" algn="l" rtl="0">
              <a:lnSpc>
                <a:spcPct val="75000"/>
              </a:lnSpc>
              <a:spcBef>
                <a:spcPts val="0"/>
              </a:spcBef>
              <a:spcAft>
                <a:spcPts val="0"/>
              </a:spcAft>
              <a:buNone/>
            </a:pPr>
            <a:r>
              <a:rPr lang="en" sz="7900">
                <a:latin typeface="Archivo Black"/>
                <a:ea typeface="Archivo Black"/>
                <a:cs typeface="Archivo Black"/>
                <a:sym typeface="Archivo Black"/>
              </a:rPr>
              <a:t>HOW CAN WE AVOID BIAS</a:t>
            </a:r>
            <a:endParaRPr sz="8500">
              <a:latin typeface="Archivo Black"/>
              <a:ea typeface="Archivo Black"/>
              <a:cs typeface="Archivo Black"/>
              <a:sym typeface="Archivo Black"/>
            </a:endParaRPr>
          </a:p>
        </p:txBody>
      </p:sp>
      <p:sp>
        <p:nvSpPr>
          <p:cNvPr id="363" name="Google Shape;363;p74"/>
          <p:cNvSpPr txBox="1"/>
          <p:nvPr/>
        </p:nvSpPr>
        <p:spPr>
          <a:xfrm>
            <a:off x="3707348" y="2870250"/>
            <a:ext cx="1152300" cy="9111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n" sz="7400" b="1" dirty="0">
                <a:solidFill>
                  <a:srgbClr val="FFFFFF"/>
                </a:solidFill>
                <a:latin typeface="Six Caps"/>
                <a:ea typeface="Six Caps"/>
                <a:cs typeface="Six Caps"/>
                <a:sym typeface="Six Caps"/>
              </a:rPr>
              <a:t>?</a:t>
            </a:r>
            <a:endParaRPr sz="7400" b="1" dirty="0">
              <a:solidFill>
                <a:srgbClr val="FFFFFF"/>
              </a:solidFill>
              <a:latin typeface="Six Caps"/>
              <a:ea typeface="Six Caps"/>
              <a:cs typeface="Six Caps"/>
              <a:sym typeface="Six Cap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grpSp>
        <p:nvGrpSpPr>
          <p:cNvPr id="368" name="Google Shape;368;p75"/>
          <p:cNvGrpSpPr/>
          <p:nvPr/>
        </p:nvGrpSpPr>
        <p:grpSpPr>
          <a:xfrm>
            <a:off x="191648" y="4879303"/>
            <a:ext cx="8760641" cy="77100"/>
            <a:chOff x="191648" y="4879303"/>
            <a:chExt cx="8760641" cy="77100"/>
          </a:xfrm>
        </p:grpSpPr>
        <p:sp>
          <p:nvSpPr>
            <p:cNvPr id="369" name="Google Shape;369;p75"/>
            <p:cNvSpPr txBox="1"/>
            <p:nvPr/>
          </p:nvSpPr>
          <p:spPr>
            <a:xfrm>
              <a:off x="8836489" y="4894903"/>
              <a:ext cx="115800" cy="615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sz="400">
                  <a:solidFill>
                    <a:srgbClr val="000000"/>
                  </a:solidFill>
                  <a:latin typeface="Archivo SemiBold"/>
                  <a:ea typeface="Archivo SemiBold"/>
                  <a:cs typeface="Archivo SemiBold"/>
                  <a:sym typeface="Archivo SemiBold"/>
                </a:rPr>
                <a:t>8</a:t>
              </a:fld>
              <a:endParaRPr sz="400">
                <a:solidFill>
                  <a:srgbClr val="000000"/>
                </a:solidFill>
                <a:latin typeface="Archivo SemiBold"/>
                <a:ea typeface="Archivo SemiBold"/>
                <a:cs typeface="Archivo SemiBold"/>
                <a:sym typeface="Archivo SemiBold"/>
              </a:endParaRPr>
            </a:p>
          </p:txBody>
        </p:sp>
        <p:sp>
          <p:nvSpPr>
            <p:cNvPr id="370" name="Google Shape;370;p75"/>
            <p:cNvSpPr txBox="1"/>
            <p:nvPr/>
          </p:nvSpPr>
          <p:spPr>
            <a:xfrm>
              <a:off x="191648" y="4902401"/>
              <a:ext cx="417900" cy="54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350">
                  <a:solidFill>
                    <a:srgbClr val="000000"/>
                  </a:solidFill>
                  <a:latin typeface="Archivo SemiBold"/>
                  <a:ea typeface="Archivo SemiBold"/>
                  <a:cs typeface="Archivo SemiBold"/>
                  <a:sym typeface="Archivo SemiBold"/>
                </a:rPr>
                <a:t>TBWA\</a:t>
              </a:r>
              <a:r>
                <a:rPr lang="en" sz="350">
                  <a:latin typeface="Archivo SemiBold"/>
                  <a:ea typeface="Archivo SemiBold"/>
                  <a:cs typeface="Archivo SemiBold"/>
                  <a:sym typeface="Archivo SemiBold"/>
                </a:rPr>
                <a:t>Dublin</a:t>
              </a:r>
              <a:endParaRPr sz="350">
                <a:solidFill>
                  <a:srgbClr val="000000"/>
                </a:solidFill>
                <a:latin typeface="Archivo SemiBold"/>
                <a:ea typeface="Archivo SemiBold"/>
                <a:cs typeface="Archivo SemiBold"/>
                <a:sym typeface="Archivo SemiBold"/>
              </a:endParaRPr>
            </a:p>
          </p:txBody>
        </p:sp>
        <p:sp>
          <p:nvSpPr>
            <p:cNvPr id="371" name="Google Shape;371;p75"/>
            <p:cNvSpPr txBox="1"/>
            <p:nvPr/>
          </p:nvSpPr>
          <p:spPr>
            <a:xfrm>
              <a:off x="4668297" y="4879303"/>
              <a:ext cx="2028300" cy="771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None/>
              </a:pPr>
              <a:r>
                <a:rPr lang="en" sz="350">
                  <a:solidFill>
                    <a:srgbClr val="000000"/>
                  </a:solidFill>
                  <a:latin typeface="Archivo SemiBold"/>
                  <a:ea typeface="Archivo SemiBold"/>
                  <a:cs typeface="Archivo SemiBold"/>
                  <a:sym typeface="Archivo SemiBold"/>
                </a:rPr>
                <a:t>© 2023 TBWA \ Worldwide. All Rights Reserved. Proprietary and confidential.</a:t>
              </a:r>
              <a:endParaRPr sz="350">
                <a:solidFill>
                  <a:srgbClr val="000000"/>
                </a:solidFill>
                <a:latin typeface="Archivo SemiBold"/>
                <a:ea typeface="Archivo SemiBold"/>
                <a:cs typeface="Archivo SemiBold"/>
                <a:sym typeface="Archivo SemiBold"/>
              </a:endParaRPr>
            </a:p>
          </p:txBody>
        </p:sp>
        <p:sp>
          <p:nvSpPr>
            <p:cNvPr id="372" name="Google Shape;372;p75"/>
            <p:cNvSpPr txBox="1"/>
            <p:nvPr/>
          </p:nvSpPr>
          <p:spPr>
            <a:xfrm>
              <a:off x="2430000" y="4902401"/>
              <a:ext cx="669000" cy="540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350">
                  <a:solidFill>
                    <a:srgbClr val="000000"/>
                  </a:solidFill>
                  <a:latin typeface="Archivo SemiBold"/>
                  <a:ea typeface="Archivo SemiBold"/>
                  <a:cs typeface="Archivo SemiBold"/>
                  <a:sym typeface="Archivo SemiBold"/>
                </a:rPr>
                <a:t>The Disruption Company®</a:t>
              </a:r>
              <a:endParaRPr sz="350">
                <a:solidFill>
                  <a:srgbClr val="000000"/>
                </a:solidFill>
                <a:latin typeface="Archivo SemiBold"/>
                <a:ea typeface="Archivo SemiBold"/>
                <a:cs typeface="Archivo SemiBold"/>
                <a:sym typeface="Archivo SemiBold"/>
              </a:endParaRPr>
            </a:p>
          </p:txBody>
        </p:sp>
      </p:grpSp>
      <p:sp>
        <p:nvSpPr>
          <p:cNvPr id="373" name="Google Shape;373;p75"/>
          <p:cNvSpPr txBox="1"/>
          <p:nvPr/>
        </p:nvSpPr>
        <p:spPr>
          <a:xfrm>
            <a:off x="3082450" y="607375"/>
            <a:ext cx="5153700" cy="912000"/>
          </a:xfrm>
          <a:prstGeom prst="rect">
            <a:avLst/>
          </a:prstGeom>
          <a:noFill/>
          <a:ln>
            <a:noFill/>
          </a:ln>
        </p:spPr>
        <p:txBody>
          <a:bodyPr spcFirstLastPara="1" wrap="square" lIns="0" tIns="0" rIns="0" bIns="0" anchor="t" anchorCtr="0">
            <a:spAutoFit/>
          </a:bodyPr>
          <a:lstStyle/>
          <a:p>
            <a:pPr marL="0" lvl="0" indent="0" algn="l" rtl="0">
              <a:lnSpc>
                <a:spcPct val="75000"/>
              </a:lnSpc>
              <a:spcBef>
                <a:spcPts val="0"/>
              </a:spcBef>
              <a:spcAft>
                <a:spcPts val="0"/>
              </a:spcAft>
              <a:buNone/>
            </a:pPr>
            <a:r>
              <a:rPr lang="en" sz="7900">
                <a:latin typeface="Archivo Black"/>
                <a:ea typeface="Archivo Black"/>
                <a:cs typeface="Archivo Black"/>
                <a:sym typeface="Archivo Black"/>
              </a:rPr>
              <a:t>TESTING</a:t>
            </a:r>
            <a:endParaRPr sz="8500">
              <a:latin typeface="Archivo Black"/>
              <a:ea typeface="Archivo Black"/>
              <a:cs typeface="Archivo Black"/>
              <a:sym typeface="Archivo Black"/>
            </a:endParaRPr>
          </a:p>
        </p:txBody>
      </p:sp>
      <p:sp>
        <p:nvSpPr>
          <p:cNvPr id="374" name="Google Shape;374;p75"/>
          <p:cNvSpPr txBox="1"/>
          <p:nvPr/>
        </p:nvSpPr>
        <p:spPr>
          <a:xfrm>
            <a:off x="1312221" y="688623"/>
            <a:ext cx="2712600" cy="9111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n" sz="7400" b="1">
                <a:solidFill>
                  <a:srgbClr val="FFFFFF"/>
                </a:solidFill>
                <a:latin typeface="Six Caps"/>
                <a:ea typeface="Six Caps"/>
                <a:cs typeface="Six Caps"/>
                <a:sym typeface="Six Caps"/>
              </a:rPr>
              <a:t>FEEDBACK,</a:t>
            </a:r>
            <a:endParaRPr sz="7400" b="1">
              <a:solidFill>
                <a:srgbClr val="FFFFFF"/>
              </a:solidFill>
              <a:latin typeface="Six Caps"/>
              <a:ea typeface="Six Caps"/>
              <a:cs typeface="Six Caps"/>
              <a:sym typeface="Six Caps"/>
            </a:endParaRPr>
          </a:p>
        </p:txBody>
      </p:sp>
      <p:sp>
        <p:nvSpPr>
          <p:cNvPr id="375" name="Google Shape;375;p75"/>
          <p:cNvSpPr txBox="1"/>
          <p:nvPr/>
        </p:nvSpPr>
        <p:spPr>
          <a:xfrm>
            <a:off x="1852153" y="2572010"/>
            <a:ext cx="3351300" cy="9483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n" sz="7700" b="1">
                <a:solidFill>
                  <a:schemeClr val="dk1"/>
                </a:solidFill>
                <a:latin typeface="Six Caps"/>
                <a:ea typeface="Six Caps"/>
                <a:cs typeface="Six Caps"/>
                <a:sym typeface="Six Caps"/>
              </a:rPr>
              <a:t>HELPS UNCOVER</a:t>
            </a:r>
            <a:endParaRPr sz="7700" b="1">
              <a:solidFill>
                <a:schemeClr val="dk1"/>
              </a:solidFill>
              <a:latin typeface="Six Caps"/>
              <a:ea typeface="Six Caps"/>
              <a:cs typeface="Six Caps"/>
              <a:sym typeface="Six Caps"/>
            </a:endParaRPr>
          </a:p>
        </p:txBody>
      </p:sp>
      <p:sp>
        <p:nvSpPr>
          <p:cNvPr id="376" name="Google Shape;376;p75"/>
          <p:cNvSpPr txBox="1"/>
          <p:nvPr/>
        </p:nvSpPr>
        <p:spPr>
          <a:xfrm>
            <a:off x="1245750" y="1519375"/>
            <a:ext cx="6652500" cy="8865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n" sz="7200">
                <a:latin typeface="Archivo Black"/>
                <a:ea typeface="Archivo Black"/>
                <a:cs typeface="Archivo Black"/>
                <a:sym typeface="Archivo Black"/>
              </a:rPr>
              <a:t>&amp; RESEARCH</a:t>
            </a:r>
            <a:endParaRPr sz="7200">
              <a:solidFill>
                <a:srgbClr val="000000"/>
              </a:solidFill>
              <a:latin typeface="Archivo Black"/>
              <a:ea typeface="Archivo Black"/>
              <a:cs typeface="Archivo Black"/>
              <a:sym typeface="Archivo Black"/>
            </a:endParaRPr>
          </a:p>
        </p:txBody>
      </p:sp>
      <p:pic>
        <p:nvPicPr>
          <p:cNvPr id="377" name="Google Shape;377;p75"/>
          <p:cNvPicPr preferRelativeResize="0"/>
          <p:nvPr/>
        </p:nvPicPr>
        <p:blipFill>
          <a:blip r:embed="rId3">
            <a:alphaModFix/>
          </a:blip>
          <a:stretch>
            <a:fillRect/>
          </a:stretch>
        </p:blipFill>
        <p:spPr>
          <a:xfrm>
            <a:off x="4647625" y="2265270"/>
            <a:ext cx="2712601" cy="1298505"/>
          </a:xfrm>
          <a:prstGeom prst="rect">
            <a:avLst/>
          </a:prstGeom>
          <a:noFill/>
          <a:ln>
            <a:noFill/>
          </a:ln>
        </p:spPr>
      </p:pic>
      <p:sp>
        <p:nvSpPr>
          <p:cNvPr id="378" name="Google Shape;378;p75"/>
          <p:cNvSpPr txBox="1"/>
          <p:nvPr/>
        </p:nvSpPr>
        <p:spPr>
          <a:xfrm>
            <a:off x="1622525" y="3520300"/>
            <a:ext cx="5898900" cy="11943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8200" b="1" dirty="0">
                <a:solidFill>
                  <a:schemeClr val="lt1"/>
                </a:solidFill>
                <a:latin typeface="Six Caps"/>
                <a:ea typeface="Six Caps"/>
                <a:cs typeface="Six Caps"/>
                <a:sym typeface="Six Caps"/>
              </a:rPr>
              <a:t>&amp; BREAKS THE ECHO CHAMBER</a:t>
            </a:r>
            <a:endParaRPr sz="2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82"/>
        <p:cNvGrpSpPr/>
        <p:nvPr/>
      </p:nvGrpSpPr>
      <p:grpSpPr>
        <a:xfrm>
          <a:off x="0" y="0"/>
          <a:ext cx="0" cy="0"/>
          <a:chOff x="0" y="0"/>
          <a:chExt cx="0" cy="0"/>
        </a:xfrm>
      </p:grpSpPr>
      <p:pic>
        <p:nvPicPr>
          <p:cNvPr id="2" name="Welcome+to+100Voices">
            <a:hlinkClick r:id="" action="ppaction://media"/>
            <a:extLst>
              <a:ext uri="{FF2B5EF4-FFF2-40B4-BE49-F238E27FC236}">
                <a16:creationId xmlns:a16="http://schemas.microsoft.com/office/drawing/2014/main" id="{897072F3-4987-4DA9-1CAF-0E032D0DA99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63" y="1588"/>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4174</Words>
  <Application>Microsoft Office PowerPoint</Application>
  <PresentationFormat>On-screen Show (16:9)</PresentationFormat>
  <Paragraphs>320</Paragraphs>
  <Slides>32</Slides>
  <Notes>32</Notes>
  <HiddenSlides>0</HiddenSlides>
  <MMClips>5</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32</vt:i4>
      </vt:variant>
    </vt:vector>
  </HeadingPairs>
  <TitlesOfParts>
    <vt:vector size="49" baseType="lpstr">
      <vt:lpstr>Archivo Thin</vt:lpstr>
      <vt:lpstr>Changa One</vt:lpstr>
      <vt:lpstr>Archivo SemiBold</vt:lpstr>
      <vt:lpstr>Archivo</vt:lpstr>
      <vt:lpstr>Amatic SC</vt:lpstr>
      <vt:lpstr>Helvetica Neue Light</vt:lpstr>
      <vt:lpstr>Six Caps</vt:lpstr>
      <vt:lpstr>Helvetica Neue</vt:lpstr>
      <vt:lpstr>Arial</vt:lpstr>
      <vt:lpstr>Archivo Black</vt:lpstr>
      <vt:lpstr>Archivo ExtraLight</vt:lpstr>
      <vt:lpstr>Roboto</vt:lpstr>
      <vt:lpstr>Archivo Medium</vt:lpstr>
      <vt:lpstr>Simple Light</vt:lpstr>
      <vt:lpstr>Simple Light</vt:lpstr>
      <vt:lpstr>Simple Dark</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Irene McEvoy</dc:creator>
  <cp:lastModifiedBy>Irene McEvoy</cp:lastModifiedBy>
  <cp:revision>1</cp:revision>
  <dcterms:modified xsi:type="dcterms:W3CDTF">2023-05-02T11:35:49Z</dcterms:modified>
</cp:coreProperties>
</file>