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932" r:id="rId2"/>
    <p:sldMasterId id="2147483976" r:id="rId3"/>
  </p:sldMasterIdLst>
  <p:notesMasterIdLst>
    <p:notesMasterId r:id="rId22"/>
  </p:notesMasterIdLst>
  <p:handoutMasterIdLst>
    <p:handoutMasterId r:id="rId23"/>
  </p:handoutMasterIdLst>
  <p:sldIdLst>
    <p:sldId id="2147375215" r:id="rId4"/>
    <p:sldId id="2147375309" r:id="rId5"/>
    <p:sldId id="2147375386" r:id="rId6"/>
    <p:sldId id="2147375408" r:id="rId7"/>
    <p:sldId id="2076139100" r:id="rId8"/>
    <p:sldId id="2147375419" r:id="rId9"/>
    <p:sldId id="2147375327" r:id="rId10"/>
    <p:sldId id="2147375406" r:id="rId11"/>
    <p:sldId id="2147375246" r:id="rId12"/>
    <p:sldId id="2147375205" r:id="rId13"/>
    <p:sldId id="2147375206" r:id="rId14"/>
    <p:sldId id="2147375409" r:id="rId15"/>
    <p:sldId id="2131638522" r:id="rId16"/>
    <p:sldId id="2147375308" r:id="rId17"/>
    <p:sldId id="2147375362" r:id="rId18"/>
    <p:sldId id="2147375411" r:id="rId19"/>
    <p:sldId id="2147375415" r:id="rId20"/>
    <p:sldId id="2147375198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Chiu" initials="EC" lastIdx="4" clrIdx="0">
    <p:extLst>
      <p:ext uri="{19B8F6BF-5375-455C-9EA6-DF929625EA0E}">
        <p15:presenceInfo xmlns:p15="http://schemas.microsoft.com/office/powerpoint/2012/main" userId="S::emma.chiu@wundermanthompson.com::e44dd3e5-7daf-450d-b34d-c3331b7b75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F8"/>
          </a:solidFill>
        </a:fill>
      </a:tcStyle>
    </a:wholeTbl>
    <a:band2H>
      <a:tcTxStyle/>
      <a:tcStyle>
        <a:tcBdr/>
        <a:fill>
          <a:solidFill>
            <a:srgbClr val="E6E8F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ADD"/>
          </a:solidFill>
        </a:fill>
      </a:tcStyle>
    </a:wholeTbl>
    <a:band2H>
      <a:tcTxStyle/>
      <a:tcStyle>
        <a:tcBdr/>
        <a:fill>
          <a:solidFill>
            <a:srgbClr val="E8E6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1E4"/>
          </a:solidFill>
        </a:fill>
      </a:tcStyle>
    </a:wholeTbl>
    <a:band2H>
      <a:tcTxStyle/>
      <a:tcStyle>
        <a:tcBdr/>
        <a:fill>
          <a:solidFill>
            <a:srgbClr val="FAE9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1E4"/>
          </a:solidFill>
        </a:fill>
      </a:tcStyle>
    </a:wholeTbl>
    <a:band2H>
      <a:tcTxStyle/>
      <a:tcStyle>
        <a:tcBdr/>
        <a:fill>
          <a:solidFill>
            <a:srgbClr val="FAE9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1E4"/>
          </a:solidFill>
        </a:fill>
      </a:tcStyle>
    </a:wholeTbl>
    <a:band2H>
      <a:tcTxStyle/>
      <a:tcStyle>
        <a:tcBdr/>
        <a:fill>
          <a:solidFill>
            <a:srgbClr val="FAE9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D1E4"/>
          </a:solidFill>
        </a:fill>
      </a:tcStyle>
    </a:wholeTbl>
    <a:band2H>
      <a:tcTxStyle/>
      <a:tcStyle>
        <a:tcBdr/>
        <a:fill>
          <a:solidFill>
            <a:srgbClr val="FAE9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3"/>
    <p:restoredTop sz="94505" autoAdjust="0"/>
  </p:normalViewPr>
  <p:slideViewPr>
    <p:cSldViewPr snapToGrid="0">
      <p:cViewPr varScale="1">
        <p:scale>
          <a:sx n="58" d="100"/>
          <a:sy n="58" d="100"/>
        </p:scale>
        <p:origin x="7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50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FE7556-9E33-4B4B-9F07-A1E884AE37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AAB53-9AA9-AA4B-9FFF-541AE449C4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67167-1C43-B646-82FD-E72150E25F1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B79C1-831E-9D4A-B51C-D9796B29D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0DCF2-587B-5E4D-90A4-906AEB1DF5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39EE2-ACAC-274A-9786-233B7345C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1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9" name="Shape 371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0" name="Shape 372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606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720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614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443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81D5-FB7C-8040-BB7F-392A062042F9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6041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282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lang="en-US" sz="2000" dirty="0"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455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b="0" i="0" dirty="0"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75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200" b="0" i="0" dirty="0"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12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8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718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0787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lang="en-US" sz="2000" dirty="0">
              <a:effectLst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23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38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8988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5556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663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000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EB6B7-B445-644A-8635-DF114E4D0F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48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bg>
      <p:bgPr>
        <a:solidFill>
          <a:srgbClr val="17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8"/>
          <p:cNvSpPr/>
          <p:nvPr/>
        </p:nvSpPr>
        <p:spPr>
          <a:xfrm>
            <a:off x="2479963" y="0"/>
            <a:ext cx="971203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947E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/>
            </a:lvl1pPr>
            <a:lvl2pPr marL="0" indent="457200">
              <a:buSzTx/>
              <a:buFontTx/>
              <a:buNone/>
              <a:defRPr sz="4000" b="1"/>
            </a:lvl2pPr>
            <a:lvl3pPr marL="0" indent="914400">
              <a:buSzTx/>
              <a:buFontTx/>
              <a:buNone/>
              <a:defRPr sz="4000" b="1"/>
            </a:lvl3pPr>
            <a:lvl4pPr marL="0" indent="1371600">
              <a:buSzTx/>
              <a:buFontTx/>
              <a:buNone/>
              <a:defRPr sz="4000" b="1"/>
            </a:lvl4pPr>
            <a:lvl5pPr marL="0" indent="1828800"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/>
            </a:pPr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43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3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2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7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8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66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10935763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6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6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9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76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78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7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8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0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90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9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9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1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02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0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504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5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1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21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16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16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16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3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24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60446"/>
            <a:ext cx="1436324" cy="495633"/>
          </a:xfrm>
          <a:prstGeom prst="rect">
            <a:avLst/>
          </a:prstGeom>
          <a:ln w="12700">
            <a:miter lim="400000"/>
          </a:ln>
        </p:spPr>
      </p:pic>
      <p:sp>
        <p:nvSpPr>
          <p:cNvPr id="15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4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3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4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55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0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7" y="2631549"/>
            <a:ext cx="4828442" cy="17397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9" name="Straight Connector 2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6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3" y="3322982"/>
            <a:ext cx="5680074" cy="69212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6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4" y="2811952"/>
            <a:ext cx="5680075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6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565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ection Header - Flat colour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7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623887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Freeform 1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1pPr>
            <a:lvl2pPr marL="0" indent="4572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2pPr>
            <a:lvl3pPr marL="0" indent="9144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3pPr>
            <a:lvl4pPr marL="0" indent="13716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4pPr>
            <a:lvl5pPr marL="0" indent="18288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5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8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8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88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8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90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91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92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93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94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95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9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9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599" name="Picture 20" descr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0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0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61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6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1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2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62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7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3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3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63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4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4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64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5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57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6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5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024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6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024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68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276666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70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6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7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451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7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451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2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81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84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685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8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3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9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669607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97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698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70961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9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961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4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Freeform 11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07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10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711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3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199" name="Rectangle 1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Freeform 16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1" name="Freeform 17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03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0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5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Freeform 7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20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730878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23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724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703897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2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389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6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3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40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741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4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5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5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75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Freeform 5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6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Freeform 8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351896" indent="-201084" algn="ctr">
              <a:buFontTx/>
              <a:defRPr sz="1600">
                <a:solidFill>
                  <a:srgbClr val="000000"/>
                </a:solidFill>
              </a:defRPr>
            </a:lvl2pPr>
            <a:lvl3pPr marL="516467" indent="-192617" algn="ctr">
              <a:buFontTx/>
              <a:defRPr sz="1600">
                <a:solidFill>
                  <a:srgbClr val="000000"/>
                </a:solidFill>
              </a:defRPr>
            </a:lvl3pPr>
            <a:lvl4pPr marL="702204" indent="-211666" algn="ctr">
              <a:buFontTx/>
              <a:defRPr sz="1600">
                <a:solidFill>
                  <a:srgbClr val="000000"/>
                </a:solidFill>
              </a:defRPr>
            </a:lvl4pPr>
            <a:lvl5pPr marL="864129" indent="-192617" algn="ctr">
              <a:buFontTx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2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00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7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7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7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9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792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8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1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09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10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9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20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2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8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24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25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0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35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10935763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3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3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1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45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47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4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4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 20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215" name="Rectangle 22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" name="Freeform 23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" name="Freeform 24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19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4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2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59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6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6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3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71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7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87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Freeform 5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8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8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0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/>
            </a:lvl1pPr>
          </a:lstStyle>
          <a:p>
            <a:r>
              <a:t>Title Text</a:t>
            </a:r>
          </a:p>
        </p:txBody>
      </p:sp>
      <p:sp>
        <p:nvSpPr>
          <p:cNvPr id="18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2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9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19" y="427667"/>
            <a:ext cx="1699990" cy="761190"/>
          </a:xfrm>
          <a:prstGeom prst="rect">
            <a:avLst/>
          </a:prstGeom>
          <a:ln w="12700">
            <a:miter lim="400000"/>
          </a:ln>
        </p:spPr>
      </p:pic>
      <p:sp>
        <p:nvSpPr>
          <p:cNvPr id="18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19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0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0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Freeform 16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19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1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1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1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8" y="2631549"/>
            <a:ext cx="4755417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8" name="Straight Connector 2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2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4" y="3375490"/>
            <a:ext cx="5680078" cy="65676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 b="1"/>
            </a:pPr>
            <a:endParaRPr/>
          </a:p>
        </p:txBody>
      </p:sp>
      <p:sp>
        <p:nvSpPr>
          <p:cNvPr id="193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5680078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19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3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34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ection Header - Flat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6"/>
            <a:ext cx="9737067" cy="68744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85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85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85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85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19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4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4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Freeform 1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4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5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195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195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5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195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196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1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1962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1963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19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67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6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Freeform 14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7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8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20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231" name="Rectangle 22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2" name="Freeform 23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" name="Freeform 24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183EB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44" name="Picture 17" descr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2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9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99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3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0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0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00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01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2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2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02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7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508626" cy="41398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4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086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04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4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Freeform 12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0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5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5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5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6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326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6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6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4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7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7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7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6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88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072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90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8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Freeform 12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9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0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06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2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11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Freeform 5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2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5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Freeform 8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6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/>
            </a:lvl1pPr>
          </a:lstStyle>
          <a:p>
            <a:r>
              <a:t>Title Text</a:t>
            </a:r>
          </a:p>
        </p:txBody>
      </p:sp>
      <p:sp>
        <p:nvSpPr>
          <p:cNvPr id="2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3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9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7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4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4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5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51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52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5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5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156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0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6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6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6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6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7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7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7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174" name="Picture 22" descr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1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8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8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8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8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189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2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9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0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0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9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1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1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4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2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2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25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5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3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11368089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36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000" cap="none"/>
            </a:lvl1pPr>
          </a:lstStyle>
          <a:p>
            <a:r>
              <a:t>Title Text</a:t>
            </a:r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7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6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Freeform 5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4B01B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4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2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3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/>
            </a:lvl1pPr>
          </a:lstStyle>
          <a:p>
            <a:r>
              <a:t>Title Text</a:t>
            </a:r>
          </a:p>
        </p:txBody>
      </p:sp>
      <p:sp>
        <p:nvSpPr>
          <p:cNvPr id="22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5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56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53914"/>
            <a:ext cx="1436324" cy="508698"/>
          </a:xfrm>
          <a:prstGeom prst="rect">
            <a:avLst/>
          </a:prstGeom>
          <a:ln w="12700">
            <a:miter lim="400000"/>
          </a:ln>
        </p:spPr>
      </p:pic>
      <p:sp>
        <p:nvSpPr>
          <p:cNvPr id="2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4_Custom Layout">
    <p:bg>
      <p:bgPr>
        <a:solidFill>
          <a:srgbClr val="E95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2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6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3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Freeform 8"/>
          <p:cNvSpPr/>
          <p:nvPr/>
        </p:nvSpPr>
        <p:spPr>
          <a:xfrm>
            <a:off x="2477079" y="0"/>
            <a:ext cx="971492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8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82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4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8" y="2631549"/>
            <a:ext cx="4755417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91" name="Straight Connector 1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9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4" y="3375490"/>
            <a:ext cx="5680078" cy="65676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 b="1"/>
            </a:pPr>
            <a:endParaRPr/>
          </a:p>
        </p:txBody>
      </p:sp>
      <p:sp>
        <p:nvSpPr>
          <p:cNvPr id="229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5680078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2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9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297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Section Header - Flat colour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Picture Placeholder 2"/>
          <p:cNvSpPr>
            <a:spLocks noGrp="1"/>
          </p:cNvSpPr>
          <p:nvPr>
            <p:ph type="pic" idx="13"/>
          </p:nvPr>
        </p:nvSpPr>
        <p:spPr>
          <a:xfrm>
            <a:off x="2522648" y="-19649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85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85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85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85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23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30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5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Freeform 1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17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1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31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320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2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32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323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2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325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326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27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3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31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6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3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4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7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5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5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8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6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6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6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4" name="Picture 24" descr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9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7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7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0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9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9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39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1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0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508626" cy="41398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0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0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086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40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8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3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1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1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9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2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326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2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0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Freeform 11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7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3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4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1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Freeform 11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9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5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072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5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2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6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6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2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8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48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3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49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12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4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Freeform 7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9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/>
            </a:lvl1pPr>
          </a:lstStyle>
          <a:p>
            <a:r>
              <a:t>Title Text</a:t>
            </a:r>
          </a:p>
        </p:txBody>
      </p:sp>
      <p:sp>
        <p:nvSpPr>
          <p:cNvPr id="25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50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3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2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5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1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1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19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4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2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3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31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32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33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3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36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37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5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47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48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5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5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52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6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6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6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6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7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2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7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7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7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8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8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8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58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9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5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9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11368089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99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5_Custom Layout">
    <p:bg>
      <p:bgPr>
        <a:solidFill>
          <a:srgbClr val="ED4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0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6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6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/>
            </a:lvl1pPr>
          </a:lstStyle>
          <a:p>
            <a:r>
              <a:t>Title Text</a:t>
            </a:r>
          </a:p>
        </p:txBody>
      </p:sp>
      <p:sp>
        <p:nvSpPr>
          <p:cNvPr id="26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18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19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53914"/>
            <a:ext cx="1436324" cy="508698"/>
          </a:xfrm>
          <a:prstGeom prst="rect">
            <a:avLst/>
          </a:prstGeom>
          <a:ln w="12700">
            <a:miter lim="400000"/>
          </a:ln>
        </p:spPr>
      </p:pic>
      <p:sp>
        <p:nvSpPr>
          <p:cNvPr id="26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7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6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3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7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Freeform 8"/>
          <p:cNvSpPr/>
          <p:nvPr/>
        </p:nvSpPr>
        <p:spPr>
          <a:xfrm>
            <a:off x="2477079" y="0"/>
            <a:ext cx="971492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6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4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645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8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8" y="2631549"/>
            <a:ext cx="4755417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4" name="Straight Connector 1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55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4" y="3375490"/>
            <a:ext cx="5680078" cy="65676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 b="1"/>
            </a:pPr>
            <a:endParaRPr/>
          </a:p>
        </p:txBody>
      </p:sp>
      <p:sp>
        <p:nvSpPr>
          <p:cNvPr id="265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5680078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6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5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660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Section Header - Flat colour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Picture Placeholder 2"/>
          <p:cNvSpPr>
            <a:spLocks noGrp="1"/>
          </p:cNvSpPr>
          <p:nvPr>
            <p:ph type="pic" idx="13"/>
          </p:nvPr>
        </p:nvSpPr>
        <p:spPr>
          <a:xfrm>
            <a:off x="2522648" y="-19649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85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85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85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85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26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9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Freeform 1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0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8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68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683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84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68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686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87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68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2689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90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26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93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694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0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0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0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1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1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2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2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3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3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4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42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4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0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1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5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5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5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16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7" y="2631549"/>
            <a:ext cx="4828442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traight Connector 2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3" y="3322982"/>
            <a:ext cx="6078223" cy="69212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 b="1"/>
            </a:pPr>
            <a:endParaRPr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4" y="2811952"/>
            <a:ext cx="6078225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/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58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3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5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4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5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508626" cy="41398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68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6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086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77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8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Freeform 10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8" name="Freeform 11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9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8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8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9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Freeform 9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91" name="Freeform 11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9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326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9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0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4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0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0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1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6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18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072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2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2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7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2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3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3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3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3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3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6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Freeform 9"/>
          <p:cNvSpPr/>
          <p:nvPr/>
        </p:nvSpPr>
        <p:spPr>
          <a:xfrm>
            <a:off x="2166256" y="-1"/>
            <a:ext cx="10026427" cy="6879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4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84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7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5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8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4" name="Freeform 7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6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/>
            </a:lvl1pPr>
          </a:lstStyle>
          <a:p>
            <a:r>
              <a:t>Title Text</a:t>
            </a:r>
          </a:p>
        </p:txBody>
      </p:sp>
      <p:sp>
        <p:nvSpPr>
          <p:cNvPr id="28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6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3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7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7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7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80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81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82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8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85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886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998176"/>
            <a:ext cx="3433406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>
              <a:lnSpc>
                <a:spcPct val="90000"/>
              </a:lnSpc>
              <a:buFontTx/>
              <a:defRPr sz="4000"/>
            </a:lvl2pPr>
            <a:lvl3pPr>
              <a:lnSpc>
                <a:spcPct val="90000"/>
              </a:lnSpc>
              <a:buFontTx/>
              <a:defRPr sz="4000"/>
            </a:lvl3pPr>
            <a:lvl4pPr>
              <a:lnSpc>
                <a:spcPct val="90000"/>
              </a:lnSpc>
              <a:buFontTx/>
              <a:defRPr sz="4000"/>
            </a:lvl4pPr>
            <a:lvl5pPr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5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4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9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9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9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9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89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0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0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0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04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5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29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1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1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19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6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2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3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3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7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9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4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4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4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8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5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5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2955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9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6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11368089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966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9_Custom Layout">
    <p:bg>
      <p:bgPr>
        <a:solidFill>
          <a:srgbClr val="AF3B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97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0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3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/>
            </a:lvl1pPr>
          </a:lstStyle>
          <a:p>
            <a:r>
              <a:t>Title Text</a:t>
            </a:r>
          </a:p>
        </p:txBody>
      </p:sp>
      <p:sp>
        <p:nvSpPr>
          <p:cNvPr id="29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5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986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53914"/>
            <a:ext cx="1436324" cy="508698"/>
          </a:xfrm>
          <a:prstGeom prst="rect">
            <a:avLst/>
          </a:prstGeom>
          <a:ln w="12700">
            <a:miter lim="400000"/>
          </a:ln>
        </p:spPr>
      </p:pic>
      <p:sp>
        <p:nvSpPr>
          <p:cNvPr id="29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6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4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29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9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9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1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6" name="Freeform 8"/>
          <p:cNvSpPr/>
          <p:nvPr/>
        </p:nvSpPr>
        <p:spPr>
          <a:xfrm>
            <a:off x="2477079" y="0"/>
            <a:ext cx="971492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0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30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1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12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6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2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8" y="2631549"/>
            <a:ext cx="4755417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1" name="Straight Connector 1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2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4" y="3375490"/>
            <a:ext cx="5680078" cy="65676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 b="1"/>
            </a:pPr>
            <a:endParaRPr/>
          </a:p>
        </p:txBody>
      </p:sp>
      <p:sp>
        <p:nvSpPr>
          <p:cNvPr id="302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5680078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30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2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27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Section Header - Flat colour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85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85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85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85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3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30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03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3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Freeform 1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7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4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304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3050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5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305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3053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5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3055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3056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57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30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5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6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61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4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7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7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5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8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8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8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6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9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09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7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0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10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8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17" name="Freeform 10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1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2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2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123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9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1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2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508626" cy="41398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134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3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3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086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0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Freeform 12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45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146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48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11360151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318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75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1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6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5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15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6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326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2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69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170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7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3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81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182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8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072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4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9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198" name="Picture 23" descr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54453"/>
            <a:ext cx="848007" cy="300336"/>
          </a:xfrm>
          <a:prstGeom prst="rect">
            <a:avLst/>
          </a:prstGeom>
          <a:ln w="12700">
            <a:miter lim="400000"/>
          </a:ln>
        </p:spPr>
      </p:pic>
      <p:sp>
        <p:nvSpPr>
          <p:cNvPr id="31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0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0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1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1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0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22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2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Freeform 7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1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/>
            </a:lvl1pPr>
          </a:lstStyle>
          <a:p>
            <a:r>
              <a:t>Title Text</a:t>
            </a:r>
          </a:p>
        </p:txBody>
      </p:sp>
      <p:sp>
        <p:nvSpPr>
          <p:cNvPr id="3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23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5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4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50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51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6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2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5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6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6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69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7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7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8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32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8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8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84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8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8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9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9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29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9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4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0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0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30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0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18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3320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1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7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2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11368089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331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3_Custom Layout">
    <p:bg>
      <p:bgPr>
        <a:solidFill>
          <a:srgbClr val="0052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34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8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9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6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1" name="Freeform 8"/>
          <p:cNvSpPr/>
          <p:nvPr/>
        </p:nvSpPr>
        <p:spPr>
          <a:xfrm>
            <a:off x="2477079" y="0"/>
            <a:ext cx="971492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3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7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37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6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3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7" y="2631549"/>
            <a:ext cx="4828442" cy="17397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86" name="Straight Connector 18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8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3" y="3322982"/>
            <a:ext cx="5680074" cy="69212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8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4" y="2811952"/>
            <a:ext cx="5680075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9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392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Section Header - Flat colou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0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40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7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" name="Freeform 18"/>
          <p:cNvSpPr/>
          <p:nvPr/>
        </p:nvSpPr>
        <p:spPr>
          <a:xfrm>
            <a:off x="2519046" y="0"/>
            <a:ext cx="967295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4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1pPr>
            <a:lvl2pPr marL="0" indent="4572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2pPr>
            <a:lvl3pPr marL="0" indent="9144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3pPr>
            <a:lvl4pPr marL="0" indent="13716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4pPr>
            <a:lvl5pPr marL="0" indent="18288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2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1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14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15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1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17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19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20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21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2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25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426" name="Picture 20" descr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2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16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16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16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4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95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60446"/>
            <a:ext cx="1436324" cy="495633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8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43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3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43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9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44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4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45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2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482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348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48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48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8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2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9" name="Freeform 12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10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12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51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3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2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24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52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326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4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34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3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53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5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46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48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54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70072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6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7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5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5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64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356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5" y="444562"/>
            <a:ext cx="5457825" cy="2105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4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7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7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57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5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8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1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6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" name="Freeform 7"/>
          <p:cNvSpPr/>
          <p:nvPr/>
        </p:nvSpPr>
        <p:spPr>
          <a:xfrm>
            <a:off x="2196059" y="0"/>
            <a:ext cx="9996625" cy="6859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351896" indent="-201084" algn="ctr">
              <a:buFontTx/>
              <a:defRPr sz="1600">
                <a:solidFill>
                  <a:srgbClr val="000000"/>
                </a:solidFill>
              </a:defRPr>
            </a:lvl2pPr>
            <a:lvl3pPr marL="516467" indent="-192617" algn="ctr">
              <a:buFontTx/>
              <a:defRPr sz="1600">
                <a:solidFill>
                  <a:srgbClr val="000000"/>
                </a:solidFill>
              </a:defRPr>
            </a:lvl3pPr>
            <a:lvl4pPr marL="702204" indent="-211666" algn="ctr">
              <a:buFontTx/>
              <a:defRPr sz="1600">
                <a:solidFill>
                  <a:srgbClr val="000000"/>
                </a:solidFill>
              </a:defRPr>
            </a:lvl4pPr>
            <a:lvl5pPr marL="864129" indent="-192617" algn="ctr">
              <a:buFontTx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96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00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9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8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6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2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2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2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2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2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3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3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3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634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0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6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5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6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66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1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669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7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7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67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2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6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8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8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68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3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6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9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9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3697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7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4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7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70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8C566-1A4A-4F47-BA2F-BA55111354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8" y="2624328"/>
            <a:ext cx="11686476" cy="804672"/>
          </a:xfrm>
        </p:spPr>
        <p:txBody>
          <a:bodyPr lIns="0" tIns="0" rIns="0" bIns="0" anchor="t">
            <a:noAutofit/>
          </a:bodyPr>
          <a:lstStyle>
            <a:lvl1pPr algn="l">
              <a:defRPr sz="7200" b="1" i="0" baseline="0">
                <a:latin typeface="WT Gothic" pitchFamily="2" charset="77"/>
              </a:defRPr>
            </a:lvl1pPr>
          </a:lstStyle>
          <a:p>
            <a:r>
              <a:rPr lang="en-GB"/>
              <a:t>Title of deck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21626D-2541-A24A-B030-E581BE388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3606228"/>
            <a:ext cx="7714996" cy="896556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100" b="0" i="0" cap="all" spc="150" baseline="0">
                <a:latin typeface="WT Gothic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C29CB-DCFF-F34E-A5E3-AFABF1A96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978" y="367472"/>
            <a:ext cx="1211002" cy="42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73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446059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090ABFA3-F742-194B-9526-73A2A69EEB7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-8966" y="-27000"/>
            <a:ext cx="12200965" cy="6912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39AC1-322F-6743-8332-39AF79013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80" y="944563"/>
            <a:ext cx="10848513" cy="4968875"/>
          </a:xfrm>
          <a:solidFill>
            <a:schemeClr val="tx2">
              <a:alpha val="85000"/>
            </a:schemeClr>
          </a:solidFill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WT Gothic" pitchFamily="2" charset="77"/>
              </a:defRPr>
            </a:lvl1pPr>
          </a:lstStyle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2751458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2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3">
            <a:extLst>
              <a:ext uri="{FF2B5EF4-FFF2-40B4-BE49-F238E27FC236}">
                <a16:creationId xmlns:a16="http://schemas.microsoft.com/office/drawing/2014/main" id="{2D0AAF7D-B6DE-B443-BAA6-D5D3B6198713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" y="0"/>
            <a:ext cx="12191998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2851361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6834665-293E-1D49-92FB-B5C271B80A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2625" y="6061890"/>
            <a:ext cx="2200275" cy="42781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1" i="0">
                <a:latin typeface="WT Gothic" pitchFamily="2" charset="77"/>
              </a:defRPr>
            </a:lvl1pPr>
          </a:lstStyle>
          <a:p>
            <a:pPr lvl="0"/>
            <a:r>
              <a:rPr lang="en-GB"/>
              <a:t>Client </a:t>
            </a:r>
            <a:br>
              <a:rPr lang="en-GB"/>
            </a:br>
            <a:r>
              <a:rPr lang="en-GB"/>
              <a:t>Case Study</a:t>
            </a:r>
            <a:br>
              <a:rPr lang="en-GB"/>
            </a:br>
            <a:r>
              <a:rPr lang="en-GB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67599419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09675B7-F59D-7A45-8B99-45A490DAFBA2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7715249" y="0"/>
            <a:ext cx="4476749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2851361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CDF0B6-2E4F-D644-B924-31872A319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2625" y="6061890"/>
            <a:ext cx="2200275" cy="42781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 i="0">
                <a:latin typeface="WT Gothic" pitchFamily="2" charset="77"/>
              </a:defRPr>
            </a:lvl1pPr>
          </a:lstStyle>
          <a:p>
            <a:pPr lvl="0"/>
            <a:r>
              <a:rPr lang="en-GB"/>
              <a:t>Client </a:t>
            </a:r>
            <a:br>
              <a:rPr lang="en-GB"/>
            </a:br>
            <a:r>
              <a:rPr lang="en-GB"/>
              <a:t>Case Study</a:t>
            </a:r>
            <a:br>
              <a:rPr lang="en-GB"/>
            </a:br>
            <a:r>
              <a:rPr lang="en-GB"/>
              <a:t>Location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3520545" cy="554137"/>
          </a:xfrm>
        </p:spPr>
        <p:txBody>
          <a:bodyPr>
            <a:noAutofit/>
          </a:bodyPr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4847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3492500" cy="2851361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9368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9AC1-322F-6743-8332-39AF79013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2002631"/>
            <a:ext cx="11364912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429243212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89912D-9AB5-474C-94A3-B9ECD71A1D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55200" y="0"/>
            <a:ext cx="3045600" cy="6858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F0DA8EFF-3072-034A-96FE-532F2F5240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00" y="0"/>
            <a:ext cx="3045600" cy="6858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25E06779-5D56-BF40-935B-59964E3624D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6400" y="0"/>
            <a:ext cx="3045600" cy="6858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F187D531-3B7A-3548-9B5B-D9F64B84871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00800" y="0"/>
            <a:ext cx="3045600" cy="6858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315931401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89912D-9AB5-474C-94A3-B9ECD71A1D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3800" y="-1793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C20A5EDC-6C27-864E-B1D4-62AB5D71C8F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44000" y="338400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6A569517-CDDC-9A49-B2DD-53EA07D0C1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88000" y="-1793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F0DA8EFF-3072-034A-96FE-532F2F5240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1793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3E62203-C564-C94A-8055-BBF2DDA676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38400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C898D039-175C-6C41-A5EC-749434F9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88000" y="3384000"/>
            <a:ext cx="4104000" cy="347400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6946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89912D-9AB5-474C-94A3-B9ECD71A1D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3800" y="-17930"/>
            <a:ext cx="4104000" cy="687593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6A569517-CDDC-9A49-B2DD-53EA07D0C1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88000" y="-17930"/>
            <a:ext cx="4104000" cy="687593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F0DA8EFF-3072-034A-96FE-532F2F5240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17930"/>
            <a:ext cx="4104000" cy="6875930"/>
          </a:xfrm>
          <a:solidFill>
            <a:schemeClr val="tx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189245348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CF392-97C5-4E4B-B0BD-B1B5354C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ADEC3-2510-7143-8DD1-7434F98B1E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373600943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68847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5ACCED-7371-B045-AEBC-E9F2F79D85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39AC1-322F-6743-8332-39AF79013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580" y="944563"/>
            <a:ext cx="10848513" cy="4968875"/>
          </a:xfrm>
          <a:solidFill>
            <a:schemeClr val="tx2">
              <a:alpha val="85000"/>
            </a:schemeClr>
          </a:solidFill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C736-4E9B-B146-BEAD-FA25E87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136484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ection Header - Flat colour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"/>
            <a:ext cx="9737067" cy="685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44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2FBD0E2-BF06-0447-8522-93DEB8013E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15250" y="0"/>
            <a:ext cx="4476750" cy="6858000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2851361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2896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3">
            <a:extLst>
              <a:ext uri="{FF2B5EF4-FFF2-40B4-BE49-F238E27FC236}">
                <a16:creationId xmlns:a16="http://schemas.microsoft.com/office/drawing/2014/main" id="{2D0AAF7D-B6DE-B443-BAA6-D5D3B6198713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" y="0"/>
            <a:ext cx="12191998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5327650" cy="554137"/>
          </a:xfrm>
        </p:spPr>
        <p:txBody>
          <a:bodyPr/>
          <a:lstStyle>
            <a:lvl1pPr>
              <a:defRPr sz="32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5088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09675B7-F59D-7A45-8B99-45A490DAFBA2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7715249" y="0"/>
            <a:ext cx="4476749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2851361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3520545" cy="554137"/>
          </a:xfrm>
        </p:spPr>
        <p:txBody>
          <a:bodyPr>
            <a:noAutofit/>
          </a:bodyPr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E6D37E07-84A7-D347-BF15-E15D6F2DE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2625" y="6061890"/>
            <a:ext cx="2200275" cy="42781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 i="0">
                <a:latin typeface="WT Gothic" pitchFamily="2" charset="77"/>
              </a:defRPr>
            </a:lvl1pPr>
          </a:lstStyle>
          <a:p>
            <a:pPr lvl="0"/>
            <a:r>
              <a:rPr lang="en-GB"/>
              <a:t>Client </a:t>
            </a:r>
            <a:br>
              <a:rPr lang="en-GB"/>
            </a:br>
            <a:r>
              <a:rPr lang="en-GB"/>
              <a:t>Case Study</a:t>
            </a:r>
            <a:br>
              <a:rPr lang="en-GB"/>
            </a:br>
            <a:r>
              <a:rPr lang="en-GB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99081368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09675B7-F59D-7A45-8B99-45A490DAFBA2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7715249" y="0"/>
            <a:ext cx="4476749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2851361"/>
          </a:xfrm>
        </p:spPr>
        <p:txBody>
          <a:bodyPr anchor="b">
            <a:no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credentials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CDF0B6-2E4F-D644-B924-31872A319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20039" y="6237288"/>
            <a:ext cx="1252861" cy="25241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1000" b="0" i="0">
                <a:latin typeface="WT Gothic" pitchFamily="2" charset="77"/>
              </a:defRPr>
            </a:lvl1pPr>
          </a:lstStyle>
          <a:p>
            <a:pPr lvl="0"/>
            <a:r>
              <a:rPr lang="en-GB"/>
              <a:t>Subtitle Case Study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3520545" cy="554137"/>
          </a:xfrm>
        </p:spPr>
        <p:txBody>
          <a:bodyPr>
            <a:noAutofit/>
          </a:bodyPr>
          <a:lstStyle>
            <a:lvl1pPr>
              <a:defRPr sz="2400" b="0" i="0">
                <a:solidFill>
                  <a:schemeClr val="tx2"/>
                </a:solidFill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9894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56DD0CE-13CF-DA42-846E-5E86C9A3E48B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3492500" cy="2851361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WT Gothic" pitchFamily="2" charset="77"/>
              </a:defRPr>
            </a:lvl1pPr>
          </a:lstStyle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C2EF7C0-FFD2-1445-9852-9630D92A3D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72625" y="6061890"/>
            <a:ext cx="2200275" cy="42781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 b="0" i="0">
                <a:latin typeface="WT Gothic" pitchFamily="2" charset="77"/>
              </a:defRPr>
            </a:lvl1pPr>
          </a:lstStyle>
          <a:p>
            <a:pPr lvl="0"/>
            <a:r>
              <a:rPr lang="en-GB"/>
              <a:t>Client </a:t>
            </a:r>
            <a:br>
              <a:rPr lang="en-GB"/>
            </a:br>
            <a:r>
              <a:rPr lang="en-GB"/>
              <a:t>Case Study</a:t>
            </a:r>
            <a:br>
              <a:rPr lang="en-GB"/>
            </a:br>
            <a:r>
              <a:rPr lang="en-GB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73594047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4E096B4-C16D-5346-94BB-E87958268A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1"/>
            <a:ext cx="12192000" cy="6858000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3492500" cy="2851361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4168783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3450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C56DD0CE-13CF-DA42-846E-5E86C9A3E48B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2403F9-2BE9-824B-9C7F-69BC897B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8976" y="951707"/>
            <a:ext cx="3492500" cy="2851361"/>
          </a:xfrm>
        </p:spPr>
        <p:txBody>
          <a:bodyPr anchor="t">
            <a:no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FE9405-37BB-4544-9482-CF2217719C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credentials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4C18D76-90A5-7D4E-98B8-0CFC257D7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8976" y="4145575"/>
            <a:ext cx="2104393" cy="554137"/>
          </a:xfrm>
        </p:spPr>
        <p:txBody>
          <a:bodyPr/>
          <a:lstStyle>
            <a:lvl1pPr>
              <a:defRPr sz="2400" b="0" i="0">
                <a:latin typeface="WT Gothic Light" pitchFamily="2" charset="77"/>
              </a:defRPr>
            </a:lvl1pPr>
          </a:lstStyle>
          <a:p>
            <a:pPr lvl="0"/>
            <a:r>
              <a:rPr lang="en-GB"/>
              <a:t>Click to edit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4204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Custom Layout">
    <p:bg>
      <p:bgPr>
        <a:solidFill>
          <a:srgbClr val="00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720FCC2-3793-A04C-98AD-F68A433B9EA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5476C7-265F-AF43-A8CC-FC5242A9F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5C928F1-F31A-1649-A9C5-4BE169D28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F4B45-1119-104B-A5E4-DE086F0DA8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l="45895" t="4511"/>
          <a:stretch/>
        </p:blipFill>
        <p:spPr>
          <a:xfrm>
            <a:off x="1296785" y="6267795"/>
            <a:ext cx="1042337" cy="413327"/>
          </a:xfrm>
          <a:prstGeom prst="rect">
            <a:avLst/>
          </a:prstGeom>
        </p:spPr>
      </p:pic>
      <p:pic>
        <p:nvPicPr>
          <p:cNvPr id="9" name="Blue_RGB_1920x1080_C.jpg.jpg" descr="Blue_RGB_1920x1080_C.jpg.jpg">
            <a:extLst>
              <a:ext uri="{FF2B5EF4-FFF2-40B4-BE49-F238E27FC236}">
                <a16:creationId xmlns:a16="http://schemas.microsoft.com/office/drawing/2014/main" id="{CA66CD81-8EE3-9447-8FF2-17272F51EA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309718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B160A98-0F30-7B43-A575-45F4A2B5F9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32787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18B5DB78-9E2E-1F4D-A60C-456B47D41D6A}"/>
              </a:ext>
            </a:extLst>
          </p:cNvPr>
          <p:cNvSpPr/>
          <p:nvPr userDrawn="1"/>
        </p:nvSpPr>
        <p:spPr>
          <a:xfrm>
            <a:off x="2479963" y="0"/>
            <a:ext cx="9712037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rgbClr val="094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5F826B-DEE8-AD42-99EB-11E8C779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222" y="1874560"/>
            <a:ext cx="10188333" cy="303665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8500" b="0" i="0" cap="none">
                <a:solidFill>
                  <a:schemeClr val="bg1"/>
                </a:solidFill>
                <a:latin typeface="WT Gothic Light" pitchFamily="2" charset="77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44AF03A-771D-9D4A-9C75-0DDCFE403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5" y="5530127"/>
            <a:ext cx="2810536" cy="324613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BC3DFD-F0E2-2A40-9A06-803CF7EC1C5E}"/>
              </a:ext>
            </a:extLst>
          </p:cNvPr>
          <p:cNvCxnSpPr/>
          <p:nvPr userDrawn="1"/>
        </p:nvCxnSpPr>
        <p:spPr>
          <a:xfrm>
            <a:off x="740222" y="5261810"/>
            <a:ext cx="0" cy="861249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0E62889-C03E-CD4B-89EB-2C69E42AB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219" y="427667"/>
            <a:ext cx="1699989" cy="76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03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Freeform 18"/>
          <p:cNvSpPr/>
          <p:nvPr/>
        </p:nvSpPr>
        <p:spPr>
          <a:xfrm>
            <a:off x="2479963" y="0"/>
            <a:ext cx="971203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1pPr>
            <a:lvl2pPr marL="0" indent="4572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2pPr>
            <a:lvl3pPr marL="0" indent="9144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3pPr>
            <a:lvl4pPr marL="0" indent="13716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4pPr>
            <a:lvl5pPr marL="0" indent="18288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6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5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59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1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2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4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5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6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6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70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CD5FDB0-8722-D943-99B7-F3E069CB5E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4D00BE-B3F9-EA46-B05E-DC4F242D6A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11360150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0B2DE7C-8410-E246-BB56-4CB47EF60D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A94EEC2-15EE-E643-BC12-044FE1BBD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4533411-EFC5-9442-9533-44160E869B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F5C8D017-490F-F44A-80D9-77A485AC51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2460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17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79963" y="0"/>
            <a:ext cx="9712037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rgbClr val="094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4E419-E1FC-A247-9C8E-EE6851BA79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E918E5A-B542-8449-8931-F41263D4A3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11360150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749A30-B3C9-B246-BC62-1669EA2AF9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C53AD5D7-E7CC-F649-A2B5-AA13ADB73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A7E638-A366-914E-A027-7CEDE044C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91E54CC-CE1E-CC42-B293-4E27BE18FB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1857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E04FBF4-59D4-5D43-A53C-38515A26AEF2}"/>
              </a:ext>
            </a:extLst>
          </p:cNvPr>
          <p:cNvSpPr/>
          <p:nvPr userDrawn="1"/>
        </p:nvSpPr>
        <p:spPr>
          <a:xfrm>
            <a:off x="2197987" y="0"/>
            <a:ext cx="999469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DF0358F-E202-9A45-8666-F37555225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597" y="2631549"/>
            <a:ext cx="4828441" cy="17397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</a:defRPr>
            </a:lvl1pPr>
            <a:lvl2pPr>
              <a:defRPr sz="1200" b="0" i="0">
                <a:solidFill>
                  <a:schemeClr val="bg1"/>
                </a:solidFill>
              </a:defRPr>
            </a:lvl2pPr>
            <a:lvl3pPr>
              <a:defRPr sz="1200" b="0" i="0">
                <a:solidFill>
                  <a:schemeClr val="bg1"/>
                </a:solidFill>
              </a:defRPr>
            </a:lvl3pPr>
            <a:lvl4pPr>
              <a:defRPr sz="1200" b="0" i="0">
                <a:solidFill>
                  <a:schemeClr val="bg1"/>
                </a:solidFill>
              </a:defRPr>
            </a:lvl4pPr>
            <a:lvl5pPr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D8D3C5-A9DB-094A-82F2-81155AD24588}"/>
              </a:ext>
            </a:extLst>
          </p:cNvPr>
          <p:cNvCxnSpPr>
            <a:cxnSpLocks/>
          </p:cNvCxnSpPr>
          <p:nvPr userDrawn="1"/>
        </p:nvCxnSpPr>
        <p:spPr>
          <a:xfrm>
            <a:off x="6575113" y="2334802"/>
            <a:ext cx="0" cy="21883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52FB6AC-0A8B-A241-8549-4148B93706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6078221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CA9EF37-AAEF-7C43-9334-5CFF233C71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6078223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2DBE0069-AD29-FF4C-8E42-FA42B2B991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D692D74-1167-9E43-9ABE-790FD9827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518CBAA-E4AF-2049-91B9-F6892B259E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C7DEE9-CCE9-5F41-9236-E17C10478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836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Flat colour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47A4DF3-4DC1-1247-A94D-E8CCA03EAC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79213" y="-16435"/>
            <a:ext cx="9737065" cy="6877649"/>
          </a:xfrm>
          <a:custGeom>
            <a:avLst/>
            <a:gdLst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0 w 9696450"/>
              <a:gd name="connsiteY3" fmla="*/ 685800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7174477"/>
              <a:gd name="connsiteX1" fmla="*/ 9696450 w 9711948"/>
              <a:gd name="connsiteY1" fmla="*/ 0 h 7174477"/>
              <a:gd name="connsiteX2" fmla="*/ 9711948 w 9711948"/>
              <a:gd name="connsiteY2" fmla="*/ 6904495 h 7174477"/>
              <a:gd name="connsiteX3" fmla="*/ 6865426 w 9711948"/>
              <a:gd name="connsiteY3" fmla="*/ 5780868 h 7174477"/>
              <a:gd name="connsiteX4" fmla="*/ 1022888 w 9711948"/>
              <a:gd name="connsiteY4" fmla="*/ 5850610 h 7174477"/>
              <a:gd name="connsiteX5" fmla="*/ 0 w 9711948"/>
              <a:gd name="connsiteY5" fmla="*/ 0 h 7174477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02335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17834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295723"/>
              <a:gd name="connsiteX1" fmla="*/ 9696450 w 9711948"/>
              <a:gd name="connsiteY1" fmla="*/ 0 h 7295723"/>
              <a:gd name="connsiteX2" fmla="*/ 9711948 w 9711948"/>
              <a:gd name="connsiteY2" fmla="*/ 6904495 h 7295723"/>
              <a:gd name="connsiteX3" fmla="*/ 8632233 w 9711948"/>
              <a:gd name="connsiteY3" fmla="*/ 6245818 h 7295723"/>
              <a:gd name="connsiteX4" fmla="*/ 7717834 w 9711948"/>
              <a:gd name="connsiteY4" fmla="*/ 4649491 h 7295723"/>
              <a:gd name="connsiteX5" fmla="*/ 1022888 w 9711948"/>
              <a:gd name="connsiteY5" fmla="*/ 5850610 h 7295723"/>
              <a:gd name="connsiteX6" fmla="*/ 0 w 9711948"/>
              <a:gd name="connsiteY6" fmla="*/ 0 h 7295723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98045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65961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2514"/>
              <a:gd name="connsiteY0" fmla="*/ 0 h 6905538"/>
              <a:gd name="connsiteX1" fmla="*/ 9696450 w 9712514"/>
              <a:gd name="connsiteY1" fmla="*/ 0 h 6905538"/>
              <a:gd name="connsiteX2" fmla="*/ 9711948 w 9712514"/>
              <a:gd name="connsiteY2" fmla="*/ 6904495 h 6905538"/>
              <a:gd name="connsiteX3" fmla="*/ 8181695 w 9712514"/>
              <a:gd name="connsiteY3" fmla="*/ 6873771 h 6905538"/>
              <a:gd name="connsiteX4" fmla="*/ 7765961 w 9712514"/>
              <a:gd name="connsiteY4" fmla="*/ 4649491 h 6905538"/>
              <a:gd name="connsiteX5" fmla="*/ 1022888 w 9712514"/>
              <a:gd name="connsiteY5" fmla="*/ 5850610 h 6905538"/>
              <a:gd name="connsiteX6" fmla="*/ 0 w 9712514"/>
              <a:gd name="connsiteY6" fmla="*/ 0 h 6905538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35591 w 9712508"/>
              <a:gd name="connsiteY5" fmla="*/ 5773872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5489 w 9712508"/>
              <a:gd name="connsiteY4" fmla="*/ 4623912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31"/>
              <a:gd name="connsiteY0" fmla="*/ 0 h 6905880"/>
              <a:gd name="connsiteX1" fmla="*/ 9696450 w 9712531"/>
              <a:gd name="connsiteY1" fmla="*/ 0 h 6905880"/>
              <a:gd name="connsiteX2" fmla="*/ 9711948 w 9712531"/>
              <a:gd name="connsiteY2" fmla="*/ 6904495 h 6905880"/>
              <a:gd name="connsiteX3" fmla="*/ 8228884 w 9712531"/>
              <a:gd name="connsiteY3" fmla="*/ 6900034 h 6905880"/>
              <a:gd name="connsiteX4" fmla="*/ 7772313 w 9712531"/>
              <a:gd name="connsiteY4" fmla="*/ 4668676 h 6905880"/>
              <a:gd name="connsiteX5" fmla="*/ 1016536 w 9712531"/>
              <a:gd name="connsiteY5" fmla="*/ 5869795 h 6905880"/>
              <a:gd name="connsiteX6" fmla="*/ 0 w 9712531"/>
              <a:gd name="connsiteY6" fmla="*/ 0 h 6905880"/>
              <a:gd name="connsiteX0" fmla="*/ 0 w 9712508"/>
              <a:gd name="connsiteY0" fmla="*/ 0 h 6909626"/>
              <a:gd name="connsiteX1" fmla="*/ 9696450 w 9712508"/>
              <a:gd name="connsiteY1" fmla="*/ 0 h 6909626"/>
              <a:gd name="connsiteX2" fmla="*/ 9711948 w 9712508"/>
              <a:gd name="connsiteY2" fmla="*/ 6904495 h 6909626"/>
              <a:gd name="connsiteX3" fmla="*/ 8165367 w 9712508"/>
              <a:gd name="connsiteY3" fmla="*/ 6909626 h 6909626"/>
              <a:gd name="connsiteX4" fmla="*/ 7772313 w 9712508"/>
              <a:gd name="connsiteY4" fmla="*/ 4668676 h 6909626"/>
              <a:gd name="connsiteX5" fmla="*/ 1016536 w 9712508"/>
              <a:gd name="connsiteY5" fmla="*/ 5869795 h 6909626"/>
              <a:gd name="connsiteX6" fmla="*/ 0 w 9712508"/>
              <a:gd name="connsiteY6" fmla="*/ 0 h 6909626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547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81841 w 9712520"/>
              <a:gd name="connsiteY4" fmla="*/ 4662281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69138 w 9712520"/>
              <a:gd name="connsiteY4" fmla="*/ 461432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918405 w 9712520"/>
              <a:gd name="connsiteY4" fmla="*/ 471663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37380 w 9712520"/>
              <a:gd name="connsiteY4" fmla="*/ 4655887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97723 w 9712520"/>
              <a:gd name="connsiteY4" fmla="*/ 462711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4042973 w 9712520"/>
              <a:gd name="connsiteY5" fmla="*/ 4976023 h 6916635"/>
              <a:gd name="connsiteX6" fmla="*/ 0 w 9712520"/>
              <a:gd name="connsiteY6" fmla="*/ 0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3222472 w 8892019"/>
              <a:gd name="connsiteY5" fmla="*/ 4976023 h 6916635"/>
              <a:gd name="connsiteX6" fmla="*/ 0 w 8892019"/>
              <a:gd name="connsiteY6" fmla="*/ 1787547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935831 w 8892019"/>
              <a:gd name="connsiteY5" fmla="*/ 6871905 h 6916635"/>
              <a:gd name="connsiteX6" fmla="*/ 0 w 8892019"/>
              <a:gd name="connsiteY6" fmla="*/ 1787547 h 6916635"/>
              <a:gd name="connsiteX0" fmla="*/ 0 w 8690257"/>
              <a:gd name="connsiteY0" fmla="*/ 1909424 h 6916635"/>
              <a:gd name="connsiteX1" fmla="*/ 8674187 w 8690257"/>
              <a:gd name="connsiteY1" fmla="*/ 0 h 6916635"/>
              <a:gd name="connsiteX2" fmla="*/ 8689685 w 8690257"/>
              <a:gd name="connsiteY2" fmla="*/ 6904495 h 6916635"/>
              <a:gd name="connsiteX3" fmla="*/ 7143104 w 8690257"/>
              <a:gd name="connsiteY3" fmla="*/ 6909626 h 6916635"/>
              <a:gd name="connsiteX4" fmla="*/ 6753229 w 8690257"/>
              <a:gd name="connsiteY4" fmla="*/ 4662282 h 6916635"/>
              <a:gd name="connsiteX5" fmla="*/ 734069 w 8690257"/>
              <a:gd name="connsiteY5" fmla="*/ 6871905 h 6916635"/>
              <a:gd name="connsiteX6" fmla="*/ 0 w 8690257"/>
              <a:gd name="connsiteY6" fmla="*/ 1909424 h 6916635"/>
              <a:gd name="connsiteX0" fmla="*/ 0 w 8851667"/>
              <a:gd name="connsiteY0" fmla="*/ 1774005 h 6916635"/>
              <a:gd name="connsiteX1" fmla="*/ 8835597 w 8851667"/>
              <a:gd name="connsiteY1" fmla="*/ 0 h 6916635"/>
              <a:gd name="connsiteX2" fmla="*/ 8851095 w 8851667"/>
              <a:gd name="connsiteY2" fmla="*/ 6904495 h 6916635"/>
              <a:gd name="connsiteX3" fmla="*/ 7304514 w 8851667"/>
              <a:gd name="connsiteY3" fmla="*/ 6909626 h 6916635"/>
              <a:gd name="connsiteX4" fmla="*/ 6914639 w 8851667"/>
              <a:gd name="connsiteY4" fmla="*/ 4662282 h 6916635"/>
              <a:gd name="connsiteX5" fmla="*/ 895479 w 8851667"/>
              <a:gd name="connsiteY5" fmla="*/ 6871905 h 6916635"/>
              <a:gd name="connsiteX6" fmla="*/ 0 w 8851667"/>
              <a:gd name="connsiteY6" fmla="*/ 1774005 h 6916635"/>
              <a:gd name="connsiteX0" fmla="*/ 0 w 8851667"/>
              <a:gd name="connsiteY0" fmla="*/ 1029194 h 6171824"/>
              <a:gd name="connsiteX1" fmla="*/ 8606933 w 8851667"/>
              <a:gd name="connsiteY1" fmla="*/ 0 h 6171824"/>
              <a:gd name="connsiteX2" fmla="*/ 8851095 w 8851667"/>
              <a:gd name="connsiteY2" fmla="*/ 6159684 h 6171824"/>
              <a:gd name="connsiteX3" fmla="*/ 7304514 w 8851667"/>
              <a:gd name="connsiteY3" fmla="*/ 6164815 h 6171824"/>
              <a:gd name="connsiteX4" fmla="*/ 6914639 w 8851667"/>
              <a:gd name="connsiteY4" fmla="*/ 3917471 h 6171824"/>
              <a:gd name="connsiteX5" fmla="*/ 895479 w 8851667"/>
              <a:gd name="connsiteY5" fmla="*/ 6127094 h 6171824"/>
              <a:gd name="connsiteX6" fmla="*/ 0 w 8851667"/>
              <a:gd name="connsiteY6" fmla="*/ 1029194 h 6171824"/>
              <a:gd name="connsiteX0" fmla="*/ 0 w 8862500"/>
              <a:gd name="connsiteY0" fmla="*/ 1801089 h 6943719"/>
              <a:gd name="connsiteX1" fmla="*/ 8862500 w 8862500"/>
              <a:gd name="connsiteY1" fmla="*/ 0 h 6943719"/>
              <a:gd name="connsiteX2" fmla="*/ 8851095 w 8862500"/>
              <a:gd name="connsiteY2" fmla="*/ 6931579 h 6943719"/>
              <a:gd name="connsiteX3" fmla="*/ 7304514 w 8862500"/>
              <a:gd name="connsiteY3" fmla="*/ 6936710 h 6943719"/>
              <a:gd name="connsiteX4" fmla="*/ 6914639 w 8862500"/>
              <a:gd name="connsiteY4" fmla="*/ 4689366 h 6943719"/>
              <a:gd name="connsiteX5" fmla="*/ 895479 w 8862500"/>
              <a:gd name="connsiteY5" fmla="*/ 6898989 h 6943719"/>
              <a:gd name="connsiteX6" fmla="*/ 0 w 8862500"/>
              <a:gd name="connsiteY6" fmla="*/ 1801089 h 6943719"/>
              <a:gd name="connsiteX0" fmla="*/ 0 w 8862500"/>
              <a:gd name="connsiteY0" fmla="*/ 1801089 h 7288178"/>
              <a:gd name="connsiteX1" fmla="*/ 8862500 w 8862500"/>
              <a:gd name="connsiteY1" fmla="*/ 0 h 7288178"/>
              <a:gd name="connsiteX2" fmla="*/ 8851095 w 8862500"/>
              <a:gd name="connsiteY2" fmla="*/ 6931579 h 7288178"/>
              <a:gd name="connsiteX3" fmla="*/ 7304514 w 8862500"/>
              <a:gd name="connsiteY3" fmla="*/ 6936710 h 7288178"/>
              <a:gd name="connsiteX4" fmla="*/ 895479 w 8862500"/>
              <a:gd name="connsiteY4" fmla="*/ 6898989 h 7288178"/>
              <a:gd name="connsiteX5" fmla="*/ 0 w 8862500"/>
              <a:gd name="connsiteY5" fmla="*/ 1801089 h 7288178"/>
              <a:gd name="connsiteX0" fmla="*/ 0 w 8862500"/>
              <a:gd name="connsiteY0" fmla="*/ 1801089 h 7673100"/>
              <a:gd name="connsiteX1" fmla="*/ 8862500 w 8862500"/>
              <a:gd name="connsiteY1" fmla="*/ 0 h 7673100"/>
              <a:gd name="connsiteX2" fmla="*/ 8851095 w 8862500"/>
              <a:gd name="connsiteY2" fmla="*/ 6931579 h 7673100"/>
              <a:gd name="connsiteX3" fmla="*/ 895479 w 8862500"/>
              <a:gd name="connsiteY3" fmla="*/ 6898989 h 7673100"/>
              <a:gd name="connsiteX4" fmla="*/ 0 w 8862500"/>
              <a:gd name="connsiteY4" fmla="*/ 1801089 h 7673100"/>
              <a:gd name="connsiteX0" fmla="*/ 0 w 8862500"/>
              <a:gd name="connsiteY0" fmla="*/ 1801089 h 7290518"/>
              <a:gd name="connsiteX1" fmla="*/ 8862500 w 8862500"/>
              <a:gd name="connsiteY1" fmla="*/ 0 h 7290518"/>
              <a:gd name="connsiteX2" fmla="*/ 8851095 w 8862500"/>
              <a:gd name="connsiteY2" fmla="*/ 6931579 h 7290518"/>
              <a:gd name="connsiteX3" fmla="*/ 895479 w 8862500"/>
              <a:gd name="connsiteY3" fmla="*/ 6898989 h 7290518"/>
              <a:gd name="connsiteX4" fmla="*/ 0 w 8862500"/>
              <a:gd name="connsiteY4" fmla="*/ 1801089 h 7290518"/>
              <a:gd name="connsiteX0" fmla="*/ 0 w 8862500"/>
              <a:gd name="connsiteY0" fmla="*/ 1801089 h 6933790"/>
              <a:gd name="connsiteX1" fmla="*/ 8862500 w 8862500"/>
              <a:gd name="connsiteY1" fmla="*/ 0 h 6933790"/>
              <a:gd name="connsiteX2" fmla="*/ 8851095 w 8862500"/>
              <a:gd name="connsiteY2" fmla="*/ 6931579 h 6933790"/>
              <a:gd name="connsiteX3" fmla="*/ 895479 w 8862500"/>
              <a:gd name="connsiteY3" fmla="*/ 6898989 h 6933790"/>
              <a:gd name="connsiteX4" fmla="*/ 0 w 8862500"/>
              <a:gd name="connsiteY4" fmla="*/ 1801089 h 6933790"/>
              <a:gd name="connsiteX0" fmla="*/ 0 w 8862500"/>
              <a:gd name="connsiteY0" fmla="*/ 1801089 h 6953375"/>
              <a:gd name="connsiteX1" fmla="*/ 8862500 w 8862500"/>
              <a:gd name="connsiteY1" fmla="*/ 0 h 6953375"/>
              <a:gd name="connsiteX2" fmla="*/ 8851095 w 8862500"/>
              <a:gd name="connsiteY2" fmla="*/ 6931579 h 6953375"/>
              <a:gd name="connsiteX3" fmla="*/ 922380 w 8862500"/>
              <a:gd name="connsiteY3" fmla="*/ 6953157 h 6953375"/>
              <a:gd name="connsiteX4" fmla="*/ 0 w 8862500"/>
              <a:gd name="connsiteY4" fmla="*/ 1801089 h 6953375"/>
              <a:gd name="connsiteX0" fmla="*/ 0 w 8862500"/>
              <a:gd name="connsiteY0" fmla="*/ 1 h 5152287"/>
              <a:gd name="connsiteX1" fmla="*/ 8862500 w 8862500"/>
              <a:gd name="connsiteY1" fmla="*/ 0 h 5152287"/>
              <a:gd name="connsiteX2" fmla="*/ 8851095 w 8862500"/>
              <a:gd name="connsiteY2" fmla="*/ 5130491 h 5152287"/>
              <a:gd name="connsiteX3" fmla="*/ 922380 w 8862500"/>
              <a:gd name="connsiteY3" fmla="*/ 5152069 h 5152287"/>
              <a:gd name="connsiteX4" fmla="*/ 0 w 8862500"/>
              <a:gd name="connsiteY4" fmla="*/ 1 h 5152287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5695206 w 8875951"/>
              <a:gd name="connsiteY1" fmla="*/ 622933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7416912 w 8875951"/>
              <a:gd name="connsiteY1" fmla="*/ 1164614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932682 w 8875951"/>
              <a:gd name="connsiteY2" fmla="*/ 54168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677117 w 8875951"/>
              <a:gd name="connsiteY2" fmla="*/ 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19730"/>
              <a:gd name="connsiteX1" fmla="*/ 6771273 w 8875951"/>
              <a:gd name="connsiteY1" fmla="*/ 595849 h 6919730"/>
              <a:gd name="connsiteX2" fmla="*/ 6677117 w 8875951"/>
              <a:gd name="connsiteY2" fmla="*/ 0 h 6919730"/>
              <a:gd name="connsiteX3" fmla="*/ 8875951 w 8875951"/>
              <a:gd name="connsiteY3" fmla="*/ 0 h 6919730"/>
              <a:gd name="connsiteX4" fmla="*/ 8851095 w 8875951"/>
              <a:gd name="connsiteY4" fmla="*/ 6918038 h 6919730"/>
              <a:gd name="connsiteX5" fmla="*/ 829756 w 8875951"/>
              <a:gd name="connsiteY5" fmla="*/ 6869678 h 6919730"/>
              <a:gd name="connsiteX6" fmla="*/ 0 w 8875951"/>
              <a:gd name="connsiteY6" fmla="*/ 1787548 h 6919730"/>
              <a:gd name="connsiteX0" fmla="*/ 0 w 8875951"/>
              <a:gd name="connsiteY0" fmla="*/ 1787548 h 6923052"/>
              <a:gd name="connsiteX1" fmla="*/ 6771273 w 8875951"/>
              <a:gd name="connsiteY1" fmla="*/ 595849 h 6923052"/>
              <a:gd name="connsiteX2" fmla="*/ 6677117 w 8875951"/>
              <a:gd name="connsiteY2" fmla="*/ 0 h 6923052"/>
              <a:gd name="connsiteX3" fmla="*/ 8875951 w 8875951"/>
              <a:gd name="connsiteY3" fmla="*/ 0 h 6923052"/>
              <a:gd name="connsiteX4" fmla="*/ 8851095 w 8875951"/>
              <a:gd name="connsiteY4" fmla="*/ 6918038 h 6923052"/>
              <a:gd name="connsiteX5" fmla="*/ 896450 w 8875951"/>
              <a:gd name="connsiteY5" fmla="*/ 6914442 h 6923052"/>
              <a:gd name="connsiteX6" fmla="*/ 0 w 8875951"/>
              <a:gd name="connsiteY6" fmla="*/ 1787548 h 6923052"/>
              <a:gd name="connsiteX0" fmla="*/ 0 w 8875951"/>
              <a:gd name="connsiteY0" fmla="*/ 1787548 h 6920994"/>
              <a:gd name="connsiteX1" fmla="*/ 6771273 w 8875951"/>
              <a:gd name="connsiteY1" fmla="*/ 595849 h 6920994"/>
              <a:gd name="connsiteX2" fmla="*/ 6677117 w 8875951"/>
              <a:gd name="connsiteY2" fmla="*/ 0 h 6920994"/>
              <a:gd name="connsiteX3" fmla="*/ 8875951 w 8875951"/>
              <a:gd name="connsiteY3" fmla="*/ 0 h 6920994"/>
              <a:gd name="connsiteX4" fmla="*/ 8851095 w 8875951"/>
              <a:gd name="connsiteY4" fmla="*/ 6918038 h 6920994"/>
              <a:gd name="connsiteX5" fmla="*/ 1048893 w 8875951"/>
              <a:gd name="connsiteY5" fmla="*/ 6898456 h 6920994"/>
              <a:gd name="connsiteX6" fmla="*/ 0 w 8875951"/>
              <a:gd name="connsiteY6" fmla="*/ 1787548 h 6920994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77117 w 8875951"/>
              <a:gd name="connsiteY2" fmla="*/ 0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58063 w 8875951"/>
              <a:gd name="connsiteY2" fmla="*/ 6395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9739793"/>
              <a:gd name="connsiteY0" fmla="*/ 0 h 6926853"/>
              <a:gd name="connsiteX1" fmla="*/ 7631940 w 9739793"/>
              <a:gd name="connsiteY1" fmla="*/ 589265 h 6926853"/>
              <a:gd name="connsiteX2" fmla="*/ 7521905 w 9739793"/>
              <a:gd name="connsiteY2" fmla="*/ 9403 h 6926853"/>
              <a:gd name="connsiteX3" fmla="*/ 9739793 w 9739793"/>
              <a:gd name="connsiteY3" fmla="*/ 3008 h 6926853"/>
              <a:gd name="connsiteX4" fmla="*/ 9714937 w 9739793"/>
              <a:gd name="connsiteY4" fmla="*/ 6921046 h 6926853"/>
              <a:gd name="connsiteX5" fmla="*/ 1760292 w 9739793"/>
              <a:gd name="connsiteY5" fmla="*/ 6920648 h 6926853"/>
              <a:gd name="connsiteX6" fmla="*/ 0 w 9739793"/>
              <a:gd name="connsiteY6" fmla="*/ 0 h 6926853"/>
              <a:gd name="connsiteX0" fmla="*/ 0 w 9739793"/>
              <a:gd name="connsiteY0" fmla="*/ 0 h 6921151"/>
              <a:gd name="connsiteX1" fmla="*/ 7631940 w 9739793"/>
              <a:gd name="connsiteY1" fmla="*/ 589265 h 6921151"/>
              <a:gd name="connsiteX2" fmla="*/ 7521905 w 9739793"/>
              <a:gd name="connsiteY2" fmla="*/ 9403 h 6921151"/>
              <a:gd name="connsiteX3" fmla="*/ 9739793 w 9739793"/>
              <a:gd name="connsiteY3" fmla="*/ 3008 h 6921151"/>
              <a:gd name="connsiteX4" fmla="*/ 9714937 w 9739793"/>
              <a:gd name="connsiteY4" fmla="*/ 6921046 h 6921151"/>
              <a:gd name="connsiteX5" fmla="*/ 1036189 w 9739793"/>
              <a:gd name="connsiteY5" fmla="*/ 5859105 h 6921151"/>
              <a:gd name="connsiteX6" fmla="*/ 0 w 9739793"/>
              <a:gd name="connsiteY6" fmla="*/ 0 h 6921151"/>
              <a:gd name="connsiteX0" fmla="*/ 0 w 9739793"/>
              <a:gd name="connsiteY0" fmla="*/ 0 h 6921151"/>
              <a:gd name="connsiteX1" fmla="*/ 7521905 w 9739793"/>
              <a:gd name="connsiteY1" fmla="*/ 9403 h 6921151"/>
              <a:gd name="connsiteX2" fmla="*/ 9739793 w 9739793"/>
              <a:gd name="connsiteY2" fmla="*/ 3008 h 6921151"/>
              <a:gd name="connsiteX3" fmla="*/ 9714937 w 9739793"/>
              <a:gd name="connsiteY3" fmla="*/ 6921046 h 6921151"/>
              <a:gd name="connsiteX4" fmla="*/ 1036189 w 9739793"/>
              <a:gd name="connsiteY4" fmla="*/ 5859105 h 6921151"/>
              <a:gd name="connsiteX5" fmla="*/ 0 w 9739793"/>
              <a:gd name="connsiteY5" fmla="*/ 0 h 6921151"/>
              <a:gd name="connsiteX0" fmla="*/ 0 w 9739793"/>
              <a:gd name="connsiteY0" fmla="*/ 0 h 6921151"/>
              <a:gd name="connsiteX1" fmla="*/ 9739793 w 9739793"/>
              <a:gd name="connsiteY1" fmla="*/ 3008 h 6921151"/>
              <a:gd name="connsiteX2" fmla="*/ 9714937 w 9739793"/>
              <a:gd name="connsiteY2" fmla="*/ 6921046 h 6921151"/>
              <a:gd name="connsiteX3" fmla="*/ 1036189 w 9739793"/>
              <a:gd name="connsiteY3" fmla="*/ 5859105 h 6921151"/>
              <a:gd name="connsiteX4" fmla="*/ 0 w 9739793"/>
              <a:gd name="connsiteY4" fmla="*/ 0 h 6921151"/>
              <a:gd name="connsiteX0" fmla="*/ 0 w 9739793"/>
              <a:gd name="connsiteY0" fmla="*/ 0 h 7285042"/>
              <a:gd name="connsiteX1" fmla="*/ 9739793 w 9739793"/>
              <a:gd name="connsiteY1" fmla="*/ 3008 h 7285042"/>
              <a:gd name="connsiteX2" fmla="*/ 9714937 w 9739793"/>
              <a:gd name="connsiteY2" fmla="*/ 6921046 h 7285042"/>
              <a:gd name="connsiteX3" fmla="*/ 4392717 w 9739793"/>
              <a:gd name="connsiteY3" fmla="*/ 6270706 h 7285042"/>
              <a:gd name="connsiteX4" fmla="*/ 1036189 w 9739793"/>
              <a:gd name="connsiteY4" fmla="*/ 5859105 h 7285042"/>
              <a:gd name="connsiteX5" fmla="*/ 0 w 9739793"/>
              <a:gd name="connsiteY5" fmla="*/ 0 h 7285042"/>
              <a:gd name="connsiteX0" fmla="*/ 0 w 9739793"/>
              <a:gd name="connsiteY0" fmla="*/ 0 h 7136817"/>
              <a:gd name="connsiteX1" fmla="*/ 9739793 w 9739793"/>
              <a:gd name="connsiteY1" fmla="*/ 3008 h 7136817"/>
              <a:gd name="connsiteX2" fmla="*/ 9714937 w 9739793"/>
              <a:gd name="connsiteY2" fmla="*/ 6921046 h 7136817"/>
              <a:gd name="connsiteX3" fmla="*/ 6501508 w 9739793"/>
              <a:gd name="connsiteY3" fmla="*/ 4710365 h 7136817"/>
              <a:gd name="connsiteX4" fmla="*/ 1036189 w 9739793"/>
              <a:gd name="connsiteY4" fmla="*/ 5859105 h 7136817"/>
              <a:gd name="connsiteX5" fmla="*/ 0 w 9739793"/>
              <a:gd name="connsiteY5" fmla="*/ 0 h 7136817"/>
              <a:gd name="connsiteX0" fmla="*/ 0 w 9739793"/>
              <a:gd name="connsiteY0" fmla="*/ 0 h 7125176"/>
              <a:gd name="connsiteX1" fmla="*/ 9739793 w 9739793"/>
              <a:gd name="connsiteY1" fmla="*/ 3008 h 7125176"/>
              <a:gd name="connsiteX2" fmla="*/ 9714937 w 9739793"/>
              <a:gd name="connsiteY2" fmla="*/ 6921046 h 7125176"/>
              <a:gd name="connsiteX3" fmla="*/ 7403461 w 9739793"/>
              <a:gd name="connsiteY3" fmla="*/ 4492940 h 7125176"/>
              <a:gd name="connsiteX4" fmla="*/ 1036189 w 9739793"/>
              <a:gd name="connsiteY4" fmla="*/ 5859105 h 7125176"/>
              <a:gd name="connsiteX5" fmla="*/ 0 w 9739793"/>
              <a:gd name="connsiteY5" fmla="*/ 0 h 7125176"/>
              <a:gd name="connsiteX0" fmla="*/ 0 w 9739793"/>
              <a:gd name="connsiteY0" fmla="*/ 0 h 7137543"/>
              <a:gd name="connsiteX1" fmla="*/ 9739793 w 9739793"/>
              <a:gd name="connsiteY1" fmla="*/ 3008 h 7137543"/>
              <a:gd name="connsiteX2" fmla="*/ 9714937 w 9739793"/>
              <a:gd name="connsiteY2" fmla="*/ 6921046 h 7137543"/>
              <a:gd name="connsiteX3" fmla="*/ 7822679 w 9739793"/>
              <a:gd name="connsiteY3" fmla="*/ 4723154 h 7137543"/>
              <a:gd name="connsiteX4" fmla="*/ 1036189 w 9739793"/>
              <a:gd name="connsiteY4" fmla="*/ 5859105 h 7137543"/>
              <a:gd name="connsiteX5" fmla="*/ 0 w 9739793"/>
              <a:gd name="connsiteY5" fmla="*/ 0 h 7137543"/>
              <a:gd name="connsiteX0" fmla="*/ 0 w 9739793"/>
              <a:gd name="connsiteY0" fmla="*/ 0 h 7127138"/>
              <a:gd name="connsiteX1" fmla="*/ 9739793 w 9739793"/>
              <a:gd name="connsiteY1" fmla="*/ 3008 h 7127138"/>
              <a:gd name="connsiteX2" fmla="*/ 9714937 w 9739793"/>
              <a:gd name="connsiteY2" fmla="*/ 6921046 h 7127138"/>
              <a:gd name="connsiteX3" fmla="*/ 7822679 w 9739793"/>
              <a:gd name="connsiteY3" fmla="*/ 4531309 h 7127138"/>
              <a:gd name="connsiteX4" fmla="*/ 1036189 w 9739793"/>
              <a:gd name="connsiteY4" fmla="*/ 5859105 h 7127138"/>
              <a:gd name="connsiteX5" fmla="*/ 0 w 9739793"/>
              <a:gd name="connsiteY5" fmla="*/ 0 h 7127138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311619"/>
              <a:gd name="connsiteX1" fmla="*/ 9739793 w 9739793"/>
              <a:gd name="connsiteY1" fmla="*/ 3008 h 7311619"/>
              <a:gd name="connsiteX2" fmla="*/ 9714937 w 9739793"/>
              <a:gd name="connsiteY2" fmla="*/ 6921046 h 7311619"/>
              <a:gd name="connsiteX3" fmla="*/ 8965998 w 9739793"/>
              <a:gd name="connsiteY3" fmla="*/ 6257917 h 7311619"/>
              <a:gd name="connsiteX4" fmla="*/ 7797272 w 9739793"/>
              <a:gd name="connsiteY4" fmla="*/ 4684785 h 7311619"/>
              <a:gd name="connsiteX5" fmla="*/ 1036189 w 9739793"/>
              <a:gd name="connsiteY5" fmla="*/ 5859105 h 7311619"/>
              <a:gd name="connsiteX6" fmla="*/ 0 w 9739793"/>
              <a:gd name="connsiteY6" fmla="*/ 0 h 7311619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089580"/>
              <a:gd name="connsiteX1" fmla="*/ 9739793 w 9739793"/>
              <a:gd name="connsiteY1" fmla="*/ 3008 h 7089580"/>
              <a:gd name="connsiteX2" fmla="*/ 9714937 w 9739793"/>
              <a:gd name="connsiteY2" fmla="*/ 6921046 h 7089580"/>
              <a:gd name="connsiteX3" fmla="*/ 8203785 w 9739793"/>
              <a:gd name="connsiteY3" fmla="*/ 6922981 h 7089580"/>
              <a:gd name="connsiteX4" fmla="*/ 7797272 w 9739793"/>
              <a:gd name="connsiteY4" fmla="*/ 4684785 h 7089580"/>
              <a:gd name="connsiteX5" fmla="*/ 1036189 w 9739793"/>
              <a:gd name="connsiteY5" fmla="*/ 5859105 h 7089580"/>
              <a:gd name="connsiteX6" fmla="*/ 0 w 9739793"/>
              <a:gd name="connsiteY6" fmla="*/ 0 h 7089580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6189 w 9739793"/>
              <a:gd name="connsiteY5" fmla="*/ 5859105 h 6936148"/>
              <a:gd name="connsiteX6" fmla="*/ 0 w 9739793"/>
              <a:gd name="connsiteY6" fmla="*/ 0 h 6936148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3013 w 9739793"/>
              <a:gd name="connsiteY5" fmla="*/ 5881487 h 6936148"/>
              <a:gd name="connsiteX6" fmla="*/ 0 w 9739793"/>
              <a:gd name="connsiteY6" fmla="*/ 0 h 6936148"/>
              <a:gd name="connsiteX0" fmla="*/ 0 w 9739793"/>
              <a:gd name="connsiteY0" fmla="*/ 0 h 6938470"/>
              <a:gd name="connsiteX1" fmla="*/ 9739793 w 9739793"/>
              <a:gd name="connsiteY1" fmla="*/ 3008 h 6938470"/>
              <a:gd name="connsiteX2" fmla="*/ 9714937 w 9739793"/>
              <a:gd name="connsiteY2" fmla="*/ 6921046 h 6938470"/>
              <a:gd name="connsiteX3" fmla="*/ 8197433 w 9739793"/>
              <a:gd name="connsiteY3" fmla="*/ 6926179 h 6938470"/>
              <a:gd name="connsiteX4" fmla="*/ 7797272 w 9739793"/>
              <a:gd name="connsiteY4" fmla="*/ 4684785 h 6938470"/>
              <a:gd name="connsiteX5" fmla="*/ 1033013 w 9739793"/>
              <a:gd name="connsiteY5" fmla="*/ 5881487 h 6938470"/>
              <a:gd name="connsiteX6" fmla="*/ 0 w 9739793"/>
              <a:gd name="connsiteY6" fmla="*/ 0 h 6938470"/>
              <a:gd name="connsiteX0" fmla="*/ 0 w 9739793"/>
              <a:gd name="connsiteY0" fmla="*/ 0 h 6934207"/>
              <a:gd name="connsiteX1" fmla="*/ 9739793 w 9739793"/>
              <a:gd name="connsiteY1" fmla="*/ 3008 h 6934207"/>
              <a:gd name="connsiteX2" fmla="*/ 9714937 w 9739793"/>
              <a:gd name="connsiteY2" fmla="*/ 6921046 h 6934207"/>
              <a:gd name="connsiteX3" fmla="*/ 8197433 w 9739793"/>
              <a:gd name="connsiteY3" fmla="*/ 6926179 h 6934207"/>
              <a:gd name="connsiteX4" fmla="*/ 7797272 w 9739793"/>
              <a:gd name="connsiteY4" fmla="*/ 4684785 h 6934207"/>
              <a:gd name="connsiteX5" fmla="*/ 1033013 w 9739793"/>
              <a:gd name="connsiteY5" fmla="*/ 5881487 h 6934207"/>
              <a:gd name="connsiteX6" fmla="*/ 0 w 9739793"/>
              <a:gd name="connsiteY6" fmla="*/ 0 h 6934207"/>
              <a:gd name="connsiteX0" fmla="*/ 0 w 9739793"/>
              <a:gd name="connsiteY0" fmla="*/ 0 h 6926218"/>
              <a:gd name="connsiteX1" fmla="*/ 9739793 w 9739793"/>
              <a:gd name="connsiteY1" fmla="*/ 3008 h 6926218"/>
              <a:gd name="connsiteX2" fmla="*/ 9714937 w 9739793"/>
              <a:gd name="connsiteY2" fmla="*/ 6921046 h 6926218"/>
              <a:gd name="connsiteX3" fmla="*/ 8197433 w 9739793"/>
              <a:gd name="connsiteY3" fmla="*/ 6926179 h 6926218"/>
              <a:gd name="connsiteX4" fmla="*/ 7797272 w 9739793"/>
              <a:gd name="connsiteY4" fmla="*/ 4684785 h 6926218"/>
              <a:gd name="connsiteX5" fmla="*/ 1033013 w 9739793"/>
              <a:gd name="connsiteY5" fmla="*/ 5881487 h 6926218"/>
              <a:gd name="connsiteX6" fmla="*/ 0 w 9739793"/>
              <a:gd name="connsiteY6" fmla="*/ 0 h 69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9793" h="6926218">
                <a:moveTo>
                  <a:pt x="0" y="0"/>
                </a:moveTo>
                <a:lnTo>
                  <a:pt x="9739793" y="3008"/>
                </a:lnTo>
                <a:cubicBezTo>
                  <a:pt x="9735991" y="2313534"/>
                  <a:pt x="9718739" y="4610520"/>
                  <a:pt x="9714937" y="6921046"/>
                </a:cubicBezTo>
                <a:cubicBezTo>
                  <a:pt x="9713006" y="6927567"/>
                  <a:pt x="8196280" y="6921595"/>
                  <a:pt x="8197433" y="6926179"/>
                </a:cubicBezTo>
                <a:cubicBezTo>
                  <a:pt x="8195411" y="6937160"/>
                  <a:pt x="7810441" y="4674516"/>
                  <a:pt x="7797272" y="4684785"/>
                </a:cubicBezTo>
                <a:cubicBezTo>
                  <a:pt x="7811723" y="4699641"/>
                  <a:pt x="1028327" y="5890640"/>
                  <a:pt x="1033013" y="588148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2B1D851-F6CB-4548-BD3A-A8A460E496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924" y="1828785"/>
            <a:ext cx="4691376" cy="133413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DFC55-074B-FB49-8ED6-CE136DCAAE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5924" y="3431328"/>
            <a:ext cx="4722746" cy="2035175"/>
          </a:xfrm>
        </p:spPr>
        <p:txBody>
          <a:bodyPr>
            <a:normAutofit/>
          </a:bodyPr>
          <a:lstStyle>
            <a:lvl1pPr>
              <a:defRPr sz="1400" b="0" i="0">
                <a:solidFill>
                  <a:schemeClr val="bg1"/>
                </a:solidFill>
              </a:defRPr>
            </a:lvl1pPr>
            <a:lvl2pPr>
              <a:defRPr sz="1400" b="0" i="0">
                <a:solidFill>
                  <a:schemeClr val="bg1"/>
                </a:solidFill>
              </a:defRPr>
            </a:lvl2pPr>
            <a:lvl3pPr>
              <a:defRPr sz="1400" b="0" i="0">
                <a:solidFill>
                  <a:schemeClr val="bg1"/>
                </a:solidFill>
              </a:defRPr>
            </a:lvl3pPr>
            <a:lvl4pPr>
              <a:defRPr sz="1400" b="0" i="0">
                <a:solidFill>
                  <a:schemeClr val="bg1"/>
                </a:solidFill>
              </a:defRPr>
            </a:lvl4pPr>
            <a:lvl5pPr>
              <a:defRPr sz="14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01A0BFF-659B-DA43-9E85-52DCC8C7F6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4AD9DC-D9A4-734F-94C9-79A5F83861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246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D6596E44-FEEC-D144-AB9A-E46C5ACA0ACE}"/>
              </a:ext>
            </a:extLst>
          </p:cNvPr>
          <p:cNvSpPr/>
          <p:nvPr userDrawn="1"/>
        </p:nvSpPr>
        <p:spPr>
          <a:xfrm>
            <a:off x="2479963" y="0"/>
            <a:ext cx="9712037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FA443874-7CA1-9048-8FB6-92E5374480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2540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F8E3AF47-D713-5348-943C-B1429ED609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06838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1BE3A73-812D-6141-855E-4819FDCAB4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540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0DECB30-08D4-3049-BC24-71DA4D361C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822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6" name="Picture Placeholder 17">
            <a:extLst>
              <a:ext uri="{FF2B5EF4-FFF2-40B4-BE49-F238E27FC236}">
                <a16:creationId xmlns:a16="http://schemas.microsoft.com/office/drawing/2014/main" id="{44B4C606-0D72-784A-8F6D-86979735E7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7252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F7C40F00-89A6-394B-A892-08DFB5C1C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822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F11CC934-95EA-1E40-AEA6-13D3F4E127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278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9" name="Picture Placeholder 17">
            <a:extLst>
              <a:ext uri="{FF2B5EF4-FFF2-40B4-BE49-F238E27FC236}">
                <a16:creationId xmlns:a16="http://schemas.microsoft.com/office/drawing/2014/main" id="{778EA936-208B-8F4E-ABB3-894E6560DDF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6708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C02B66A3-BF73-0D46-8245-7E425577FB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278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EF53C5E8-F69B-944A-86A0-9ECD8336B7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3809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B8D7A722-2D11-A64B-AD00-BB790EE9A09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4239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A69302F8-FEE2-0742-B64E-61EF5B8FD2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809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7F9C5372-74BB-804A-A42F-C0F2A6B8976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EDBADAF-FA85-2C40-818E-25F21C7B1E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28AA6544-52B6-8A44-A2E3-3A9DFB4D18F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7CA48EA-2A3A-234F-B89D-CF43A3222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51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70EC7A0-689F-D04B-8310-A6AAC2277997}"/>
              </a:ext>
            </a:extLst>
          </p:cNvPr>
          <p:cNvSpPr/>
          <p:nvPr userDrawn="1"/>
        </p:nvSpPr>
        <p:spPr>
          <a:xfrm>
            <a:off x="2479963" y="0"/>
            <a:ext cx="9712037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</a:defRPr>
            </a:lvl1pPr>
            <a:lvl2pPr>
              <a:defRPr sz="1200" b="0" i="0">
                <a:solidFill>
                  <a:schemeClr val="bg1"/>
                </a:solidFill>
              </a:defRPr>
            </a:lvl2pPr>
            <a:lvl3pPr>
              <a:defRPr sz="1200" b="0" i="0">
                <a:solidFill>
                  <a:schemeClr val="bg1"/>
                </a:solidFill>
              </a:defRPr>
            </a:lvl3pPr>
            <a:lvl4pPr>
              <a:defRPr sz="1200" b="0" i="0">
                <a:solidFill>
                  <a:schemeClr val="bg1"/>
                </a:solidFill>
              </a:defRPr>
            </a:lvl4pPr>
            <a:lvl5pPr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ED80FAB1-6808-6C41-B22C-CB10EEFCB6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55FA79C-01D3-EF47-928D-DD8FEB953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188049D-7644-C445-91E3-7B79654651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86DD1D-A349-4246-BE78-999739C9F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3440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34EC0EBC-726B-2044-A591-12BEE8A3E08E}"/>
              </a:ext>
            </a:extLst>
          </p:cNvPr>
          <p:cNvSpPr/>
          <p:nvPr userDrawn="1"/>
        </p:nvSpPr>
        <p:spPr>
          <a:xfrm>
            <a:off x="3349375" y="0"/>
            <a:ext cx="8842625" cy="6860684"/>
          </a:xfrm>
          <a:custGeom>
            <a:avLst/>
            <a:gdLst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30822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5064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19757 w 8856324"/>
              <a:gd name="connsiteY0" fmla="*/ 6936543 h 6936543"/>
              <a:gd name="connsiteX1" fmla="*/ 0 w 8856324"/>
              <a:gd name="connsiteY1" fmla="*/ 1787703 h 6936543"/>
              <a:gd name="connsiteX2" fmla="*/ 6770670 w 8856324"/>
              <a:gd name="connsiteY2" fmla="*/ 595901 h 6936543"/>
              <a:gd name="connsiteX3" fmla="*/ 6667928 w 8856324"/>
              <a:gd name="connsiteY3" fmla="*/ 0 h 6936543"/>
              <a:gd name="connsiteX4" fmla="*/ 8856324 w 8856324"/>
              <a:gd name="connsiteY4" fmla="*/ 5064 h 6936543"/>
              <a:gd name="connsiteX5" fmla="*/ 8856324 w 8856324"/>
              <a:gd name="connsiteY5" fmla="*/ 6924782 h 6936543"/>
              <a:gd name="connsiteX6" fmla="*/ 919757 w 8856324"/>
              <a:gd name="connsiteY6" fmla="*/ 6936543 h 6936543"/>
              <a:gd name="connsiteX0" fmla="*/ 910779 w 8856324"/>
              <a:gd name="connsiteY0" fmla="*/ 6927492 h 6927492"/>
              <a:gd name="connsiteX1" fmla="*/ 0 w 8856324"/>
              <a:gd name="connsiteY1" fmla="*/ 1787703 h 6927492"/>
              <a:gd name="connsiteX2" fmla="*/ 6770670 w 8856324"/>
              <a:gd name="connsiteY2" fmla="*/ 595901 h 6927492"/>
              <a:gd name="connsiteX3" fmla="*/ 6667928 w 8856324"/>
              <a:gd name="connsiteY3" fmla="*/ 0 h 6927492"/>
              <a:gd name="connsiteX4" fmla="*/ 8856324 w 8856324"/>
              <a:gd name="connsiteY4" fmla="*/ 5064 h 6927492"/>
              <a:gd name="connsiteX5" fmla="*/ 8856324 w 8856324"/>
              <a:gd name="connsiteY5" fmla="*/ 6924782 h 6927492"/>
              <a:gd name="connsiteX6" fmla="*/ 910779 w 8856324"/>
              <a:gd name="connsiteY6" fmla="*/ 6927492 h 692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324" h="6927492">
                <a:moveTo>
                  <a:pt x="910779" y="6927492"/>
                </a:moveTo>
                <a:lnTo>
                  <a:pt x="0" y="1787703"/>
                </a:lnTo>
                <a:lnTo>
                  <a:pt x="6770670" y="595901"/>
                </a:lnTo>
                <a:lnTo>
                  <a:pt x="6667928" y="0"/>
                </a:lnTo>
                <a:lnTo>
                  <a:pt x="8856324" y="5064"/>
                </a:lnTo>
                <a:lnTo>
                  <a:pt x="8856324" y="6924782"/>
                </a:lnTo>
                <a:lnTo>
                  <a:pt x="910779" y="69274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</a:defRPr>
            </a:lvl1pPr>
            <a:lvl2pPr>
              <a:defRPr sz="1200" b="0" i="0">
                <a:solidFill>
                  <a:schemeClr val="bg1"/>
                </a:solidFill>
              </a:defRPr>
            </a:lvl2pPr>
            <a:lvl3pPr>
              <a:defRPr sz="1200" b="0" i="0">
                <a:solidFill>
                  <a:schemeClr val="bg1"/>
                </a:solidFill>
              </a:defRPr>
            </a:lvl3pPr>
            <a:lvl4pPr>
              <a:defRPr sz="1200" b="0" i="0">
                <a:solidFill>
                  <a:schemeClr val="bg1"/>
                </a:solidFill>
              </a:defRPr>
            </a:lvl4pPr>
            <a:lvl5pPr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198D16A0-BCD5-FD49-B83D-4CAF2A665D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1244507-4A6D-E344-96C3-5C2C583C3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1118AB5-8929-1B4B-BA27-1EC72C6B5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29AD5-16A9-4548-B64F-F1F6D681D8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2650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22BA149-4187-AC4B-B1B1-3383157CE8B7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</a:defRPr>
            </a:lvl1pPr>
            <a:lvl2pPr>
              <a:defRPr sz="1200" b="0" i="0">
                <a:solidFill>
                  <a:schemeClr val="bg1"/>
                </a:solidFill>
              </a:defRPr>
            </a:lvl2pPr>
            <a:lvl3pPr>
              <a:defRPr sz="1200" b="0" i="0">
                <a:solidFill>
                  <a:schemeClr val="bg1"/>
                </a:solidFill>
              </a:defRPr>
            </a:lvl3pPr>
            <a:lvl4pPr>
              <a:defRPr sz="1200" b="0" i="0">
                <a:solidFill>
                  <a:schemeClr val="bg1"/>
                </a:solidFill>
              </a:defRPr>
            </a:lvl4pPr>
            <a:lvl5pPr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F55D8F92-390A-8B46-AC05-52E732F793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36DA881-082A-264A-B7FD-268D76699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769B008-CE04-FA4A-AD85-DF7470B7A1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9D739F-0483-0D42-A111-7DB3F4B6DE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352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FE5090A-A6AE-F546-881B-63921626B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AD59789-39D4-AA4C-B1C4-C59B626C9E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5678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CC4907D-DA6F-6D40-AE3B-6F741B748B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35D7FC1-4DF7-0143-8E78-E7E8B60C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5322A225-B41F-F240-98A9-592350207D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2BA113-B0B0-F942-9910-098A78286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6947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76C7850-A007-5B40-A5B3-5852C912E5BB}"/>
              </a:ext>
            </a:extLst>
          </p:cNvPr>
          <p:cNvSpPr/>
          <p:nvPr userDrawn="1"/>
        </p:nvSpPr>
        <p:spPr>
          <a:xfrm>
            <a:off x="2059191" y="0"/>
            <a:ext cx="5609968" cy="1681607"/>
          </a:xfrm>
          <a:custGeom>
            <a:avLst/>
            <a:gdLst>
              <a:gd name="connsiteX0" fmla="*/ 0 w 5609968"/>
              <a:gd name="connsiteY0" fmla="*/ 0 h 1705233"/>
              <a:gd name="connsiteX1" fmla="*/ 296563 w 5609968"/>
              <a:gd name="connsiteY1" fmla="*/ 1705233 h 1705233"/>
              <a:gd name="connsiteX2" fmla="*/ 5609968 w 5609968"/>
              <a:gd name="connsiteY2" fmla="*/ 774357 h 1705233"/>
              <a:gd name="connsiteX3" fmla="*/ 5609968 w 5609968"/>
              <a:gd name="connsiteY3" fmla="*/ 8238 h 1705233"/>
              <a:gd name="connsiteX4" fmla="*/ 0 w 5609968"/>
              <a:gd name="connsiteY4" fmla="*/ 0 h 17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968" h="1705233">
                <a:moveTo>
                  <a:pt x="0" y="0"/>
                </a:moveTo>
                <a:lnTo>
                  <a:pt x="296563" y="1705233"/>
                </a:lnTo>
                <a:lnTo>
                  <a:pt x="5609968" y="774357"/>
                </a:lnTo>
                <a:lnTo>
                  <a:pt x="5609968" y="8238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07FED6B-8EA6-104A-A75A-1212B27543DB}"/>
              </a:ext>
            </a:extLst>
          </p:cNvPr>
          <p:cNvSpPr/>
          <p:nvPr userDrawn="1"/>
        </p:nvSpPr>
        <p:spPr>
          <a:xfrm>
            <a:off x="3167743" y="5461907"/>
            <a:ext cx="4490357" cy="1396093"/>
          </a:xfrm>
          <a:custGeom>
            <a:avLst/>
            <a:gdLst>
              <a:gd name="connsiteX0" fmla="*/ 122464 w 4490357"/>
              <a:gd name="connsiteY0" fmla="*/ 1396093 h 1404257"/>
              <a:gd name="connsiteX1" fmla="*/ 0 w 4490357"/>
              <a:gd name="connsiteY1" fmla="*/ 816429 h 1404257"/>
              <a:gd name="connsiteX2" fmla="*/ 4490357 w 4490357"/>
              <a:gd name="connsiteY2" fmla="*/ 0 h 1404257"/>
              <a:gd name="connsiteX3" fmla="*/ 4490357 w 4490357"/>
              <a:gd name="connsiteY3" fmla="*/ 1404257 h 1404257"/>
              <a:gd name="connsiteX4" fmla="*/ 122464 w 4490357"/>
              <a:gd name="connsiteY4" fmla="*/ 1396093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1404257">
                <a:moveTo>
                  <a:pt x="122464" y="1396093"/>
                </a:moveTo>
                <a:lnTo>
                  <a:pt x="0" y="816429"/>
                </a:lnTo>
                <a:lnTo>
                  <a:pt x="4490357" y="0"/>
                </a:lnTo>
                <a:lnTo>
                  <a:pt x="4490357" y="1404257"/>
                </a:lnTo>
                <a:lnTo>
                  <a:pt x="122464" y="1396093"/>
                </a:lnTo>
                <a:close/>
              </a:path>
            </a:pathLst>
          </a:custGeom>
          <a:solidFill>
            <a:srgbClr val="183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6AAB0-6F94-3E47-9702-9F9050D3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6800800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46653F75-78D6-1849-950A-66EFC84E4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0C62BC2-F972-C746-A9D4-EDEE27921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B2905DE-00C7-A948-836A-0BE84DB334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36B3DD-9D6F-E44D-810A-1E1BE5141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6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 - Flat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828785"/>
            <a:ext cx="4691378" cy="13341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8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8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76C7850-A007-5B40-A5B3-5852C912E5BB}"/>
              </a:ext>
            </a:extLst>
          </p:cNvPr>
          <p:cNvSpPr/>
          <p:nvPr userDrawn="1"/>
        </p:nvSpPr>
        <p:spPr>
          <a:xfrm>
            <a:off x="2059191" y="0"/>
            <a:ext cx="5609968" cy="1681607"/>
          </a:xfrm>
          <a:custGeom>
            <a:avLst/>
            <a:gdLst>
              <a:gd name="connsiteX0" fmla="*/ 0 w 5609968"/>
              <a:gd name="connsiteY0" fmla="*/ 0 h 1705233"/>
              <a:gd name="connsiteX1" fmla="*/ 296563 w 5609968"/>
              <a:gd name="connsiteY1" fmla="*/ 1705233 h 1705233"/>
              <a:gd name="connsiteX2" fmla="*/ 5609968 w 5609968"/>
              <a:gd name="connsiteY2" fmla="*/ 774357 h 1705233"/>
              <a:gd name="connsiteX3" fmla="*/ 5609968 w 5609968"/>
              <a:gd name="connsiteY3" fmla="*/ 8238 h 1705233"/>
              <a:gd name="connsiteX4" fmla="*/ 0 w 5609968"/>
              <a:gd name="connsiteY4" fmla="*/ 0 h 17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968" h="1705233">
                <a:moveTo>
                  <a:pt x="0" y="0"/>
                </a:moveTo>
                <a:lnTo>
                  <a:pt x="296563" y="1705233"/>
                </a:lnTo>
                <a:lnTo>
                  <a:pt x="5609968" y="774357"/>
                </a:lnTo>
                <a:lnTo>
                  <a:pt x="5609968" y="8238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07FED6B-8EA6-104A-A75A-1212B27543DB}"/>
              </a:ext>
            </a:extLst>
          </p:cNvPr>
          <p:cNvSpPr/>
          <p:nvPr userDrawn="1"/>
        </p:nvSpPr>
        <p:spPr>
          <a:xfrm>
            <a:off x="3167743" y="5461907"/>
            <a:ext cx="4490357" cy="1396093"/>
          </a:xfrm>
          <a:custGeom>
            <a:avLst/>
            <a:gdLst>
              <a:gd name="connsiteX0" fmla="*/ 122464 w 4490357"/>
              <a:gd name="connsiteY0" fmla="*/ 1396093 h 1404257"/>
              <a:gd name="connsiteX1" fmla="*/ 0 w 4490357"/>
              <a:gd name="connsiteY1" fmla="*/ 816429 h 1404257"/>
              <a:gd name="connsiteX2" fmla="*/ 4490357 w 4490357"/>
              <a:gd name="connsiteY2" fmla="*/ 0 h 1404257"/>
              <a:gd name="connsiteX3" fmla="*/ 4490357 w 4490357"/>
              <a:gd name="connsiteY3" fmla="*/ 1404257 h 1404257"/>
              <a:gd name="connsiteX4" fmla="*/ 122464 w 4490357"/>
              <a:gd name="connsiteY4" fmla="*/ 1396093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1404257">
                <a:moveTo>
                  <a:pt x="122464" y="1396093"/>
                </a:moveTo>
                <a:lnTo>
                  <a:pt x="0" y="816429"/>
                </a:lnTo>
                <a:lnTo>
                  <a:pt x="4490357" y="0"/>
                </a:lnTo>
                <a:lnTo>
                  <a:pt x="4490357" y="1404257"/>
                </a:lnTo>
                <a:lnTo>
                  <a:pt x="122464" y="1396093"/>
                </a:lnTo>
                <a:close/>
              </a:path>
            </a:pathLst>
          </a:custGeom>
          <a:solidFill>
            <a:srgbClr val="183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6AAB0-6F94-3E47-9702-9F9050D3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276665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2E7CB27-921A-634D-99FB-18E5380AB8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90009CB-D19B-AA43-AB60-1E7AF5272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7439792-9D9A-8B4F-8C1F-CD7940BBB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C1D8D4-1711-9147-95BA-30811C29E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822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3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76C7850-A007-5B40-A5B3-5852C912E5BB}"/>
              </a:ext>
            </a:extLst>
          </p:cNvPr>
          <p:cNvSpPr/>
          <p:nvPr userDrawn="1"/>
        </p:nvSpPr>
        <p:spPr>
          <a:xfrm>
            <a:off x="2059191" y="0"/>
            <a:ext cx="5609968" cy="1681607"/>
          </a:xfrm>
          <a:custGeom>
            <a:avLst/>
            <a:gdLst>
              <a:gd name="connsiteX0" fmla="*/ 0 w 5609968"/>
              <a:gd name="connsiteY0" fmla="*/ 0 h 1705233"/>
              <a:gd name="connsiteX1" fmla="*/ 296563 w 5609968"/>
              <a:gd name="connsiteY1" fmla="*/ 1705233 h 1705233"/>
              <a:gd name="connsiteX2" fmla="*/ 5609968 w 5609968"/>
              <a:gd name="connsiteY2" fmla="*/ 774357 h 1705233"/>
              <a:gd name="connsiteX3" fmla="*/ 5609968 w 5609968"/>
              <a:gd name="connsiteY3" fmla="*/ 8238 h 1705233"/>
              <a:gd name="connsiteX4" fmla="*/ 0 w 5609968"/>
              <a:gd name="connsiteY4" fmla="*/ 0 h 17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968" h="1705233">
                <a:moveTo>
                  <a:pt x="0" y="0"/>
                </a:moveTo>
                <a:lnTo>
                  <a:pt x="296563" y="1705233"/>
                </a:lnTo>
                <a:lnTo>
                  <a:pt x="5609968" y="774357"/>
                </a:lnTo>
                <a:lnTo>
                  <a:pt x="5609968" y="8238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07FED6B-8EA6-104A-A75A-1212B27543DB}"/>
              </a:ext>
            </a:extLst>
          </p:cNvPr>
          <p:cNvSpPr/>
          <p:nvPr userDrawn="1"/>
        </p:nvSpPr>
        <p:spPr>
          <a:xfrm>
            <a:off x="3167743" y="5461907"/>
            <a:ext cx="4490357" cy="1396093"/>
          </a:xfrm>
          <a:custGeom>
            <a:avLst/>
            <a:gdLst>
              <a:gd name="connsiteX0" fmla="*/ 122464 w 4490357"/>
              <a:gd name="connsiteY0" fmla="*/ 1396093 h 1404257"/>
              <a:gd name="connsiteX1" fmla="*/ 0 w 4490357"/>
              <a:gd name="connsiteY1" fmla="*/ 816429 h 1404257"/>
              <a:gd name="connsiteX2" fmla="*/ 4490357 w 4490357"/>
              <a:gd name="connsiteY2" fmla="*/ 0 h 1404257"/>
              <a:gd name="connsiteX3" fmla="*/ 4490357 w 4490357"/>
              <a:gd name="connsiteY3" fmla="*/ 1404257 h 1404257"/>
              <a:gd name="connsiteX4" fmla="*/ 122464 w 4490357"/>
              <a:gd name="connsiteY4" fmla="*/ 1396093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1404257">
                <a:moveTo>
                  <a:pt x="122464" y="1396093"/>
                </a:moveTo>
                <a:lnTo>
                  <a:pt x="0" y="816429"/>
                </a:lnTo>
                <a:lnTo>
                  <a:pt x="4490357" y="0"/>
                </a:lnTo>
                <a:lnTo>
                  <a:pt x="4490357" y="1404257"/>
                </a:lnTo>
                <a:lnTo>
                  <a:pt x="122464" y="1396093"/>
                </a:lnTo>
                <a:close/>
              </a:path>
            </a:pathLst>
          </a:custGeom>
          <a:solidFill>
            <a:srgbClr val="183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2B219E-67CC-2547-ADE0-5359A6C429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7300F0E-6C75-0A4C-8C3E-41E037731A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A2115ED-3D1C-914E-9E33-DA6086B68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7693D80-A003-8F43-BE35-D411E7878E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36B818-A843-244A-86DB-9F70E737F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0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76C7850-A007-5B40-A5B3-5852C912E5BB}"/>
              </a:ext>
            </a:extLst>
          </p:cNvPr>
          <p:cNvSpPr/>
          <p:nvPr userDrawn="1"/>
        </p:nvSpPr>
        <p:spPr>
          <a:xfrm>
            <a:off x="2059191" y="0"/>
            <a:ext cx="5609968" cy="1681607"/>
          </a:xfrm>
          <a:custGeom>
            <a:avLst/>
            <a:gdLst>
              <a:gd name="connsiteX0" fmla="*/ 0 w 5609968"/>
              <a:gd name="connsiteY0" fmla="*/ 0 h 1705233"/>
              <a:gd name="connsiteX1" fmla="*/ 296563 w 5609968"/>
              <a:gd name="connsiteY1" fmla="*/ 1705233 h 1705233"/>
              <a:gd name="connsiteX2" fmla="*/ 5609968 w 5609968"/>
              <a:gd name="connsiteY2" fmla="*/ 774357 h 1705233"/>
              <a:gd name="connsiteX3" fmla="*/ 5609968 w 5609968"/>
              <a:gd name="connsiteY3" fmla="*/ 8238 h 1705233"/>
              <a:gd name="connsiteX4" fmla="*/ 0 w 5609968"/>
              <a:gd name="connsiteY4" fmla="*/ 0 h 17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968" h="1705233">
                <a:moveTo>
                  <a:pt x="0" y="0"/>
                </a:moveTo>
                <a:lnTo>
                  <a:pt x="296563" y="1705233"/>
                </a:lnTo>
                <a:lnTo>
                  <a:pt x="5609968" y="774357"/>
                </a:lnTo>
                <a:lnTo>
                  <a:pt x="5609968" y="8238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07FED6B-8EA6-104A-A75A-1212B27543DB}"/>
              </a:ext>
            </a:extLst>
          </p:cNvPr>
          <p:cNvSpPr/>
          <p:nvPr userDrawn="1"/>
        </p:nvSpPr>
        <p:spPr>
          <a:xfrm>
            <a:off x="3167743" y="5461907"/>
            <a:ext cx="4490357" cy="1396093"/>
          </a:xfrm>
          <a:custGeom>
            <a:avLst/>
            <a:gdLst>
              <a:gd name="connsiteX0" fmla="*/ 122464 w 4490357"/>
              <a:gd name="connsiteY0" fmla="*/ 1396093 h 1404257"/>
              <a:gd name="connsiteX1" fmla="*/ 0 w 4490357"/>
              <a:gd name="connsiteY1" fmla="*/ 816429 h 1404257"/>
              <a:gd name="connsiteX2" fmla="*/ 4490357 w 4490357"/>
              <a:gd name="connsiteY2" fmla="*/ 0 h 1404257"/>
              <a:gd name="connsiteX3" fmla="*/ 4490357 w 4490357"/>
              <a:gd name="connsiteY3" fmla="*/ 1404257 h 1404257"/>
              <a:gd name="connsiteX4" fmla="*/ 122464 w 4490357"/>
              <a:gd name="connsiteY4" fmla="*/ 1396093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1404257">
                <a:moveTo>
                  <a:pt x="122464" y="1396093"/>
                </a:moveTo>
                <a:lnTo>
                  <a:pt x="0" y="816429"/>
                </a:lnTo>
                <a:lnTo>
                  <a:pt x="4490357" y="0"/>
                </a:lnTo>
                <a:lnTo>
                  <a:pt x="4490357" y="1404257"/>
                </a:lnTo>
                <a:lnTo>
                  <a:pt x="122464" y="1396093"/>
                </a:lnTo>
                <a:close/>
              </a:path>
            </a:pathLst>
          </a:custGeom>
          <a:solidFill>
            <a:srgbClr val="183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79FAC5C-BC16-BE45-A71C-5E6F1318D7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3" y="998177"/>
            <a:ext cx="62388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13A1BD71-C837-0143-B8D0-315A3579A5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46C33F5-372F-DC42-8FCE-18D5060088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F33732F-85AB-7D42-BB9C-C3F8988636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D7D5D0-3AF9-4E4E-BAE7-BD1593BA1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12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8C7A55-4069-F344-96A3-B9C8E956508E}"/>
              </a:ext>
            </a:extLst>
          </p:cNvPr>
          <p:cNvGrpSpPr/>
          <p:nvPr userDrawn="1"/>
        </p:nvGrpSpPr>
        <p:grpSpPr>
          <a:xfrm>
            <a:off x="2059191" y="0"/>
            <a:ext cx="10132809" cy="6858000"/>
            <a:chOff x="2059191" y="0"/>
            <a:chExt cx="10132809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44D9742-7134-6444-BF69-6DEAA1198B43}"/>
                </a:ext>
              </a:extLst>
            </p:cNvPr>
            <p:cNvSpPr/>
            <p:nvPr userDrawn="1"/>
          </p:nvSpPr>
          <p:spPr>
            <a:xfrm>
              <a:off x="7262191" y="0"/>
              <a:ext cx="4929809" cy="6858000"/>
            </a:xfrm>
            <a:prstGeom prst="rect">
              <a:avLst/>
            </a:prstGeom>
            <a:solidFill>
              <a:srgbClr val="183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b="0" i="0">
                <a:latin typeface="WT Gothic Light" pitchFamily="2" charset="77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76C7850-A007-5B40-A5B3-5852C912E5BB}"/>
                </a:ext>
              </a:extLst>
            </p:cNvPr>
            <p:cNvSpPr/>
            <p:nvPr userDrawn="1"/>
          </p:nvSpPr>
          <p:spPr>
            <a:xfrm>
              <a:off x="2059191" y="0"/>
              <a:ext cx="5609968" cy="1681607"/>
            </a:xfrm>
            <a:custGeom>
              <a:avLst/>
              <a:gdLst>
                <a:gd name="connsiteX0" fmla="*/ 0 w 5609968"/>
                <a:gd name="connsiteY0" fmla="*/ 0 h 1705233"/>
                <a:gd name="connsiteX1" fmla="*/ 296563 w 5609968"/>
                <a:gd name="connsiteY1" fmla="*/ 1705233 h 1705233"/>
                <a:gd name="connsiteX2" fmla="*/ 5609968 w 5609968"/>
                <a:gd name="connsiteY2" fmla="*/ 774357 h 1705233"/>
                <a:gd name="connsiteX3" fmla="*/ 5609968 w 5609968"/>
                <a:gd name="connsiteY3" fmla="*/ 8238 h 1705233"/>
                <a:gd name="connsiteX4" fmla="*/ 0 w 5609968"/>
                <a:gd name="connsiteY4" fmla="*/ 0 h 17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968" h="1705233">
                  <a:moveTo>
                    <a:pt x="0" y="0"/>
                  </a:moveTo>
                  <a:lnTo>
                    <a:pt x="296563" y="1705233"/>
                  </a:lnTo>
                  <a:lnTo>
                    <a:pt x="5609968" y="774357"/>
                  </a:lnTo>
                  <a:lnTo>
                    <a:pt x="5609968" y="8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07FED6B-8EA6-104A-A75A-1212B27543DB}"/>
                </a:ext>
              </a:extLst>
            </p:cNvPr>
            <p:cNvSpPr/>
            <p:nvPr userDrawn="1"/>
          </p:nvSpPr>
          <p:spPr>
            <a:xfrm>
              <a:off x="3167743" y="5461907"/>
              <a:ext cx="4490357" cy="1396093"/>
            </a:xfrm>
            <a:custGeom>
              <a:avLst/>
              <a:gdLst>
                <a:gd name="connsiteX0" fmla="*/ 122464 w 4490357"/>
                <a:gd name="connsiteY0" fmla="*/ 1396093 h 1404257"/>
                <a:gd name="connsiteX1" fmla="*/ 0 w 4490357"/>
                <a:gd name="connsiteY1" fmla="*/ 816429 h 1404257"/>
                <a:gd name="connsiteX2" fmla="*/ 4490357 w 4490357"/>
                <a:gd name="connsiteY2" fmla="*/ 0 h 1404257"/>
                <a:gd name="connsiteX3" fmla="*/ 4490357 w 4490357"/>
                <a:gd name="connsiteY3" fmla="*/ 1404257 h 1404257"/>
                <a:gd name="connsiteX4" fmla="*/ 122464 w 4490357"/>
                <a:gd name="connsiteY4" fmla="*/ 1396093 h 14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1404257">
                  <a:moveTo>
                    <a:pt x="122464" y="1396093"/>
                  </a:moveTo>
                  <a:lnTo>
                    <a:pt x="0" y="816429"/>
                  </a:lnTo>
                  <a:lnTo>
                    <a:pt x="4490357" y="0"/>
                  </a:lnTo>
                  <a:lnTo>
                    <a:pt x="4490357" y="1404257"/>
                  </a:lnTo>
                  <a:lnTo>
                    <a:pt x="122464" y="1396093"/>
                  </a:lnTo>
                  <a:close/>
                </a:path>
              </a:pathLst>
            </a:custGeom>
            <a:solidFill>
              <a:srgbClr val="183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</a:endParaRPr>
            </a:p>
          </p:txBody>
        </p:sp>
      </p:grp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437744"/>
            <a:ext cx="5680074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EF18443-1112-2043-9C9B-2F79077AAC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9B3C7817-1F0A-874C-A284-B2CE8C59AD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B68A1AE-1385-9A46-A3AC-DA199D19F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5EDB1FF-F1B1-7548-BACC-ACA225263B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411043-98CE-4245-A48E-887B2E3CD1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84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0956277-6C82-B94A-9633-FACBFA74700B}"/>
              </a:ext>
            </a:extLst>
          </p:cNvPr>
          <p:cNvGrpSpPr/>
          <p:nvPr userDrawn="1"/>
        </p:nvGrpSpPr>
        <p:grpSpPr>
          <a:xfrm>
            <a:off x="2059191" y="0"/>
            <a:ext cx="10132809" cy="6858000"/>
            <a:chOff x="2059191" y="0"/>
            <a:chExt cx="10132809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8B519B-DB33-C845-9287-364623EF1789}"/>
                </a:ext>
              </a:extLst>
            </p:cNvPr>
            <p:cNvSpPr/>
            <p:nvPr userDrawn="1"/>
          </p:nvSpPr>
          <p:spPr>
            <a:xfrm>
              <a:off x="7262191" y="0"/>
              <a:ext cx="4929809" cy="6858000"/>
            </a:xfrm>
            <a:prstGeom prst="rect">
              <a:avLst/>
            </a:prstGeom>
            <a:solidFill>
              <a:srgbClr val="183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b="0" i="0">
                <a:latin typeface="WT Gothic Light" pitchFamily="2" charset="77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2146BAF-8106-4147-8392-286BB4ACB0BB}"/>
                </a:ext>
              </a:extLst>
            </p:cNvPr>
            <p:cNvSpPr/>
            <p:nvPr userDrawn="1"/>
          </p:nvSpPr>
          <p:spPr>
            <a:xfrm>
              <a:off x="2059191" y="0"/>
              <a:ext cx="5609968" cy="1681607"/>
            </a:xfrm>
            <a:custGeom>
              <a:avLst/>
              <a:gdLst>
                <a:gd name="connsiteX0" fmla="*/ 0 w 5609968"/>
                <a:gd name="connsiteY0" fmla="*/ 0 h 1705233"/>
                <a:gd name="connsiteX1" fmla="*/ 296563 w 5609968"/>
                <a:gd name="connsiteY1" fmla="*/ 1705233 h 1705233"/>
                <a:gd name="connsiteX2" fmla="*/ 5609968 w 5609968"/>
                <a:gd name="connsiteY2" fmla="*/ 774357 h 1705233"/>
                <a:gd name="connsiteX3" fmla="*/ 5609968 w 5609968"/>
                <a:gd name="connsiteY3" fmla="*/ 8238 h 1705233"/>
                <a:gd name="connsiteX4" fmla="*/ 0 w 5609968"/>
                <a:gd name="connsiteY4" fmla="*/ 0 h 17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968" h="1705233">
                  <a:moveTo>
                    <a:pt x="0" y="0"/>
                  </a:moveTo>
                  <a:lnTo>
                    <a:pt x="296563" y="1705233"/>
                  </a:lnTo>
                  <a:lnTo>
                    <a:pt x="5609968" y="774357"/>
                  </a:lnTo>
                  <a:lnTo>
                    <a:pt x="5609968" y="8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62F1720-4D48-934E-BE6D-FA01AE6A58EF}"/>
                </a:ext>
              </a:extLst>
            </p:cNvPr>
            <p:cNvSpPr/>
            <p:nvPr userDrawn="1"/>
          </p:nvSpPr>
          <p:spPr>
            <a:xfrm>
              <a:off x="3167743" y="5461907"/>
              <a:ext cx="4490357" cy="1396093"/>
            </a:xfrm>
            <a:custGeom>
              <a:avLst/>
              <a:gdLst>
                <a:gd name="connsiteX0" fmla="*/ 122464 w 4490357"/>
                <a:gd name="connsiteY0" fmla="*/ 1396093 h 1404257"/>
                <a:gd name="connsiteX1" fmla="*/ 0 w 4490357"/>
                <a:gd name="connsiteY1" fmla="*/ 816429 h 1404257"/>
                <a:gd name="connsiteX2" fmla="*/ 4490357 w 4490357"/>
                <a:gd name="connsiteY2" fmla="*/ 0 h 1404257"/>
                <a:gd name="connsiteX3" fmla="*/ 4490357 w 4490357"/>
                <a:gd name="connsiteY3" fmla="*/ 1404257 h 1404257"/>
                <a:gd name="connsiteX4" fmla="*/ 122464 w 4490357"/>
                <a:gd name="connsiteY4" fmla="*/ 1396093 h 14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1404257">
                  <a:moveTo>
                    <a:pt x="122464" y="1396093"/>
                  </a:moveTo>
                  <a:lnTo>
                    <a:pt x="0" y="816429"/>
                  </a:lnTo>
                  <a:lnTo>
                    <a:pt x="4490357" y="0"/>
                  </a:lnTo>
                  <a:lnTo>
                    <a:pt x="4490357" y="1404257"/>
                  </a:lnTo>
                  <a:lnTo>
                    <a:pt x="122464" y="1396093"/>
                  </a:lnTo>
                  <a:close/>
                </a:path>
              </a:pathLst>
            </a:custGeom>
            <a:solidFill>
              <a:srgbClr val="183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</a:endParaRPr>
            </a:p>
          </p:txBody>
        </p:sp>
      </p:grp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8099" y="437744"/>
            <a:ext cx="4117975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A3EA029-D632-084E-B15D-DAB2F7E51C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C13C871A-6753-4942-89FD-F3F96EC937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297A0FB-8270-E140-9B0A-43E9B45AB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27DCF4D5-C5EC-9848-A579-E5FD2F6B7C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8439A2-75A1-6847-A909-0B9AA6FFAB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60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0956277-6C82-B94A-9633-FACBFA74700B}"/>
              </a:ext>
            </a:extLst>
          </p:cNvPr>
          <p:cNvGrpSpPr/>
          <p:nvPr userDrawn="1"/>
        </p:nvGrpSpPr>
        <p:grpSpPr>
          <a:xfrm>
            <a:off x="2059191" y="0"/>
            <a:ext cx="10132809" cy="6858000"/>
            <a:chOff x="2059191" y="0"/>
            <a:chExt cx="10132809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8B519B-DB33-C845-9287-364623EF1789}"/>
                </a:ext>
              </a:extLst>
            </p:cNvPr>
            <p:cNvSpPr/>
            <p:nvPr userDrawn="1"/>
          </p:nvSpPr>
          <p:spPr>
            <a:xfrm>
              <a:off x="7262191" y="0"/>
              <a:ext cx="4929809" cy="6858000"/>
            </a:xfrm>
            <a:prstGeom prst="rect">
              <a:avLst/>
            </a:prstGeom>
            <a:solidFill>
              <a:srgbClr val="183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b="0" i="0">
                <a:latin typeface="WT Gothic Light" pitchFamily="2" charset="77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2146BAF-8106-4147-8392-286BB4ACB0BB}"/>
                </a:ext>
              </a:extLst>
            </p:cNvPr>
            <p:cNvSpPr/>
            <p:nvPr userDrawn="1"/>
          </p:nvSpPr>
          <p:spPr>
            <a:xfrm>
              <a:off x="2059191" y="0"/>
              <a:ext cx="5609968" cy="1681607"/>
            </a:xfrm>
            <a:custGeom>
              <a:avLst/>
              <a:gdLst>
                <a:gd name="connsiteX0" fmla="*/ 0 w 5609968"/>
                <a:gd name="connsiteY0" fmla="*/ 0 h 1705233"/>
                <a:gd name="connsiteX1" fmla="*/ 296563 w 5609968"/>
                <a:gd name="connsiteY1" fmla="*/ 1705233 h 1705233"/>
                <a:gd name="connsiteX2" fmla="*/ 5609968 w 5609968"/>
                <a:gd name="connsiteY2" fmla="*/ 774357 h 1705233"/>
                <a:gd name="connsiteX3" fmla="*/ 5609968 w 5609968"/>
                <a:gd name="connsiteY3" fmla="*/ 8238 h 1705233"/>
                <a:gd name="connsiteX4" fmla="*/ 0 w 5609968"/>
                <a:gd name="connsiteY4" fmla="*/ 0 h 17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968" h="1705233">
                  <a:moveTo>
                    <a:pt x="0" y="0"/>
                  </a:moveTo>
                  <a:lnTo>
                    <a:pt x="296563" y="1705233"/>
                  </a:lnTo>
                  <a:lnTo>
                    <a:pt x="5609968" y="774357"/>
                  </a:lnTo>
                  <a:lnTo>
                    <a:pt x="5609968" y="8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3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62F1720-4D48-934E-BE6D-FA01AE6A58EF}"/>
                </a:ext>
              </a:extLst>
            </p:cNvPr>
            <p:cNvSpPr/>
            <p:nvPr userDrawn="1"/>
          </p:nvSpPr>
          <p:spPr>
            <a:xfrm>
              <a:off x="3167743" y="5461907"/>
              <a:ext cx="4490357" cy="1396093"/>
            </a:xfrm>
            <a:custGeom>
              <a:avLst/>
              <a:gdLst>
                <a:gd name="connsiteX0" fmla="*/ 122464 w 4490357"/>
                <a:gd name="connsiteY0" fmla="*/ 1396093 h 1404257"/>
                <a:gd name="connsiteX1" fmla="*/ 0 w 4490357"/>
                <a:gd name="connsiteY1" fmla="*/ 816429 h 1404257"/>
                <a:gd name="connsiteX2" fmla="*/ 4490357 w 4490357"/>
                <a:gd name="connsiteY2" fmla="*/ 0 h 1404257"/>
                <a:gd name="connsiteX3" fmla="*/ 4490357 w 4490357"/>
                <a:gd name="connsiteY3" fmla="*/ 1404257 h 1404257"/>
                <a:gd name="connsiteX4" fmla="*/ 122464 w 4490357"/>
                <a:gd name="connsiteY4" fmla="*/ 1396093 h 14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1404257">
                  <a:moveTo>
                    <a:pt x="122464" y="1396093"/>
                  </a:moveTo>
                  <a:lnTo>
                    <a:pt x="0" y="816429"/>
                  </a:lnTo>
                  <a:lnTo>
                    <a:pt x="4490357" y="0"/>
                  </a:lnTo>
                  <a:lnTo>
                    <a:pt x="4490357" y="1404257"/>
                  </a:lnTo>
                  <a:lnTo>
                    <a:pt x="122464" y="1396093"/>
                  </a:lnTo>
                  <a:close/>
                </a:path>
              </a:pathLst>
            </a:custGeom>
            <a:solidFill>
              <a:srgbClr val="183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</a:endParaRPr>
            </a:p>
          </p:txBody>
        </p:sp>
      </p:grp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CF31B4D6-09D6-1B48-84FA-D866D096D4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8008" y="437744"/>
            <a:ext cx="255560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368001F0-7AC4-9749-A0B3-FCCFE23412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437744"/>
            <a:ext cx="300355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E9D235E0-FFF1-074A-AA35-396170FE167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0" y="2233247"/>
            <a:ext cx="2711824" cy="4196158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C5470842-255A-AE4E-ABDC-F4131E62B74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32710" y="2233246"/>
            <a:ext cx="2859444" cy="2162907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6C97B5B7-2ABB-F34B-BA98-BA9434DFFD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32710" y="4526853"/>
            <a:ext cx="2859444" cy="189340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C135488-9806-E241-AE4A-2CCB52DBB9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4DA35F4F-3AFA-CE44-A4C9-242BF62750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4ECAB56-85EC-8D46-A54C-D056B8126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8B3AA370-1D53-AB45-9FEE-806EA9AB7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FFBC6B-E066-234B-A8D1-D59CC2296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86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</a:defRPr>
            </a:lvl1pPr>
            <a:lvl2pPr>
              <a:defRPr sz="1200" b="0" i="0">
                <a:solidFill>
                  <a:schemeClr val="bg1"/>
                </a:solidFill>
              </a:defRPr>
            </a:lvl2pPr>
            <a:lvl3pPr>
              <a:defRPr sz="1200" b="0" i="0">
                <a:solidFill>
                  <a:schemeClr val="bg1"/>
                </a:solidFill>
              </a:defRPr>
            </a:lvl3pPr>
            <a:lvl4pPr>
              <a:defRPr sz="1200" b="0" i="0">
                <a:solidFill>
                  <a:schemeClr val="bg1"/>
                </a:solidFill>
              </a:defRPr>
            </a:lvl4pPr>
            <a:lvl5pPr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7FB521D2-4E0E-0545-ACC5-BDAD9380E2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CD84F58-9343-404F-8C99-7AC003FF67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06B5E5-78B1-6F4D-A7B8-9170D3BF91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C4C35A-1C2F-FC4B-A170-94AEE7456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8597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5733D40-38A8-F640-9A1A-1E783B0FB9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4A899-D44E-BA4F-9D7D-249FC656A8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2449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083BE9B-C6A7-E340-8D58-B99196B3BF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1036" y="3927723"/>
            <a:ext cx="3169924" cy="243292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z="160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58ED1F-9EE8-4444-A6EC-B1FF26BE3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695" y="2245111"/>
            <a:ext cx="9722606" cy="158377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ctr">
              <a:defRPr sz="4000" b="0" i="0" cap="none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</a:defRPr>
            </a:lvl1pPr>
          </a:lstStyle>
          <a:p>
            <a:r>
              <a:rPr lang="en-GB"/>
              <a:t>”Quote”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7864041-89F5-C640-BF01-7EC8F2A112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A3AB5B-000D-1C43-9BFE-D9D95BA55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06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9C151421-6DA3-464D-9F41-75F78B3A863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810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5F99C84-181C-D343-B4E3-D6623C1554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542" y="2368039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23D2F463-102C-7240-B057-9AFDC0F234D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9077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879942-9345-4547-B4C7-CD3F07AD15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542" y="3200709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1BDBF536-5EE4-AB48-8D56-20A15E11C1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2344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FF52B2D4-5BA6-414C-9121-649339863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542" y="4033379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86BBB35D-54DE-9147-B923-32265BFBCB6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67549" y="234817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DE74E86-025B-0742-9F12-C60DDEDFB2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03603" y="2358107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3F3F9C8F-D6D2-6A47-ACA4-B4220A4AF6C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067549" y="318084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EC133741-EFCA-DE4E-9A64-682A8DE67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3603" y="3190777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038DEC7E-73C2-FC4B-AEAF-5825E2DFA3F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067549" y="401351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8E0F77F-D271-C844-AD47-4152A48DEE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03603" y="4023447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F494F367-7F64-2E40-908E-7D3BC84129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EE207EB-BF3C-474B-A098-A628CC94A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C1BEB4C-2CDF-9342-9AAE-895B83753F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7788DA7-AAB8-6743-8C51-9C15A59EC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760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0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Freeform 15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9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9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00C10B80-B2FA-E84B-94A0-915EE5617FB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15939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89E78A8-32FC-AA44-9790-A0094DD5A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938" y="4355844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5496C137-C849-474D-9EAA-75D872949B6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467693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53A658D-00F5-D14D-A82D-4C4CD561F2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7692" y="4343879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C30EB68F-FDDF-6C47-A881-B16A82F1356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419447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E5065F21-94F9-E844-A9FD-6CFD9180F1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9446" y="4343879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41358B37-4475-DC49-940D-2B10074F76E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371201" y="500722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C71832C-A8EF-DF4C-B005-663DEC57A0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1200" y="4331914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4BC1887E-A62C-B04E-ACFC-2B39C47E88E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322955" y="504312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95374B4-EE57-4543-9601-1C8FFDF2D7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22954" y="4367809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A0901CC5-A87C-DF48-84E5-FDC32812BFA2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274710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3ED24246-671A-7A44-A0B7-188A9CAC765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74709" y="4355844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73B7754D-5410-4148-B002-24F17AF798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1C017C4A-F2F6-6543-B306-B011B8081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7DB0AD86-911A-1A4B-A496-452C4C2BE8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9F27CE-5177-0045-A59C-5015003C9D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36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3671D741-F256-EA4B-8F02-5AAC7BD5969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239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901F377-5A25-E742-A2F5-4334F5E6F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308" y="2362326"/>
            <a:ext cx="985047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CBB743C6-B60B-CB43-96AB-80496AAEF81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8506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5492F02-1F2F-AC41-BCC2-9EA211457E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308" y="3194996"/>
            <a:ext cx="985047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38" name="Content Placeholder 9">
            <a:extLst>
              <a:ext uri="{FF2B5EF4-FFF2-40B4-BE49-F238E27FC236}">
                <a16:creationId xmlns:a16="http://schemas.microsoft.com/office/drawing/2014/main" id="{B42D2962-1FFE-2B48-9802-D90EE8A99D7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1773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CD93E570-2681-F54B-9E18-96508A78A8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2308" y="4027666"/>
            <a:ext cx="985047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84D2EE7C-73BC-1F46-96AC-4348C4219D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A55671-4B3B-C344-B61E-03BD05FA9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9651C02-C749-4E45-B49B-1EB1CBAE24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B9CE23-6A6E-FC46-B45F-7194FBB44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59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7D9905-AA86-BE44-9B72-CF64B55F6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496" y="998177"/>
            <a:ext cx="48885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C0628D8-3E26-1D4E-B409-EEB832415EE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5923" y="998177"/>
            <a:ext cx="5979958" cy="48616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50"/>
              </a:spcBef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4000">
                <a:solidFill>
                  <a:schemeClr val="bg1"/>
                </a:solidFill>
              </a:defRPr>
            </a:lvl4pPr>
            <a:lvl5pPr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47159B3-5330-784C-B16B-97B0A0549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52D1BC8-7718-9146-AF16-8197657E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9A834CC2-0126-CC4D-B661-CC63AADA89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74509E-1DEF-564E-A085-862D76EEA0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4E7886-78BA-104B-AE16-3D00067FFF1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5923" y="998177"/>
            <a:ext cx="3433406" cy="48616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50"/>
              </a:spcBef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4000">
                <a:solidFill>
                  <a:schemeClr val="bg1"/>
                </a:solidFill>
              </a:defRPr>
            </a:lvl4pPr>
            <a:lvl5pPr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BCF07E-298E-514C-98A2-28DAD3EE07C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79297" y="998177"/>
            <a:ext cx="73967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955A959-8050-3243-91AE-BDE8767C96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4C94AA-DF1B-CF48-BED6-64B0C2C7C2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B907280-E000-D548-A002-6C609154AC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DC9A49-357B-054A-86A2-4208443B6F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90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2783DFC-16EB-2247-90C7-5857B2BB24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6898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E1C4E8C-77F2-144F-A3CD-F884CDCABE3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91410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FAE983-B551-2B4B-A55E-4C489CD20F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5923" y="998177"/>
            <a:ext cx="3433406" cy="48616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50"/>
              </a:spcBef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4000">
                <a:solidFill>
                  <a:schemeClr val="bg1"/>
                </a:solidFill>
              </a:defRPr>
            </a:lvl4pPr>
            <a:lvl5pPr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56EE2E50-2E79-204C-A0B9-F1D625F870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BFB357F-25B2-1944-B2CB-19EBE8704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B29753A-3E89-574A-9B97-3733D30ECA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EB34E7-DAD4-D34C-97FA-0721900DB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0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AF1AB0-3F80-084F-B82C-84EF662972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BAA77E4-68C3-C34D-BBC7-548AC8F7324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614909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AECA475-A852-AB4F-BDC8-D151060A5B3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11024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8607DEE-17B0-D34B-81CE-C4364655548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1882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A5E5271-A447-0445-B4CB-86AD2D88FFC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15923" y="998177"/>
            <a:ext cx="3433406" cy="486164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spcBef>
                <a:spcPts val="50"/>
              </a:spcBef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4000">
                <a:solidFill>
                  <a:schemeClr val="bg1"/>
                </a:solidFill>
              </a:defRPr>
            </a:lvl4pPr>
            <a:lvl5pPr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7334E2-C3CD-3E4D-8419-0221F2192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11360149" cy="153496"/>
          </a:xfrm>
          <a:prstGeom prst="rect">
            <a:avLst/>
          </a:prstGeom>
        </p:spPr>
        <p:txBody>
          <a:bodyPr tIns="0" rIns="0" bIns="0" anchor="t"/>
          <a:lstStyle>
            <a:lvl1pPr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8CB9E02D-B488-294A-8260-DE89B62CC9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318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6AA27C-FAD4-1643-A4CA-1CEA9FCE23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37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862FD6-4C18-6543-B193-E738D663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FE2FE-92F4-7648-8E24-A03D75CEA6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585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5F826B-DEE8-AD42-99EB-11E8C779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222" y="1874560"/>
            <a:ext cx="10188333" cy="3036655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8500" b="0" i="0" cap="none">
                <a:solidFill>
                  <a:schemeClr val="tx1"/>
                </a:solidFill>
                <a:latin typeface="WT Gothic Light" pitchFamily="2" charset="77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44AF03A-771D-9D4A-9C75-0DDCFE403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5" y="5530127"/>
            <a:ext cx="2810536" cy="324613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BC3DFD-F0E2-2A40-9A06-803CF7EC1C5E}"/>
              </a:ext>
            </a:extLst>
          </p:cNvPr>
          <p:cNvCxnSpPr/>
          <p:nvPr userDrawn="1"/>
        </p:nvCxnSpPr>
        <p:spPr>
          <a:xfrm>
            <a:off x="740222" y="5261810"/>
            <a:ext cx="0" cy="86124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D6732A5-0418-3B45-9F75-171C057CD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0053" y="560446"/>
            <a:ext cx="1436323" cy="49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8123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CD5FDB0-8722-D943-99B7-F3E069CB5E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r">
              <a:buNone/>
              <a:defRPr b="0" i="0"/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B26975-D6E9-DA46-8A60-2B37F1B5D8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6D46AE5-8258-FF40-BA44-B31A489945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11360150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C992E03-D0F3-2F48-8D90-298D1BE942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D0DDBD6-4FFD-8345-A410-4C4CADD406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547446B9-A2DD-CA40-9478-C0EBD8A44F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02320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D8FBC0-BFC1-8149-B6C2-82E072B1A8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1D816DF-157F-9D47-A4E3-D6D81959E2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11360150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2E68095-9180-1449-83B1-DE30675B9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1384B94-65F6-C74C-B506-37B8F7B79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2A2367C-D0EA-AD4F-95B9-1A87AA5086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20999-F32E-604C-8230-97073E99C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57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1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E04FBF4-59D4-5D43-A53C-38515A26AEF2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DF0358F-E202-9A45-8666-F37555225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597" y="2631549"/>
            <a:ext cx="4828441" cy="17397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D8D3C5-A9DB-094A-82F2-81155AD24588}"/>
              </a:ext>
            </a:extLst>
          </p:cNvPr>
          <p:cNvCxnSpPr>
            <a:cxnSpLocks/>
          </p:cNvCxnSpPr>
          <p:nvPr userDrawn="1"/>
        </p:nvCxnSpPr>
        <p:spPr>
          <a:xfrm>
            <a:off x="6575113" y="2334802"/>
            <a:ext cx="0" cy="2188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D8B8A41-2FAC-ED4F-93A7-7AAA2C1589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6053625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B4C2FD1-FA63-9B43-AC31-083F1AB3C3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6053625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72A63F5-E9AB-1741-8927-3C2F3A956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250F438-954A-E549-88CE-B384E218A6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F5100F91-AE70-354F-935D-55ED5C7F28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1731E-2F7A-E347-9758-762DD95EF8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6320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- Flat colour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47A4DF3-4DC1-1247-A94D-E8CCA03EAC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79213" y="-1"/>
            <a:ext cx="9737065" cy="6858001"/>
          </a:xfrm>
          <a:custGeom>
            <a:avLst/>
            <a:gdLst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0 w 9696450"/>
              <a:gd name="connsiteY3" fmla="*/ 685800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7174477"/>
              <a:gd name="connsiteX1" fmla="*/ 9696450 w 9711948"/>
              <a:gd name="connsiteY1" fmla="*/ 0 h 7174477"/>
              <a:gd name="connsiteX2" fmla="*/ 9711948 w 9711948"/>
              <a:gd name="connsiteY2" fmla="*/ 6904495 h 7174477"/>
              <a:gd name="connsiteX3" fmla="*/ 6865426 w 9711948"/>
              <a:gd name="connsiteY3" fmla="*/ 5780868 h 7174477"/>
              <a:gd name="connsiteX4" fmla="*/ 1022888 w 9711948"/>
              <a:gd name="connsiteY4" fmla="*/ 5850610 h 7174477"/>
              <a:gd name="connsiteX5" fmla="*/ 0 w 9711948"/>
              <a:gd name="connsiteY5" fmla="*/ 0 h 7174477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02335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17834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295723"/>
              <a:gd name="connsiteX1" fmla="*/ 9696450 w 9711948"/>
              <a:gd name="connsiteY1" fmla="*/ 0 h 7295723"/>
              <a:gd name="connsiteX2" fmla="*/ 9711948 w 9711948"/>
              <a:gd name="connsiteY2" fmla="*/ 6904495 h 7295723"/>
              <a:gd name="connsiteX3" fmla="*/ 8632233 w 9711948"/>
              <a:gd name="connsiteY3" fmla="*/ 6245818 h 7295723"/>
              <a:gd name="connsiteX4" fmla="*/ 7717834 w 9711948"/>
              <a:gd name="connsiteY4" fmla="*/ 4649491 h 7295723"/>
              <a:gd name="connsiteX5" fmla="*/ 1022888 w 9711948"/>
              <a:gd name="connsiteY5" fmla="*/ 5850610 h 7295723"/>
              <a:gd name="connsiteX6" fmla="*/ 0 w 9711948"/>
              <a:gd name="connsiteY6" fmla="*/ 0 h 7295723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98045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65961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2514"/>
              <a:gd name="connsiteY0" fmla="*/ 0 h 6905538"/>
              <a:gd name="connsiteX1" fmla="*/ 9696450 w 9712514"/>
              <a:gd name="connsiteY1" fmla="*/ 0 h 6905538"/>
              <a:gd name="connsiteX2" fmla="*/ 9711948 w 9712514"/>
              <a:gd name="connsiteY2" fmla="*/ 6904495 h 6905538"/>
              <a:gd name="connsiteX3" fmla="*/ 8181695 w 9712514"/>
              <a:gd name="connsiteY3" fmla="*/ 6873771 h 6905538"/>
              <a:gd name="connsiteX4" fmla="*/ 7765961 w 9712514"/>
              <a:gd name="connsiteY4" fmla="*/ 4649491 h 6905538"/>
              <a:gd name="connsiteX5" fmla="*/ 1022888 w 9712514"/>
              <a:gd name="connsiteY5" fmla="*/ 5850610 h 6905538"/>
              <a:gd name="connsiteX6" fmla="*/ 0 w 9712514"/>
              <a:gd name="connsiteY6" fmla="*/ 0 h 6905538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35591 w 9712508"/>
              <a:gd name="connsiteY5" fmla="*/ 5773872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5489 w 9712508"/>
              <a:gd name="connsiteY4" fmla="*/ 4623912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31"/>
              <a:gd name="connsiteY0" fmla="*/ 0 h 6905880"/>
              <a:gd name="connsiteX1" fmla="*/ 9696450 w 9712531"/>
              <a:gd name="connsiteY1" fmla="*/ 0 h 6905880"/>
              <a:gd name="connsiteX2" fmla="*/ 9711948 w 9712531"/>
              <a:gd name="connsiteY2" fmla="*/ 6904495 h 6905880"/>
              <a:gd name="connsiteX3" fmla="*/ 8228884 w 9712531"/>
              <a:gd name="connsiteY3" fmla="*/ 6900034 h 6905880"/>
              <a:gd name="connsiteX4" fmla="*/ 7772313 w 9712531"/>
              <a:gd name="connsiteY4" fmla="*/ 4668676 h 6905880"/>
              <a:gd name="connsiteX5" fmla="*/ 1016536 w 9712531"/>
              <a:gd name="connsiteY5" fmla="*/ 5869795 h 6905880"/>
              <a:gd name="connsiteX6" fmla="*/ 0 w 9712531"/>
              <a:gd name="connsiteY6" fmla="*/ 0 h 6905880"/>
              <a:gd name="connsiteX0" fmla="*/ 0 w 9712508"/>
              <a:gd name="connsiteY0" fmla="*/ 0 h 6909626"/>
              <a:gd name="connsiteX1" fmla="*/ 9696450 w 9712508"/>
              <a:gd name="connsiteY1" fmla="*/ 0 h 6909626"/>
              <a:gd name="connsiteX2" fmla="*/ 9711948 w 9712508"/>
              <a:gd name="connsiteY2" fmla="*/ 6904495 h 6909626"/>
              <a:gd name="connsiteX3" fmla="*/ 8165367 w 9712508"/>
              <a:gd name="connsiteY3" fmla="*/ 6909626 h 6909626"/>
              <a:gd name="connsiteX4" fmla="*/ 7772313 w 9712508"/>
              <a:gd name="connsiteY4" fmla="*/ 4668676 h 6909626"/>
              <a:gd name="connsiteX5" fmla="*/ 1016536 w 9712508"/>
              <a:gd name="connsiteY5" fmla="*/ 5869795 h 6909626"/>
              <a:gd name="connsiteX6" fmla="*/ 0 w 9712508"/>
              <a:gd name="connsiteY6" fmla="*/ 0 h 6909626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547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81841 w 9712520"/>
              <a:gd name="connsiteY4" fmla="*/ 4662281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69138 w 9712520"/>
              <a:gd name="connsiteY4" fmla="*/ 461432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918405 w 9712520"/>
              <a:gd name="connsiteY4" fmla="*/ 471663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37380 w 9712520"/>
              <a:gd name="connsiteY4" fmla="*/ 4655887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97723 w 9712520"/>
              <a:gd name="connsiteY4" fmla="*/ 462711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4042973 w 9712520"/>
              <a:gd name="connsiteY5" fmla="*/ 4976023 h 6916635"/>
              <a:gd name="connsiteX6" fmla="*/ 0 w 9712520"/>
              <a:gd name="connsiteY6" fmla="*/ 0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3222472 w 8892019"/>
              <a:gd name="connsiteY5" fmla="*/ 4976023 h 6916635"/>
              <a:gd name="connsiteX6" fmla="*/ 0 w 8892019"/>
              <a:gd name="connsiteY6" fmla="*/ 1787547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935831 w 8892019"/>
              <a:gd name="connsiteY5" fmla="*/ 6871905 h 6916635"/>
              <a:gd name="connsiteX6" fmla="*/ 0 w 8892019"/>
              <a:gd name="connsiteY6" fmla="*/ 1787547 h 6916635"/>
              <a:gd name="connsiteX0" fmla="*/ 0 w 8690257"/>
              <a:gd name="connsiteY0" fmla="*/ 1909424 h 6916635"/>
              <a:gd name="connsiteX1" fmla="*/ 8674187 w 8690257"/>
              <a:gd name="connsiteY1" fmla="*/ 0 h 6916635"/>
              <a:gd name="connsiteX2" fmla="*/ 8689685 w 8690257"/>
              <a:gd name="connsiteY2" fmla="*/ 6904495 h 6916635"/>
              <a:gd name="connsiteX3" fmla="*/ 7143104 w 8690257"/>
              <a:gd name="connsiteY3" fmla="*/ 6909626 h 6916635"/>
              <a:gd name="connsiteX4" fmla="*/ 6753229 w 8690257"/>
              <a:gd name="connsiteY4" fmla="*/ 4662282 h 6916635"/>
              <a:gd name="connsiteX5" fmla="*/ 734069 w 8690257"/>
              <a:gd name="connsiteY5" fmla="*/ 6871905 h 6916635"/>
              <a:gd name="connsiteX6" fmla="*/ 0 w 8690257"/>
              <a:gd name="connsiteY6" fmla="*/ 1909424 h 6916635"/>
              <a:gd name="connsiteX0" fmla="*/ 0 w 8851667"/>
              <a:gd name="connsiteY0" fmla="*/ 1774005 h 6916635"/>
              <a:gd name="connsiteX1" fmla="*/ 8835597 w 8851667"/>
              <a:gd name="connsiteY1" fmla="*/ 0 h 6916635"/>
              <a:gd name="connsiteX2" fmla="*/ 8851095 w 8851667"/>
              <a:gd name="connsiteY2" fmla="*/ 6904495 h 6916635"/>
              <a:gd name="connsiteX3" fmla="*/ 7304514 w 8851667"/>
              <a:gd name="connsiteY3" fmla="*/ 6909626 h 6916635"/>
              <a:gd name="connsiteX4" fmla="*/ 6914639 w 8851667"/>
              <a:gd name="connsiteY4" fmla="*/ 4662282 h 6916635"/>
              <a:gd name="connsiteX5" fmla="*/ 895479 w 8851667"/>
              <a:gd name="connsiteY5" fmla="*/ 6871905 h 6916635"/>
              <a:gd name="connsiteX6" fmla="*/ 0 w 8851667"/>
              <a:gd name="connsiteY6" fmla="*/ 1774005 h 6916635"/>
              <a:gd name="connsiteX0" fmla="*/ 0 w 8851667"/>
              <a:gd name="connsiteY0" fmla="*/ 1029194 h 6171824"/>
              <a:gd name="connsiteX1" fmla="*/ 8606933 w 8851667"/>
              <a:gd name="connsiteY1" fmla="*/ 0 h 6171824"/>
              <a:gd name="connsiteX2" fmla="*/ 8851095 w 8851667"/>
              <a:gd name="connsiteY2" fmla="*/ 6159684 h 6171824"/>
              <a:gd name="connsiteX3" fmla="*/ 7304514 w 8851667"/>
              <a:gd name="connsiteY3" fmla="*/ 6164815 h 6171824"/>
              <a:gd name="connsiteX4" fmla="*/ 6914639 w 8851667"/>
              <a:gd name="connsiteY4" fmla="*/ 3917471 h 6171824"/>
              <a:gd name="connsiteX5" fmla="*/ 895479 w 8851667"/>
              <a:gd name="connsiteY5" fmla="*/ 6127094 h 6171824"/>
              <a:gd name="connsiteX6" fmla="*/ 0 w 8851667"/>
              <a:gd name="connsiteY6" fmla="*/ 1029194 h 6171824"/>
              <a:gd name="connsiteX0" fmla="*/ 0 w 8862500"/>
              <a:gd name="connsiteY0" fmla="*/ 1801089 h 6943719"/>
              <a:gd name="connsiteX1" fmla="*/ 8862500 w 8862500"/>
              <a:gd name="connsiteY1" fmla="*/ 0 h 6943719"/>
              <a:gd name="connsiteX2" fmla="*/ 8851095 w 8862500"/>
              <a:gd name="connsiteY2" fmla="*/ 6931579 h 6943719"/>
              <a:gd name="connsiteX3" fmla="*/ 7304514 w 8862500"/>
              <a:gd name="connsiteY3" fmla="*/ 6936710 h 6943719"/>
              <a:gd name="connsiteX4" fmla="*/ 6914639 w 8862500"/>
              <a:gd name="connsiteY4" fmla="*/ 4689366 h 6943719"/>
              <a:gd name="connsiteX5" fmla="*/ 895479 w 8862500"/>
              <a:gd name="connsiteY5" fmla="*/ 6898989 h 6943719"/>
              <a:gd name="connsiteX6" fmla="*/ 0 w 8862500"/>
              <a:gd name="connsiteY6" fmla="*/ 1801089 h 6943719"/>
              <a:gd name="connsiteX0" fmla="*/ 0 w 8862500"/>
              <a:gd name="connsiteY0" fmla="*/ 1801089 h 7288178"/>
              <a:gd name="connsiteX1" fmla="*/ 8862500 w 8862500"/>
              <a:gd name="connsiteY1" fmla="*/ 0 h 7288178"/>
              <a:gd name="connsiteX2" fmla="*/ 8851095 w 8862500"/>
              <a:gd name="connsiteY2" fmla="*/ 6931579 h 7288178"/>
              <a:gd name="connsiteX3" fmla="*/ 7304514 w 8862500"/>
              <a:gd name="connsiteY3" fmla="*/ 6936710 h 7288178"/>
              <a:gd name="connsiteX4" fmla="*/ 895479 w 8862500"/>
              <a:gd name="connsiteY4" fmla="*/ 6898989 h 7288178"/>
              <a:gd name="connsiteX5" fmla="*/ 0 w 8862500"/>
              <a:gd name="connsiteY5" fmla="*/ 1801089 h 7288178"/>
              <a:gd name="connsiteX0" fmla="*/ 0 w 8862500"/>
              <a:gd name="connsiteY0" fmla="*/ 1801089 h 7673100"/>
              <a:gd name="connsiteX1" fmla="*/ 8862500 w 8862500"/>
              <a:gd name="connsiteY1" fmla="*/ 0 h 7673100"/>
              <a:gd name="connsiteX2" fmla="*/ 8851095 w 8862500"/>
              <a:gd name="connsiteY2" fmla="*/ 6931579 h 7673100"/>
              <a:gd name="connsiteX3" fmla="*/ 895479 w 8862500"/>
              <a:gd name="connsiteY3" fmla="*/ 6898989 h 7673100"/>
              <a:gd name="connsiteX4" fmla="*/ 0 w 8862500"/>
              <a:gd name="connsiteY4" fmla="*/ 1801089 h 7673100"/>
              <a:gd name="connsiteX0" fmla="*/ 0 w 8862500"/>
              <a:gd name="connsiteY0" fmla="*/ 1801089 h 7290518"/>
              <a:gd name="connsiteX1" fmla="*/ 8862500 w 8862500"/>
              <a:gd name="connsiteY1" fmla="*/ 0 h 7290518"/>
              <a:gd name="connsiteX2" fmla="*/ 8851095 w 8862500"/>
              <a:gd name="connsiteY2" fmla="*/ 6931579 h 7290518"/>
              <a:gd name="connsiteX3" fmla="*/ 895479 w 8862500"/>
              <a:gd name="connsiteY3" fmla="*/ 6898989 h 7290518"/>
              <a:gd name="connsiteX4" fmla="*/ 0 w 8862500"/>
              <a:gd name="connsiteY4" fmla="*/ 1801089 h 7290518"/>
              <a:gd name="connsiteX0" fmla="*/ 0 w 8862500"/>
              <a:gd name="connsiteY0" fmla="*/ 1801089 h 6933790"/>
              <a:gd name="connsiteX1" fmla="*/ 8862500 w 8862500"/>
              <a:gd name="connsiteY1" fmla="*/ 0 h 6933790"/>
              <a:gd name="connsiteX2" fmla="*/ 8851095 w 8862500"/>
              <a:gd name="connsiteY2" fmla="*/ 6931579 h 6933790"/>
              <a:gd name="connsiteX3" fmla="*/ 895479 w 8862500"/>
              <a:gd name="connsiteY3" fmla="*/ 6898989 h 6933790"/>
              <a:gd name="connsiteX4" fmla="*/ 0 w 8862500"/>
              <a:gd name="connsiteY4" fmla="*/ 1801089 h 6933790"/>
              <a:gd name="connsiteX0" fmla="*/ 0 w 8862500"/>
              <a:gd name="connsiteY0" fmla="*/ 1801089 h 6953375"/>
              <a:gd name="connsiteX1" fmla="*/ 8862500 w 8862500"/>
              <a:gd name="connsiteY1" fmla="*/ 0 h 6953375"/>
              <a:gd name="connsiteX2" fmla="*/ 8851095 w 8862500"/>
              <a:gd name="connsiteY2" fmla="*/ 6931579 h 6953375"/>
              <a:gd name="connsiteX3" fmla="*/ 922380 w 8862500"/>
              <a:gd name="connsiteY3" fmla="*/ 6953157 h 6953375"/>
              <a:gd name="connsiteX4" fmla="*/ 0 w 8862500"/>
              <a:gd name="connsiteY4" fmla="*/ 1801089 h 6953375"/>
              <a:gd name="connsiteX0" fmla="*/ 0 w 8862500"/>
              <a:gd name="connsiteY0" fmla="*/ 1 h 5152287"/>
              <a:gd name="connsiteX1" fmla="*/ 8862500 w 8862500"/>
              <a:gd name="connsiteY1" fmla="*/ 0 h 5152287"/>
              <a:gd name="connsiteX2" fmla="*/ 8851095 w 8862500"/>
              <a:gd name="connsiteY2" fmla="*/ 5130491 h 5152287"/>
              <a:gd name="connsiteX3" fmla="*/ 922380 w 8862500"/>
              <a:gd name="connsiteY3" fmla="*/ 5152069 h 5152287"/>
              <a:gd name="connsiteX4" fmla="*/ 0 w 8862500"/>
              <a:gd name="connsiteY4" fmla="*/ 1 h 5152287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5695206 w 8875951"/>
              <a:gd name="connsiteY1" fmla="*/ 622933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7416912 w 8875951"/>
              <a:gd name="connsiteY1" fmla="*/ 1164614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932682 w 8875951"/>
              <a:gd name="connsiteY2" fmla="*/ 54168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677117 w 8875951"/>
              <a:gd name="connsiteY2" fmla="*/ 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19730"/>
              <a:gd name="connsiteX1" fmla="*/ 6771273 w 8875951"/>
              <a:gd name="connsiteY1" fmla="*/ 595849 h 6919730"/>
              <a:gd name="connsiteX2" fmla="*/ 6677117 w 8875951"/>
              <a:gd name="connsiteY2" fmla="*/ 0 h 6919730"/>
              <a:gd name="connsiteX3" fmla="*/ 8875951 w 8875951"/>
              <a:gd name="connsiteY3" fmla="*/ 0 h 6919730"/>
              <a:gd name="connsiteX4" fmla="*/ 8851095 w 8875951"/>
              <a:gd name="connsiteY4" fmla="*/ 6918038 h 6919730"/>
              <a:gd name="connsiteX5" fmla="*/ 829756 w 8875951"/>
              <a:gd name="connsiteY5" fmla="*/ 6869678 h 6919730"/>
              <a:gd name="connsiteX6" fmla="*/ 0 w 8875951"/>
              <a:gd name="connsiteY6" fmla="*/ 1787548 h 6919730"/>
              <a:gd name="connsiteX0" fmla="*/ 0 w 8875951"/>
              <a:gd name="connsiteY0" fmla="*/ 1787548 h 6923052"/>
              <a:gd name="connsiteX1" fmla="*/ 6771273 w 8875951"/>
              <a:gd name="connsiteY1" fmla="*/ 595849 h 6923052"/>
              <a:gd name="connsiteX2" fmla="*/ 6677117 w 8875951"/>
              <a:gd name="connsiteY2" fmla="*/ 0 h 6923052"/>
              <a:gd name="connsiteX3" fmla="*/ 8875951 w 8875951"/>
              <a:gd name="connsiteY3" fmla="*/ 0 h 6923052"/>
              <a:gd name="connsiteX4" fmla="*/ 8851095 w 8875951"/>
              <a:gd name="connsiteY4" fmla="*/ 6918038 h 6923052"/>
              <a:gd name="connsiteX5" fmla="*/ 896450 w 8875951"/>
              <a:gd name="connsiteY5" fmla="*/ 6914442 h 6923052"/>
              <a:gd name="connsiteX6" fmla="*/ 0 w 8875951"/>
              <a:gd name="connsiteY6" fmla="*/ 1787548 h 6923052"/>
              <a:gd name="connsiteX0" fmla="*/ 0 w 8875951"/>
              <a:gd name="connsiteY0" fmla="*/ 1787548 h 6920994"/>
              <a:gd name="connsiteX1" fmla="*/ 6771273 w 8875951"/>
              <a:gd name="connsiteY1" fmla="*/ 595849 h 6920994"/>
              <a:gd name="connsiteX2" fmla="*/ 6677117 w 8875951"/>
              <a:gd name="connsiteY2" fmla="*/ 0 h 6920994"/>
              <a:gd name="connsiteX3" fmla="*/ 8875951 w 8875951"/>
              <a:gd name="connsiteY3" fmla="*/ 0 h 6920994"/>
              <a:gd name="connsiteX4" fmla="*/ 8851095 w 8875951"/>
              <a:gd name="connsiteY4" fmla="*/ 6918038 h 6920994"/>
              <a:gd name="connsiteX5" fmla="*/ 1048893 w 8875951"/>
              <a:gd name="connsiteY5" fmla="*/ 6898456 h 6920994"/>
              <a:gd name="connsiteX6" fmla="*/ 0 w 8875951"/>
              <a:gd name="connsiteY6" fmla="*/ 1787548 h 6920994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77117 w 8875951"/>
              <a:gd name="connsiteY2" fmla="*/ 0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58063 w 8875951"/>
              <a:gd name="connsiteY2" fmla="*/ 6395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9739793"/>
              <a:gd name="connsiteY0" fmla="*/ 0 h 6926853"/>
              <a:gd name="connsiteX1" fmla="*/ 7631940 w 9739793"/>
              <a:gd name="connsiteY1" fmla="*/ 589265 h 6926853"/>
              <a:gd name="connsiteX2" fmla="*/ 7521905 w 9739793"/>
              <a:gd name="connsiteY2" fmla="*/ 9403 h 6926853"/>
              <a:gd name="connsiteX3" fmla="*/ 9739793 w 9739793"/>
              <a:gd name="connsiteY3" fmla="*/ 3008 h 6926853"/>
              <a:gd name="connsiteX4" fmla="*/ 9714937 w 9739793"/>
              <a:gd name="connsiteY4" fmla="*/ 6921046 h 6926853"/>
              <a:gd name="connsiteX5" fmla="*/ 1760292 w 9739793"/>
              <a:gd name="connsiteY5" fmla="*/ 6920648 h 6926853"/>
              <a:gd name="connsiteX6" fmla="*/ 0 w 9739793"/>
              <a:gd name="connsiteY6" fmla="*/ 0 h 6926853"/>
              <a:gd name="connsiteX0" fmla="*/ 0 w 9739793"/>
              <a:gd name="connsiteY0" fmla="*/ 0 h 6921151"/>
              <a:gd name="connsiteX1" fmla="*/ 7631940 w 9739793"/>
              <a:gd name="connsiteY1" fmla="*/ 589265 h 6921151"/>
              <a:gd name="connsiteX2" fmla="*/ 7521905 w 9739793"/>
              <a:gd name="connsiteY2" fmla="*/ 9403 h 6921151"/>
              <a:gd name="connsiteX3" fmla="*/ 9739793 w 9739793"/>
              <a:gd name="connsiteY3" fmla="*/ 3008 h 6921151"/>
              <a:gd name="connsiteX4" fmla="*/ 9714937 w 9739793"/>
              <a:gd name="connsiteY4" fmla="*/ 6921046 h 6921151"/>
              <a:gd name="connsiteX5" fmla="*/ 1036189 w 9739793"/>
              <a:gd name="connsiteY5" fmla="*/ 5859105 h 6921151"/>
              <a:gd name="connsiteX6" fmla="*/ 0 w 9739793"/>
              <a:gd name="connsiteY6" fmla="*/ 0 h 6921151"/>
              <a:gd name="connsiteX0" fmla="*/ 0 w 9739793"/>
              <a:gd name="connsiteY0" fmla="*/ 0 h 6921151"/>
              <a:gd name="connsiteX1" fmla="*/ 7521905 w 9739793"/>
              <a:gd name="connsiteY1" fmla="*/ 9403 h 6921151"/>
              <a:gd name="connsiteX2" fmla="*/ 9739793 w 9739793"/>
              <a:gd name="connsiteY2" fmla="*/ 3008 h 6921151"/>
              <a:gd name="connsiteX3" fmla="*/ 9714937 w 9739793"/>
              <a:gd name="connsiteY3" fmla="*/ 6921046 h 6921151"/>
              <a:gd name="connsiteX4" fmla="*/ 1036189 w 9739793"/>
              <a:gd name="connsiteY4" fmla="*/ 5859105 h 6921151"/>
              <a:gd name="connsiteX5" fmla="*/ 0 w 9739793"/>
              <a:gd name="connsiteY5" fmla="*/ 0 h 6921151"/>
              <a:gd name="connsiteX0" fmla="*/ 0 w 9739793"/>
              <a:gd name="connsiteY0" fmla="*/ 0 h 6921151"/>
              <a:gd name="connsiteX1" fmla="*/ 9739793 w 9739793"/>
              <a:gd name="connsiteY1" fmla="*/ 3008 h 6921151"/>
              <a:gd name="connsiteX2" fmla="*/ 9714937 w 9739793"/>
              <a:gd name="connsiteY2" fmla="*/ 6921046 h 6921151"/>
              <a:gd name="connsiteX3" fmla="*/ 1036189 w 9739793"/>
              <a:gd name="connsiteY3" fmla="*/ 5859105 h 6921151"/>
              <a:gd name="connsiteX4" fmla="*/ 0 w 9739793"/>
              <a:gd name="connsiteY4" fmla="*/ 0 h 6921151"/>
              <a:gd name="connsiteX0" fmla="*/ 0 w 9739793"/>
              <a:gd name="connsiteY0" fmla="*/ 0 h 7285042"/>
              <a:gd name="connsiteX1" fmla="*/ 9739793 w 9739793"/>
              <a:gd name="connsiteY1" fmla="*/ 3008 h 7285042"/>
              <a:gd name="connsiteX2" fmla="*/ 9714937 w 9739793"/>
              <a:gd name="connsiteY2" fmla="*/ 6921046 h 7285042"/>
              <a:gd name="connsiteX3" fmla="*/ 4392717 w 9739793"/>
              <a:gd name="connsiteY3" fmla="*/ 6270706 h 7285042"/>
              <a:gd name="connsiteX4" fmla="*/ 1036189 w 9739793"/>
              <a:gd name="connsiteY4" fmla="*/ 5859105 h 7285042"/>
              <a:gd name="connsiteX5" fmla="*/ 0 w 9739793"/>
              <a:gd name="connsiteY5" fmla="*/ 0 h 7285042"/>
              <a:gd name="connsiteX0" fmla="*/ 0 w 9739793"/>
              <a:gd name="connsiteY0" fmla="*/ 0 h 7136817"/>
              <a:gd name="connsiteX1" fmla="*/ 9739793 w 9739793"/>
              <a:gd name="connsiteY1" fmla="*/ 3008 h 7136817"/>
              <a:gd name="connsiteX2" fmla="*/ 9714937 w 9739793"/>
              <a:gd name="connsiteY2" fmla="*/ 6921046 h 7136817"/>
              <a:gd name="connsiteX3" fmla="*/ 6501508 w 9739793"/>
              <a:gd name="connsiteY3" fmla="*/ 4710365 h 7136817"/>
              <a:gd name="connsiteX4" fmla="*/ 1036189 w 9739793"/>
              <a:gd name="connsiteY4" fmla="*/ 5859105 h 7136817"/>
              <a:gd name="connsiteX5" fmla="*/ 0 w 9739793"/>
              <a:gd name="connsiteY5" fmla="*/ 0 h 7136817"/>
              <a:gd name="connsiteX0" fmla="*/ 0 w 9739793"/>
              <a:gd name="connsiteY0" fmla="*/ 0 h 7125176"/>
              <a:gd name="connsiteX1" fmla="*/ 9739793 w 9739793"/>
              <a:gd name="connsiteY1" fmla="*/ 3008 h 7125176"/>
              <a:gd name="connsiteX2" fmla="*/ 9714937 w 9739793"/>
              <a:gd name="connsiteY2" fmla="*/ 6921046 h 7125176"/>
              <a:gd name="connsiteX3" fmla="*/ 7403461 w 9739793"/>
              <a:gd name="connsiteY3" fmla="*/ 4492940 h 7125176"/>
              <a:gd name="connsiteX4" fmla="*/ 1036189 w 9739793"/>
              <a:gd name="connsiteY4" fmla="*/ 5859105 h 7125176"/>
              <a:gd name="connsiteX5" fmla="*/ 0 w 9739793"/>
              <a:gd name="connsiteY5" fmla="*/ 0 h 7125176"/>
              <a:gd name="connsiteX0" fmla="*/ 0 w 9739793"/>
              <a:gd name="connsiteY0" fmla="*/ 0 h 7137543"/>
              <a:gd name="connsiteX1" fmla="*/ 9739793 w 9739793"/>
              <a:gd name="connsiteY1" fmla="*/ 3008 h 7137543"/>
              <a:gd name="connsiteX2" fmla="*/ 9714937 w 9739793"/>
              <a:gd name="connsiteY2" fmla="*/ 6921046 h 7137543"/>
              <a:gd name="connsiteX3" fmla="*/ 7822679 w 9739793"/>
              <a:gd name="connsiteY3" fmla="*/ 4723154 h 7137543"/>
              <a:gd name="connsiteX4" fmla="*/ 1036189 w 9739793"/>
              <a:gd name="connsiteY4" fmla="*/ 5859105 h 7137543"/>
              <a:gd name="connsiteX5" fmla="*/ 0 w 9739793"/>
              <a:gd name="connsiteY5" fmla="*/ 0 h 7137543"/>
              <a:gd name="connsiteX0" fmla="*/ 0 w 9739793"/>
              <a:gd name="connsiteY0" fmla="*/ 0 h 7127138"/>
              <a:gd name="connsiteX1" fmla="*/ 9739793 w 9739793"/>
              <a:gd name="connsiteY1" fmla="*/ 3008 h 7127138"/>
              <a:gd name="connsiteX2" fmla="*/ 9714937 w 9739793"/>
              <a:gd name="connsiteY2" fmla="*/ 6921046 h 7127138"/>
              <a:gd name="connsiteX3" fmla="*/ 7822679 w 9739793"/>
              <a:gd name="connsiteY3" fmla="*/ 4531309 h 7127138"/>
              <a:gd name="connsiteX4" fmla="*/ 1036189 w 9739793"/>
              <a:gd name="connsiteY4" fmla="*/ 5859105 h 7127138"/>
              <a:gd name="connsiteX5" fmla="*/ 0 w 9739793"/>
              <a:gd name="connsiteY5" fmla="*/ 0 h 7127138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311619"/>
              <a:gd name="connsiteX1" fmla="*/ 9739793 w 9739793"/>
              <a:gd name="connsiteY1" fmla="*/ 3008 h 7311619"/>
              <a:gd name="connsiteX2" fmla="*/ 9714937 w 9739793"/>
              <a:gd name="connsiteY2" fmla="*/ 6921046 h 7311619"/>
              <a:gd name="connsiteX3" fmla="*/ 8965998 w 9739793"/>
              <a:gd name="connsiteY3" fmla="*/ 6257917 h 7311619"/>
              <a:gd name="connsiteX4" fmla="*/ 7797272 w 9739793"/>
              <a:gd name="connsiteY4" fmla="*/ 4684785 h 7311619"/>
              <a:gd name="connsiteX5" fmla="*/ 1036189 w 9739793"/>
              <a:gd name="connsiteY5" fmla="*/ 5859105 h 7311619"/>
              <a:gd name="connsiteX6" fmla="*/ 0 w 9739793"/>
              <a:gd name="connsiteY6" fmla="*/ 0 h 7311619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089580"/>
              <a:gd name="connsiteX1" fmla="*/ 9739793 w 9739793"/>
              <a:gd name="connsiteY1" fmla="*/ 3008 h 7089580"/>
              <a:gd name="connsiteX2" fmla="*/ 9714937 w 9739793"/>
              <a:gd name="connsiteY2" fmla="*/ 6921046 h 7089580"/>
              <a:gd name="connsiteX3" fmla="*/ 8203785 w 9739793"/>
              <a:gd name="connsiteY3" fmla="*/ 6922981 h 7089580"/>
              <a:gd name="connsiteX4" fmla="*/ 7797272 w 9739793"/>
              <a:gd name="connsiteY4" fmla="*/ 4684785 h 7089580"/>
              <a:gd name="connsiteX5" fmla="*/ 1036189 w 9739793"/>
              <a:gd name="connsiteY5" fmla="*/ 5859105 h 7089580"/>
              <a:gd name="connsiteX6" fmla="*/ 0 w 9739793"/>
              <a:gd name="connsiteY6" fmla="*/ 0 h 7089580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6189 w 9739793"/>
              <a:gd name="connsiteY5" fmla="*/ 5859105 h 6936148"/>
              <a:gd name="connsiteX6" fmla="*/ 0 w 9739793"/>
              <a:gd name="connsiteY6" fmla="*/ 0 h 6936148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3013 w 9739793"/>
              <a:gd name="connsiteY5" fmla="*/ 5881487 h 6936148"/>
              <a:gd name="connsiteX6" fmla="*/ 0 w 9739793"/>
              <a:gd name="connsiteY6" fmla="*/ 0 h 6936148"/>
              <a:gd name="connsiteX0" fmla="*/ 0 w 9739793"/>
              <a:gd name="connsiteY0" fmla="*/ 0 h 6938470"/>
              <a:gd name="connsiteX1" fmla="*/ 9739793 w 9739793"/>
              <a:gd name="connsiteY1" fmla="*/ 3008 h 6938470"/>
              <a:gd name="connsiteX2" fmla="*/ 9714937 w 9739793"/>
              <a:gd name="connsiteY2" fmla="*/ 6921046 h 6938470"/>
              <a:gd name="connsiteX3" fmla="*/ 8197433 w 9739793"/>
              <a:gd name="connsiteY3" fmla="*/ 6926179 h 6938470"/>
              <a:gd name="connsiteX4" fmla="*/ 7797272 w 9739793"/>
              <a:gd name="connsiteY4" fmla="*/ 4684785 h 6938470"/>
              <a:gd name="connsiteX5" fmla="*/ 1033013 w 9739793"/>
              <a:gd name="connsiteY5" fmla="*/ 5881487 h 6938470"/>
              <a:gd name="connsiteX6" fmla="*/ 0 w 9739793"/>
              <a:gd name="connsiteY6" fmla="*/ 0 h 6938470"/>
              <a:gd name="connsiteX0" fmla="*/ 0 w 9739793"/>
              <a:gd name="connsiteY0" fmla="*/ 0 h 6934207"/>
              <a:gd name="connsiteX1" fmla="*/ 9739793 w 9739793"/>
              <a:gd name="connsiteY1" fmla="*/ 3008 h 6934207"/>
              <a:gd name="connsiteX2" fmla="*/ 9714937 w 9739793"/>
              <a:gd name="connsiteY2" fmla="*/ 6921046 h 6934207"/>
              <a:gd name="connsiteX3" fmla="*/ 8197433 w 9739793"/>
              <a:gd name="connsiteY3" fmla="*/ 6926179 h 6934207"/>
              <a:gd name="connsiteX4" fmla="*/ 7797272 w 9739793"/>
              <a:gd name="connsiteY4" fmla="*/ 4684785 h 6934207"/>
              <a:gd name="connsiteX5" fmla="*/ 1033013 w 9739793"/>
              <a:gd name="connsiteY5" fmla="*/ 5881487 h 6934207"/>
              <a:gd name="connsiteX6" fmla="*/ 0 w 9739793"/>
              <a:gd name="connsiteY6" fmla="*/ 0 h 6934207"/>
              <a:gd name="connsiteX0" fmla="*/ 0 w 9739793"/>
              <a:gd name="connsiteY0" fmla="*/ 0 h 6926218"/>
              <a:gd name="connsiteX1" fmla="*/ 9739793 w 9739793"/>
              <a:gd name="connsiteY1" fmla="*/ 3008 h 6926218"/>
              <a:gd name="connsiteX2" fmla="*/ 9714937 w 9739793"/>
              <a:gd name="connsiteY2" fmla="*/ 6921046 h 6926218"/>
              <a:gd name="connsiteX3" fmla="*/ 8197433 w 9739793"/>
              <a:gd name="connsiteY3" fmla="*/ 6926179 h 6926218"/>
              <a:gd name="connsiteX4" fmla="*/ 7797272 w 9739793"/>
              <a:gd name="connsiteY4" fmla="*/ 4684785 h 6926218"/>
              <a:gd name="connsiteX5" fmla="*/ 1033013 w 9739793"/>
              <a:gd name="connsiteY5" fmla="*/ 5881487 h 6926218"/>
              <a:gd name="connsiteX6" fmla="*/ 0 w 9739793"/>
              <a:gd name="connsiteY6" fmla="*/ 0 h 69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9793" h="6926218">
                <a:moveTo>
                  <a:pt x="0" y="0"/>
                </a:moveTo>
                <a:lnTo>
                  <a:pt x="9739793" y="3008"/>
                </a:lnTo>
                <a:cubicBezTo>
                  <a:pt x="9735991" y="2313534"/>
                  <a:pt x="9718739" y="4610520"/>
                  <a:pt x="9714937" y="6921046"/>
                </a:cubicBezTo>
                <a:cubicBezTo>
                  <a:pt x="9713006" y="6927567"/>
                  <a:pt x="8196280" y="6921595"/>
                  <a:pt x="8197433" y="6926179"/>
                </a:cubicBezTo>
                <a:cubicBezTo>
                  <a:pt x="8195411" y="6937160"/>
                  <a:pt x="7810441" y="4674516"/>
                  <a:pt x="7797272" y="4684785"/>
                </a:cubicBezTo>
                <a:cubicBezTo>
                  <a:pt x="7811723" y="4699641"/>
                  <a:pt x="1028327" y="5890640"/>
                  <a:pt x="1033013" y="588148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2B1D851-F6CB-4548-BD3A-A8A460E496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924" y="1642820"/>
            <a:ext cx="4691376" cy="169464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DFC55-074B-FB49-8ED6-CE136DCAAE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5924" y="3431328"/>
            <a:ext cx="4722746" cy="2035175"/>
          </a:xfrm>
        </p:spPr>
        <p:txBody>
          <a:bodyPr>
            <a:normAutofit/>
          </a:bodyPr>
          <a:lstStyle>
            <a:lvl1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9F623D-0ED5-3147-B47F-DB3572E31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B3CCBA7-2D3A-384E-BF14-0A8F281D2A6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051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D6596E44-FEEC-D144-AB9A-E46C5ACA0ACE}"/>
              </a:ext>
            </a:extLst>
          </p:cNvPr>
          <p:cNvSpPr/>
          <p:nvPr userDrawn="1"/>
        </p:nvSpPr>
        <p:spPr>
          <a:xfrm>
            <a:off x="2479963" y="0"/>
            <a:ext cx="9712037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CF67004E-5D63-8044-80CA-FD41292C63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2540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23C825FB-536A-5A4F-83AD-6803A98CD1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06838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010A236-F765-C74F-9DB5-8370ADCBEE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540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B3FC47C-8253-E946-B18B-2F17AE0B91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822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3CCC4917-FE71-7F4F-96C2-8FE591E5989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7252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C9175D33-96C4-0B41-9A72-F14C1C87B9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822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284737B-C771-2E47-94A2-28D954EAE6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278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FD8DB01B-6017-C043-8F97-DB420406573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6708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59025E8-624A-5D40-A70C-86A289466B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278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15B89DF-F979-F242-89E8-879B925873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3809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37A0BA8F-7E71-A84A-B59D-06282CFDE6A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4239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74794098-0F9B-7A44-9CC6-48B125455C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809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F61B57F-B551-6349-B268-875802D419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E31F9A48-9075-4949-9152-7DF7D48C6DD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Slide Number Placeholder 1">
            <a:extLst>
              <a:ext uri="{FF2B5EF4-FFF2-40B4-BE49-F238E27FC236}">
                <a16:creationId xmlns:a16="http://schemas.microsoft.com/office/drawing/2014/main" id="{7F523217-4735-A341-B2CA-C6023B947EE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193229-4694-5242-BA5F-69172A8C4A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62AF70-C24F-0747-BCE2-D895E6EBB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6DB5A7BD-297B-6A4D-A6FE-A4CDBE998F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C69DC4B7-AE05-D341-A8FA-701BCDB296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93020E-3D33-004A-B9F8-F8718B6CD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0242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99A476E1-BFA3-2847-BF43-020FA8668ADA}"/>
              </a:ext>
            </a:extLst>
          </p:cNvPr>
          <p:cNvSpPr/>
          <p:nvPr userDrawn="1"/>
        </p:nvSpPr>
        <p:spPr>
          <a:xfrm>
            <a:off x="3349375" y="0"/>
            <a:ext cx="8842625" cy="6860684"/>
          </a:xfrm>
          <a:custGeom>
            <a:avLst/>
            <a:gdLst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30822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5064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19757 w 8856324"/>
              <a:gd name="connsiteY0" fmla="*/ 6936543 h 6936543"/>
              <a:gd name="connsiteX1" fmla="*/ 0 w 8856324"/>
              <a:gd name="connsiteY1" fmla="*/ 1787703 h 6936543"/>
              <a:gd name="connsiteX2" fmla="*/ 6770670 w 8856324"/>
              <a:gd name="connsiteY2" fmla="*/ 595901 h 6936543"/>
              <a:gd name="connsiteX3" fmla="*/ 6667928 w 8856324"/>
              <a:gd name="connsiteY3" fmla="*/ 0 h 6936543"/>
              <a:gd name="connsiteX4" fmla="*/ 8856324 w 8856324"/>
              <a:gd name="connsiteY4" fmla="*/ 5064 h 6936543"/>
              <a:gd name="connsiteX5" fmla="*/ 8856324 w 8856324"/>
              <a:gd name="connsiteY5" fmla="*/ 6924782 h 6936543"/>
              <a:gd name="connsiteX6" fmla="*/ 919757 w 8856324"/>
              <a:gd name="connsiteY6" fmla="*/ 6936543 h 6936543"/>
              <a:gd name="connsiteX0" fmla="*/ 910779 w 8856324"/>
              <a:gd name="connsiteY0" fmla="*/ 6927492 h 6927492"/>
              <a:gd name="connsiteX1" fmla="*/ 0 w 8856324"/>
              <a:gd name="connsiteY1" fmla="*/ 1787703 h 6927492"/>
              <a:gd name="connsiteX2" fmla="*/ 6770670 w 8856324"/>
              <a:gd name="connsiteY2" fmla="*/ 595901 h 6927492"/>
              <a:gd name="connsiteX3" fmla="*/ 6667928 w 8856324"/>
              <a:gd name="connsiteY3" fmla="*/ 0 h 6927492"/>
              <a:gd name="connsiteX4" fmla="*/ 8856324 w 8856324"/>
              <a:gd name="connsiteY4" fmla="*/ 5064 h 6927492"/>
              <a:gd name="connsiteX5" fmla="*/ 8856324 w 8856324"/>
              <a:gd name="connsiteY5" fmla="*/ 6924782 h 6927492"/>
              <a:gd name="connsiteX6" fmla="*/ 910779 w 8856324"/>
              <a:gd name="connsiteY6" fmla="*/ 6927492 h 692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324" h="6927492">
                <a:moveTo>
                  <a:pt x="910779" y="6927492"/>
                </a:moveTo>
                <a:lnTo>
                  <a:pt x="0" y="1787703"/>
                </a:lnTo>
                <a:lnTo>
                  <a:pt x="6770670" y="595901"/>
                </a:lnTo>
                <a:lnTo>
                  <a:pt x="6667928" y="0"/>
                </a:lnTo>
                <a:lnTo>
                  <a:pt x="8856324" y="5064"/>
                </a:lnTo>
                <a:lnTo>
                  <a:pt x="8856324" y="6924782"/>
                </a:lnTo>
                <a:lnTo>
                  <a:pt x="910779" y="6927492"/>
                </a:lnTo>
                <a:close/>
              </a:path>
            </a:pathLst>
          </a:custGeom>
          <a:solidFill>
            <a:srgbClr val="3D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20D8F6-9428-F44A-8671-9AE477D05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3E324A1-C500-9C4F-A7D3-529F3E85A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017133C4-CFDC-F04B-B13F-2D9EA81F8C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3FC1CE-B261-4543-A1C9-006ADF7A25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8869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22BA149-4187-AC4B-B1B1-3383157CE8B7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51514CA-A7D2-E543-9A1F-BFF8AE7B6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D05C46B-2B6C-C84C-8655-6936E61E4E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170F02D6-DC1D-5345-BA55-E6B3AD0077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34179-FF38-614E-A4FF-F032FD7F2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0146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FE5090A-A6AE-F546-881B-63921626B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AD59789-39D4-AA4C-B1C4-C59B626C9E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5678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729B1-9560-AD47-83FB-DE1397BE50F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372851-85DD-FC44-960F-397271FC7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259DEF-E51D-764B-B523-57459531C7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FA2CD6-428C-F141-AF98-C40429BA6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0003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76C7850-A007-5B40-A5B3-5852C912E5BB}"/>
              </a:ext>
            </a:extLst>
          </p:cNvPr>
          <p:cNvSpPr/>
          <p:nvPr userDrawn="1"/>
        </p:nvSpPr>
        <p:spPr>
          <a:xfrm>
            <a:off x="2059191" y="0"/>
            <a:ext cx="5609968" cy="1681607"/>
          </a:xfrm>
          <a:custGeom>
            <a:avLst/>
            <a:gdLst>
              <a:gd name="connsiteX0" fmla="*/ 0 w 5609968"/>
              <a:gd name="connsiteY0" fmla="*/ 0 h 1705233"/>
              <a:gd name="connsiteX1" fmla="*/ 296563 w 5609968"/>
              <a:gd name="connsiteY1" fmla="*/ 1705233 h 1705233"/>
              <a:gd name="connsiteX2" fmla="*/ 5609968 w 5609968"/>
              <a:gd name="connsiteY2" fmla="*/ 774357 h 1705233"/>
              <a:gd name="connsiteX3" fmla="*/ 5609968 w 5609968"/>
              <a:gd name="connsiteY3" fmla="*/ 8238 h 1705233"/>
              <a:gd name="connsiteX4" fmla="*/ 0 w 5609968"/>
              <a:gd name="connsiteY4" fmla="*/ 0 h 17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968" h="1705233">
                <a:moveTo>
                  <a:pt x="0" y="0"/>
                </a:moveTo>
                <a:lnTo>
                  <a:pt x="296563" y="1705233"/>
                </a:lnTo>
                <a:lnTo>
                  <a:pt x="5609968" y="774357"/>
                </a:lnTo>
                <a:lnTo>
                  <a:pt x="5609968" y="8238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07FED6B-8EA6-104A-A75A-1212B27543DB}"/>
              </a:ext>
            </a:extLst>
          </p:cNvPr>
          <p:cNvSpPr/>
          <p:nvPr userDrawn="1"/>
        </p:nvSpPr>
        <p:spPr>
          <a:xfrm>
            <a:off x="3167743" y="5461907"/>
            <a:ext cx="4490357" cy="1404257"/>
          </a:xfrm>
          <a:custGeom>
            <a:avLst/>
            <a:gdLst>
              <a:gd name="connsiteX0" fmla="*/ 122464 w 4490357"/>
              <a:gd name="connsiteY0" fmla="*/ 1396093 h 1404257"/>
              <a:gd name="connsiteX1" fmla="*/ 0 w 4490357"/>
              <a:gd name="connsiteY1" fmla="*/ 816429 h 1404257"/>
              <a:gd name="connsiteX2" fmla="*/ 4490357 w 4490357"/>
              <a:gd name="connsiteY2" fmla="*/ 0 h 1404257"/>
              <a:gd name="connsiteX3" fmla="*/ 4490357 w 4490357"/>
              <a:gd name="connsiteY3" fmla="*/ 1404257 h 1404257"/>
              <a:gd name="connsiteX4" fmla="*/ 122464 w 4490357"/>
              <a:gd name="connsiteY4" fmla="*/ 1396093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1404257">
                <a:moveTo>
                  <a:pt x="122464" y="1396093"/>
                </a:moveTo>
                <a:lnTo>
                  <a:pt x="0" y="816429"/>
                </a:lnTo>
                <a:lnTo>
                  <a:pt x="4490357" y="0"/>
                </a:lnTo>
                <a:lnTo>
                  <a:pt x="4490357" y="1404257"/>
                </a:lnTo>
                <a:lnTo>
                  <a:pt x="122464" y="1396093"/>
                </a:lnTo>
                <a:close/>
              </a:path>
            </a:pathLst>
          </a:custGeom>
          <a:solidFill>
            <a:srgbClr val="3D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6AAB0-6F94-3E47-9702-9F9050D3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6800800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07C7D-4B8A-7943-BCF1-0A5C027C94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D398CA-8771-A041-8D8C-E44A35D6EB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3" y="6260777"/>
            <a:ext cx="848006" cy="29262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3658379-B86B-2C4D-A954-DE6881D26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1659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B9DF161-83CF-AE4C-AD43-CEECBE2E5F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6" y="444562"/>
            <a:ext cx="7165974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166001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76C7850-A007-5B40-A5B3-5852C912E5BB}"/>
              </a:ext>
            </a:extLst>
          </p:cNvPr>
          <p:cNvSpPr/>
          <p:nvPr userDrawn="1"/>
        </p:nvSpPr>
        <p:spPr>
          <a:xfrm>
            <a:off x="2059191" y="0"/>
            <a:ext cx="5609968" cy="1681607"/>
          </a:xfrm>
          <a:custGeom>
            <a:avLst/>
            <a:gdLst>
              <a:gd name="connsiteX0" fmla="*/ 0 w 5609968"/>
              <a:gd name="connsiteY0" fmla="*/ 0 h 1705233"/>
              <a:gd name="connsiteX1" fmla="*/ 296563 w 5609968"/>
              <a:gd name="connsiteY1" fmla="*/ 1705233 h 1705233"/>
              <a:gd name="connsiteX2" fmla="*/ 5609968 w 5609968"/>
              <a:gd name="connsiteY2" fmla="*/ 774357 h 1705233"/>
              <a:gd name="connsiteX3" fmla="*/ 5609968 w 5609968"/>
              <a:gd name="connsiteY3" fmla="*/ 8238 h 1705233"/>
              <a:gd name="connsiteX4" fmla="*/ 0 w 5609968"/>
              <a:gd name="connsiteY4" fmla="*/ 0 h 17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968" h="1705233">
                <a:moveTo>
                  <a:pt x="0" y="0"/>
                </a:moveTo>
                <a:lnTo>
                  <a:pt x="296563" y="1705233"/>
                </a:lnTo>
                <a:lnTo>
                  <a:pt x="5609968" y="774357"/>
                </a:lnTo>
                <a:lnTo>
                  <a:pt x="5609968" y="8238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07FED6B-8EA6-104A-A75A-1212B27543DB}"/>
              </a:ext>
            </a:extLst>
          </p:cNvPr>
          <p:cNvSpPr/>
          <p:nvPr userDrawn="1"/>
        </p:nvSpPr>
        <p:spPr>
          <a:xfrm>
            <a:off x="3167743" y="5461907"/>
            <a:ext cx="4490357" cy="1404257"/>
          </a:xfrm>
          <a:custGeom>
            <a:avLst/>
            <a:gdLst>
              <a:gd name="connsiteX0" fmla="*/ 122464 w 4490357"/>
              <a:gd name="connsiteY0" fmla="*/ 1396093 h 1404257"/>
              <a:gd name="connsiteX1" fmla="*/ 0 w 4490357"/>
              <a:gd name="connsiteY1" fmla="*/ 816429 h 1404257"/>
              <a:gd name="connsiteX2" fmla="*/ 4490357 w 4490357"/>
              <a:gd name="connsiteY2" fmla="*/ 0 h 1404257"/>
              <a:gd name="connsiteX3" fmla="*/ 4490357 w 4490357"/>
              <a:gd name="connsiteY3" fmla="*/ 1404257 h 1404257"/>
              <a:gd name="connsiteX4" fmla="*/ 122464 w 4490357"/>
              <a:gd name="connsiteY4" fmla="*/ 1396093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1404257">
                <a:moveTo>
                  <a:pt x="122464" y="1396093"/>
                </a:moveTo>
                <a:lnTo>
                  <a:pt x="0" y="816429"/>
                </a:lnTo>
                <a:lnTo>
                  <a:pt x="4490357" y="0"/>
                </a:lnTo>
                <a:lnTo>
                  <a:pt x="4490357" y="1404257"/>
                </a:lnTo>
                <a:lnTo>
                  <a:pt x="122464" y="1396093"/>
                </a:lnTo>
                <a:close/>
              </a:path>
            </a:pathLst>
          </a:custGeom>
          <a:solidFill>
            <a:srgbClr val="3D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66164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/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6AAB0-6F94-3E47-9702-9F9050D3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276665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EFF0F-DF0F-1C4E-97B7-0CD4300AD4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4C35F9-067B-3D47-981F-96E4A1E3BA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3" y="6262167"/>
            <a:ext cx="848006" cy="29262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245F5BC-230D-9745-B7D0-78BD3E714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5403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EB644FF-BD20-974D-9C96-7130831BD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54037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97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76C7850-A007-5B40-A5B3-5852C912E5BB}"/>
              </a:ext>
            </a:extLst>
          </p:cNvPr>
          <p:cNvSpPr/>
          <p:nvPr userDrawn="1"/>
        </p:nvSpPr>
        <p:spPr>
          <a:xfrm>
            <a:off x="2059191" y="0"/>
            <a:ext cx="5609968" cy="1681607"/>
          </a:xfrm>
          <a:custGeom>
            <a:avLst/>
            <a:gdLst>
              <a:gd name="connsiteX0" fmla="*/ 0 w 5609968"/>
              <a:gd name="connsiteY0" fmla="*/ 0 h 1705233"/>
              <a:gd name="connsiteX1" fmla="*/ 296563 w 5609968"/>
              <a:gd name="connsiteY1" fmla="*/ 1705233 h 1705233"/>
              <a:gd name="connsiteX2" fmla="*/ 5609968 w 5609968"/>
              <a:gd name="connsiteY2" fmla="*/ 774357 h 1705233"/>
              <a:gd name="connsiteX3" fmla="*/ 5609968 w 5609968"/>
              <a:gd name="connsiteY3" fmla="*/ 8238 h 1705233"/>
              <a:gd name="connsiteX4" fmla="*/ 0 w 5609968"/>
              <a:gd name="connsiteY4" fmla="*/ 0 h 17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968" h="1705233">
                <a:moveTo>
                  <a:pt x="0" y="0"/>
                </a:moveTo>
                <a:lnTo>
                  <a:pt x="296563" y="1705233"/>
                </a:lnTo>
                <a:lnTo>
                  <a:pt x="5609968" y="774357"/>
                </a:lnTo>
                <a:lnTo>
                  <a:pt x="5609968" y="8238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07FED6B-8EA6-104A-A75A-1212B27543DB}"/>
              </a:ext>
            </a:extLst>
          </p:cNvPr>
          <p:cNvSpPr/>
          <p:nvPr userDrawn="1"/>
        </p:nvSpPr>
        <p:spPr>
          <a:xfrm>
            <a:off x="3167743" y="5461907"/>
            <a:ext cx="4490357" cy="1396093"/>
          </a:xfrm>
          <a:custGeom>
            <a:avLst/>
            <a:gdLst>
              <a:gd name="connsiteX0" fmla="*/ 122464 w 4490357"/>
              <a:gd name="connsiteY0" fmla="*/ 1396093 h 1404257"/>
              <a:gd name="connsiteX1" fmla="*/ 0 w 4490357"/>
              <a:gd name="connsiteY1" fmla="*/ 816429 h 1404257"/>
              <a:gd name="connsiteX2" fmla="*/ 4490357 w 4490357"/>
              <a:gd name="connsiteY2" fmla="*/ 0 h 1404257"/>
              <a:gd name="connsiteX3" fmla="*/ 4490357 w 4490357"/>
              <a:gd name="connsiteY3" fmla="*/ 1404257 h 1404257"/>
              <a:gd name="connsiteX4" fmla="*/ 122464 w 4490357"/>
              <a:gd name="connsiteY4" fmla="*/ 1396093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1404257">
                <a:moveTo>
                  <a:pt x="122464" y="1396093"/>
                </a:moveTo>
                <a:lnTo>
                  <a:pt x="0" y="816429"/>
                </a:lnTo>
                <a:lnTo>
                  <a:pt x="4490357" y="0"/>
                </a:lnTo>
                <a:lnTo>
                  <a:pt x="4490357" y="1404257"/>
                </a:lnTo>
                <a:lnTo>
                  <a:pt x="122464" y="1396093"/>
                </a:lnTo>
                <a:close/>
              </a:path>
            </a:pathLst>
          </a:custGeom>
          <a:solidFill>
            <a:srgbClr val="3D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/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2B219E-67CC-2547-ADE0-5359A6C429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63175-88F8-C547-970F-4B70178F06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FA74B0-31D1-004B-BA4D-DEE23BFCB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906" y="6260777"/>
            <a:ext cx="848006" cy="29262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11AFE56-117B-EE40-931F-C9D312C03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22BEE65-AE70-E24F-BCF8-0410D7D222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9114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1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76C7850-A007-5B40-A5B3-5852C912E5BB}"/>
              </a:ext>
            </a:extLst>
          </p:cNvPr>
          <p:cNvSpPr/>
          <p:nvPr userDrawn="1"/>
        </p:nvSpPr>
        <p:spPr>
          <a:xfrm>
            <a:off x="2059191" y="0"/>
            <a:ext cx="5609968" cy="1681607"/>
          </a:xfrm>
          <a:custGeom>
            <a:avLst/>
            <a:gdLst>
              <a:gd name="connsiteX0" fmla="*/ 0 w 5609968"/>
              <a:gd name="connsiteY0" fmla="*/ 0 h 1705233"/>
              <a:gd name="connsiteX1" fmla="*/ 296563 w 5609968"/>
              <a:gd name="connsiteY1" fmla="*/ 1705233 h 1705233"/>
              <a:gd name="connsiteX2" fmla="*/ 5609968 w 5609968"/>
              <a:gd name="connsiteY2" fmla="*/ 774357 h 1705233"/>
              <a:gd name="connsiteX3" fmla="*/ 5609968 w 5609968"/>
              <a:gd name="connsiteY3" fmla="*/ 8238 h 1705233"/>
              <a:gd name="connsiteX4" fmla="*/ 0 w 5609968"/>
              <a:gd name="connsiteY4" fmla="*/ 0 h 17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968" h="1705233">
                <a:moveTo>
                  <a:pt x="0" y="0"/>
                </a:moveTo>
                <a:lnTo>
                  <a:pt x="296563" y="1705233"/>
                </a:lnTo>
                <a:lnTo>
                  <a:pt x="5609968" y="774357"/>
                </a:lnTo>
                <a:lnTo>
                  <a:pt x="5609968" y="8238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07FED6B-8EA6-104A-A75A-1212B27543DB}"/>
              </a:ext>
            </a:extLst>
          </p:cNvPr>
          <p:cNvSpPr/>
          <p:nvPr userDrawn="1"/>
        </p:nvSpPr>
        <p:spPr>
          <a:xfrm>
            <a:off x="3167743" y="5461907"/>
            <a:ext cx="4490357" cy="1396093"/>
          </a:xfrm>
          <a:custGeom>
            <a:avLst/>
            <a:gdLst>
              <a:gd name="connsiteX0" fmla="*/ 122464 w 4490357"/>
              <a:gd name="connsiteY0" fmla="*/ 1396093 h 1404257"/>
              <a:gd name="connsiteX1" fmla="*/ 0 w 4490357"/>
              <a:gd name="connsiteY1" fmla="*/ 816429 h 1404257"/>
              <a:gd name="connsiteX2" fmla="*/ 4490357 w 4490357"/>
              <a:gd name="connsiteY2" fmla="*/ 0 h 1404257"/>
              <a:gd name="connsiteX3" fmla="*/ 4490357 w 4490357"/>
              <a:gd name="connsiteY3" fmla="*/ 1404257 h 1404257"/>
              <a:gd name="connsiteX4" fmla="*/ 122464 w 4490357"/>
              <a:gd name="connsiteY4" fmla="*/ 1396093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1404257">
                <a:moveTo>
                  <a:pt x="122464" y="1396093"/>
                </a:moveTo>
                <a:lnTo>
                  <a:pt x="0" y="816429"/>
                </a:lnTo>
                <a:lnTo>
                  <a:pt x="4490357" y="0"/>
                </a:lnTo>
                <a:lnTo>
                  <a:pt x="4490357" y="1404257"/>
                </a:lnTo>
                <a:lnTo>
                  <a:pt x="122464" y="1396093"/>
                </a:lnTo>
                <a:close/>
              </a:path>
            </a:pathLst>
          </a:custGeom>
          <a:solidFill>
            <a:srgbClr val="3D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/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1CB8E-7805-1747-8370-F4FE462360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4667C8-1C8B-B04B-A46A-E1814549ED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212" y="6262167"/>
            <a:ext cx="848006" cy="29262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6E0A91-0069-F64E-8FB9-58302F832A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6693020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8AC0E5F-E41C-5844-B883-88A423EEA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0961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E5ACF444-2E0E-4246-8674-FABA497111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0961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139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8C7A55-4069-F344-96A3-B9C8E956508E}"/>
              </a:ext>
            </a:extLst>
          </p:cNvPr>
          <p:cNvGrpSpPr/>
          <p:nvPr userDrawn="1"/>
        </p:nvGrpSpPr>
        <p:grpSpPr>
          <a:xfrm>
            <a:off x="2059191" y="0"/>
            <a:ext cx="10132809" cy="6858000"/>
            <a:chOff x="2059191" y="0"/>
            <a:chExt cx="10132809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44D9742-7134-6444-BF69-6DEAA1198B43}"/>
                </a:ext>
              </a:extLst>
            </p:cNvPr>
            <p:cNvSpPr/>
            <p:nvPr userDrawn="1"/>
          </p:nvSpPr>
          <p:spPr>
            <a:xfrm>
              <a:off x="7262191" y="0"/>
              <a:ext cx="4929809" cy="6858000"/>
            </a:xfrm>
            <a:prstGeom prst="rect">
              <a:avLst/>
            </a:prstGeom>
            <a:solidFill>
              <a:srgbClr val="3DB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b="0" i="0">
                <a:latin typeface="WT Gothic Light" pitchFamily="2" charset="77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76C7850-A007-5B40-A5B3-5852C912E5BB}"/>
                </a:ext>
              </a:extLst>
            </p:cNvPr>
            <p:cNvSpPr/>
            <p:nvPr userDrawn="1"/>
          </p:nvSpPr>
          <p:spPr>
            <a:xfrm>
              <a:off x="2059191" y="0"/>
              <a:ext cx="5609968" cy="1681607"/>
            </a:xfrm>
            <a:custGeom>
              <a:avLst/>
              <a:gdLst>
                <a:gd name="connsiteX0" fmla="*/ 0 w 5609968"/>
                <a:gd name="connsiteY0" fmla="*/ 0 h 1705233"/>
                <a:gd name="connsiteX1" fmla="*/ 296563 w 5609968"/>
                <a:gd name="connsiteY1" fmla="*/ 1705233 h 1705233"/>
                <a:gd name="connsiteX2" fmla="*/ 5609968 w 5609968"/>
                <a:gd name="connsiteY2" fmla="*/ 774357 h 1705233"/>
                <a:gd name="connsiteX3" fmla="*/ 5609968 w 5609968"/>
                <a:gd name="connsiteY3" fmla="*/ 8238 h 1705233"/>
                <a:gd name="connsiteX4" fmla="*/ 0 w 5609968"/>
                <a:gd name="connsiteY4" fmla="*/ 0 h 17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968" h="1705233">
                  <a:moveTo>
                    <a:pt x="0" y="0"/>
                  </a:moveTo>
                  <a:lnTo>
                    <a:pt x="296563" y="1705233"/>
                  </a:lnTo>
                  <a:lnTo>
                    <a:pt x="5609968" y="774357"/>
                  </a:lnTo>
                  <a:lnTo>
                    <a:pt x="5609968" y="8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B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07FED6B-8EA6-104A-A75A-1212B27543DB}"/>
                </a:ext>
              </a:extLst>
            </p:cNvPr>
            <p:cNvSpPr/>
            <p:nvPr userDrawn="1"/>
          </p:nvSpPr>
          <p:spPr>
            <a:xfrm>
              <a:off x="3167743" y="5461907"/>
              <a:ext cx="4490357" cy="1396093"/>
            </a:xfrm>
            <a:custGeom>
              <a:avLst/>
              <a:gdLst>
                <a:gd name="connsiteX0" fmla="*/ 122464 w 4490357"/>
                <a:gd name="connsiteY0" fmla="*/ 1396093 h 1404257"/>
                <a:gd name="connsiteX1" fmla="*/ 0 w 4490357"/>
                <a:gd name="connsiteY1" fmla="*/ 816429 h 1404257"/>
                <a:gd name="connsiteX2" fmla="*/ 4490357 w 4490357"/>
                <a:gd name="connsiteY2" fmla="*/ 0 h 1404257"/>
                <a:gd name="connsiteX3" fmla="*/ 4490357 w 4490357"/>
                <a:gd name="connsiteY3" fmla="*/ 1404257 h 1404257"/>
                <a:gd name="connsiteX4" fmla="*/ 122464 w 4490357"/>
                <a:gd name="connsiteY4" fmla="*/ 1396093 h 14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1404257">
                  <a:moveTo>
                    <a:pt x="122464" y="1396093"/>
                  </a:moveTo>
                  <a:lnTo>
                    <a:pt x="0" y="816429"/>
                  </a:lnTo>
                  <a:lnTo>
                    <a:pt x="4490357" y="0"/>
                  </a:lnTo>
                  <a:lnTo>
                    <a:pt x="4490357" y="1404257"/>
                  </a:lnTo>
                  <a:lnTo>
                    <a:pt x="122464" y="1396093"/>
                  </a:lnTo>
                  <a:close/>
                </a:path>
              </a:pathLst>
            </a:custGeom>
            <a:solidFill>
              <a:srgbClr val="3DB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</a:endParaRPr>
            </a:p>
          </p:txBody>
        </p:sp>
      </p:grp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437744"/>
            <a:ext cx="5680074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/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476FA-881F-BD45-8575-175800CF60E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7FCA90-33F3-FF48-810A-5FDCA3DBE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4" y="6262167"/>
            <a:ext cx="848006" cy="29262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B16BE95-33B1-7245-AFDA-BA38243CCB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C329E28-3363-784E-91C3-95B383147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5403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4A0DAE6-2EA3-8640-A21B-8A77A70502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54037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265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8C7A55-4069-F344-96A3-B9C8E956508E}"/>
              </a:ext>
            </a:extLst>
          </p:cNvPr>
          <p:cNvGrpSpPr/>
          <p:nvPr userDrawn="1"/>
        </p:nvGrpSpPr>
        <p:grpSpPr>
          <a:xfrm>
            <a:off x="2059191" y="0"/>
            <a:ext cx="10132809" cy="6858000"/>
            <a:chOff x="2059191" y="0"/>
            <a:chExt cx="10132809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44D9742-7134-6444-BF69-6DEAA1198B43}"/>
                </a:ext>
              </a:extLst>
            </p:cNvPr>
            <p:cNvSpPr/>
            <p:nvPr userDrawn="1"/>
          </p:nvSpPr>
          <p:spPr>
            <a:xfrm>
              <a:off x="7262191" y="0"/>
              <a:ext cx="4929809" cy="6858000"/>
            </a:xfrm>
            <a:prstGeom prst="rect">
              <a:avLst/>
            </a:prstGeom>
            <a:solidFill>
              <a:srgbClr val="3DB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76C7850-A007-5B40-A5B3-5852C912E5BB}"/>
                </a:ext>
              </a:extLst>
            </p:cNvPr>
            <p:cNvSpPr/>
            <p:nvPr userDrawn="1"/>
          </p:nvSpPr>
          <p:spPr>
            <a:xfrm>
              <a:off x="2059191" y="0"/>
              <a:ext cx="5609968" cy="1681607"/>
            </a:xfrm>
            <a:custGeom>
              <a:avLst/>
              <a:gdLst>
                <a:gd name="connsiteX0" fmla="*/ 0 w 5609968"/>
                <a:gd name="connsiteY0" fmla="*/ 0 h 1705233"/>
                <a:gd name="connsiteX1" fmla="*/ 296563 w 5609968"/>
                <a:gd name="connsiteY1" fmla="*/ 1705233 h 1705233"/>
                <a:gd name="connsiteX2" fmla="*/ 5609968 w 5609968"/>
                <a:gd name="connsiteY2" fmla="*/ 774357 h 1705233"/>
                <a:gd name="connsiteX3" fmla="*/ 5609968 w 5609968"/>
                <a:gd name="connsiteY3" fmla="*/ 8238 h 1705233"/>
                <a:gd name="connsiteX4" fmla="*/ 0 w 5609968"/>
                <a:gd name="connsiteY4" fmla="*/ 0 h 17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968" h="1705233">
                  <a:moveTo>
                    <a:pt x="0" y="0"/>
                  </a:moveTo>
                  <a:lnTo>
                    <a:pt x="296563" y="1705233"/>
                  </a:lnTo>
                  <a:lnTo>
                    <a:pt x="5609968" y="774357"/>
                  </a:lnTo>
                  <a:lnTo>
                    <a:pt x="5609968" y="8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B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07FED6B-8EA6-104A-A75A-1212B27543DB}"/>
                </a:ext>
              </a:extLst>
            </p:cNvPr>
            <p:cNvSpPr/>
            <p:nvPr userDrawn="1"/>
          </p:nvSpPr>
          <p:spPr>
            <a:xfrm>
              <a:off x="3167743" y="5461907"/>
              <a:ext cx="4490357" cy="1396093"/>
            </a:xfrm>
            <a:custGeom>
              <a:avLst/>
              <a:gdLst>
                <a:gd name="connsiteX0" fmla="*/ 122464 w 4490357"/>
                <a:gd name="connsiteY0" fmla="*/ 1396093 h 1404257"/>
                <a:gd name="connsiteX1" fmla="*/ 0 w 4490357"/>
                <a:gd name="connsiteY1" fmla="*/ 816429 h 1404257"/>
                <a:gd name="connsiteX2" fmla="*/ 4490357 w 4490357"/>
                <a:gd name="connsiteY2" fmla="*/ 0 h 1404257"/>
                <a:gd name="connsiteX3" fmla="*/ 4490357 w 4490357"/>
                <a:gd name="connsiteY3" fmla="*/ 1404257 h 1404257"/>
                <a:gd name="connsiteX4" fmla="*/ 122464 w 4490357"/>
                <a:gd name="connsiteY4" fmla="*/ 1396093 h 14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1404257">
                  <a:moveTo>
                    <a:pt x="122464" y="1396093"/>
                  </a:moveTo>
                  <a:lnTo>
                    <a:pt x="0" y="816429"/>
                  </a:lnTo>
                  <a:lnTo>
                    <a:pt x="4490357" y="0"/>
                  </a:lnTo>
                  <a:lnTo>
                    <a:pt x="4490357" y="1404257"/>
                  </a:lnTo>
                  <a:lnTo>
                    <a:pt x="122464" y="1396093"/>
                  </a:lnTo>
                  <a:close/>
                </a:path>
              </a:pathLst>
            </a:custGeom>
            <a:solidFill>
              <a:srgbClr val="3DB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D02E40CC-CE21-A848-861C-10BC87CD8A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8099" y="437744"/>
            <a:ext cx="4117975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774E4-434B-ED4D-B821-524A5B689D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7FCA90-33F3-FF48-810A-5FDCA3DBE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4" y="6260777"/>
            <a:ext cx="848006" cy="29262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E19B4D0-1D12-C54D-9740-1D7AE151CB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6489DF3-8EF2-E342-9F4A-5DF028B57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1405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7A825A09-644E-774D-8933-DBD6F17793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14057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8991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8C7A55-4069-F344-96A3-B9C8E956508E}"/>
              </a:ext>
            </a:extLst>
          </p:cNvPr>
          <p:cNvGrpSpPr/>
          <p:nvPr userDrawn="1"/>
        </p:nvGrpSpPr>
        <p:grpSpPr>
          <a:xfrm>
            <a:off x="2059191" y="0"/>
            <a:ext cx="10132809" cy="6858000"/>
            <a:chOff x="2059191" y="0"/>
            <a:chExt cx="10132809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44D9742-7134-6444-BF69-6DEAA1198B43}"/>
                </a:ext>
              </a:extLst>
            </p:cNvPr>
            <p:cNvSpPr/>
            <p:nvPr userDrawn="1"/>
          </p:nvSpPr>
          <p:spPr>
            <a:xfrm>
              <a:off x="7262191" y="0"/>
              <a:ext cx="4929809" cy="6858000"/>
            </a:xfrm>
            <a:prstGeom prst="rect">
              <a:avLst/>
            </a:prstGeom>
            <a:solidFill>
              <a:srgbClr val="3DB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76C7850-A007-5B40-A5B3-5852C912E5BB}"/>
                </a:ext>
              </a:extLst>
            </p:cNvPr>
            <p:cNvSpPr/>
            <p:nvPr userDrawn="1"/>
          </p:nvSpPr>
          <p:spPr>
            <a:xfrm>
              <a:off x="2059191" y="0"/>
              <a:ext cx="5609968" cy="1681607"/>
            </a:xfrm>
            <a:custGeom>
              <a:avLst/>
              <a:gdLst>
                <a:gd name="connsiteX0" fmla="*/ 0 w 5609968"/>
                <a:gd name="connsiteY0" fmla="*/ 0 h 1705233"/>
                <a:gd name="connsiteX1" fmla="*/ 296563 w 5609968"/>
                <a:gd name="connsiteY1" fmla="*/ 1705233 h 1705233"/>
                <a:gd name="connsiteX2" fmla="*/ 5609968 w 5609968"/>
                <a:gd name="connsiteY2" fmla="*/ 774357 h 1705233"/>
                <a:gd name="connsiteX3" fmla="*/ 5609968 w 5609968"/>
                <a:gd name="connsiteY3" fmla="*/ 8238 h 1705233"/>
                <a:gd name="connsiteX4" fmla="*/ 0 w 5609968"/>
                <a:gd name="connsiteY4" fmla="*/ 0 h 17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968" h="1705233">
                  <a:moveTo>
                    <a:pt x="0" y="0"/>
                  </a:moveTo>
                  <a:lnTo>
                    <a:pt x="296563" y="1705233"/>
                  </a:lnTo>
                  <a:lnTo>
                    <a:pt x="5609968" y="774357"/>
                  </a:lnTo>
                  <a:lnTo>
                    <a:pt x="5609968" y="8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B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07FED6B-8EA6-104A-A75A-1212B27543DB}"/>
                </a:ext>
              </a:extLst>
            </p:cNvPr>
            <p:cNvSpPr/>
            <p:nvPr userDrawn="1"/>
          </p:nvSpPr>
          <p:spPr>
            <a:xfrm>
              <a:off x="3167743" y="5461907"/>
              <a:ext cx="4490357" cy="1396093"/>
            </a:xfrm>
            <a:custGeom>
              <a:avLst/>
              <a:gdLst>
                <a:gd name="connsiteX0" fmla="*/ 122464 w 4490357"/>
                <a:gd name="connsiteY0" fmla="*/ 1396093 h 1404257"/>
                <a:gd name="connsiteX1" fmla="*/ 0 w 4490357"/>
                <a:gd name="connsiteY1" fmla="*/ 816429 h 1404257"/>
                <a:gd name="connsiteX2" fmla="*/ 4490357 w 4490357"/>
                <a:gd name="connsiteY2" fmla="*/ 0 h 1404257"/>
                <a:gd name="connsiteX3" fmla="*/ 4490357 w 4490357"/>
                <a:gd name="connsiteY3" fmla="*/ 1404257 h 1404257"/>
                <a:gd name="connsiteX4" fmla="*/ 122464 w 4490357"/>
                <a:gd name="connsiteY4" fmla="*/ 1396093 h 14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1404257">
                  <a:moveTo>
                    <a:pt x="122464" y="1396093"/>
                  </a:moveTo>
                  <a:lnTo>
                    <a:pt x="0" y="816429"/>
                  </a:lnTo>
                  <a:lnTo>
                    <a:pt x="4490357" y="0"/>
                  </a:lnTo>
                  <a:lnTo>
                    <a:pt x="4490357" y="1404257"/>
                  </a:lnTo>
                  <a:lnTo>
                    <a:pt x="122464" y="1396093"/>
                  </a:lnTo>
                  <a:close/>
                </a:path>
              </a:pathLst>
            </a:custGeom>
            <a:solidFill>
              <a:srgbClr val="3DB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5B163F09-B6BD-9F42-83B3-8CD7572320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8008" y="437744"/>
            <a:ext cx="255560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86FC1273-10CC-FA47-A65D-A4B55984D4E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437744"/>
            <a:ext cx="300355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C3D3ED77-B11E-124E-9FF6-7FF8E84300E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0" y="2233247"/>
            <a:ext cx="2711824" cy="4196158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C620FC5C-931F-374C-920A-F681892A9A7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32710" y="2233246"/>
            <a:ext cx="2859444" cy="2162907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95B61FB2-9B55-A548-B5E9-A92F1CD6A72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32710" y="4526853"/>
            <a:ext cx="2859444" cy="189340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F683F-2159-A642-BF06-8FE7835EA62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7FCA90-33F3-FF48-810A-5FDCA3DBE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212" y="6262167"/>
            <a:ext cx="848006" cy="292621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77DF457-521F-464E-AB04-D0245110EA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DC21736-2127-F346-BB67-3D9A2D17D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609968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D610204-2466-D74A-8A81-A6ECA4E76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6" y="444562"/>
            <a:ext cx="560996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015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3B547-A00A-CD40-B5C2-38F16346DE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31AEAF8-99CC-CC4C-9F19-609836972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EBA2D53-5F7B-8542-83A1-9F4B93CF31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1C169-7BFC-4A42-A21D-0BBD65D68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2276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D022DE-1646-7F46-96B6-F6A29868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2CF24-88EC-3C4C-90F6-0551D525C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8350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083BE9B-C6A7-E340-8D58-B99196B3BF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1036" y="3927723"/>
            <a:ext cx="3169924" cy="243292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60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58ED1F-9EE8-4444-A6EC-B1FF26BE3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695" y="2245111"/>
            <a:ext cx="9722606" cy="158377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ctr">
              <a:defRPr sz="4000" b="0" i="0" cap="none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”Quote”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2C85EE-BBAA-C143-B792-0A366553641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F486CF-B385-D34F-ADA1-15244B5696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66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9C151421-6DA3-464D-9F41-75F78B3A863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810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5F99C84-181C-D343-B4E3-D6623C1554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368039"/>
            <a:ext cx="132735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23D2F463-102C-7240-B057-9AFDC0F234D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9077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879942-9345-4547-B4C7-CD3F07AD15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200709"/>
            <a:ext cx="132735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1BDBF536-5EE4-AB48-8D56-20A15E11C1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2344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FF52B2D4-5BA6-414C-9121-649339863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6443" y="4033379"/>
            <a:ext cx="950912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86BBB35D-54DE-9147-B923-32265BFBCB6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67549" y="234817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DE74E86-025B-0742-9F12-C60DDEDFB2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23857" y="2358107"/>
            <a:ext cx="1083559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3F3F9C8F-D6D2-6A47-ACA4-B4220A4AF6C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067549" y="318084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EC133741-EFCA-DE4E-9A64-682A8DE67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23857" y="3190777"/>
            <a:ext cx="1083559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038DEC7E-73C2-FC4B-AEAF-5825E2DFA3F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067549" y="401351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8E0F77F-D271-C844-AD47-4152A48DEE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23857" y="4023447"/>
            <a:ext cx="1083559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66701C-66AB-1F46-8A8A-3954E180D8B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23E1243-0775-2746-A04D-199124635B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6F40534-C5C6-0343-9F34-DBDE3DFDA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6A9F88-3610-3D46-B6E4-6459ADB55B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993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2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00C10B80-B2FA-E84B-94A0-915EE5617FB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15939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89E78A8-32FC-AA44-9790-A0094DD5A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938" y="4355844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5496C137-C849-474D-9EAA-75D872949B6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467693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53A658D-00F5-D14D-A82D-4C4CD561F2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7692" y="4343879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C30EB68F-FDDF-6C47-A881-B16A82F1356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419447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E5065F21-94F9-E844-A9FD-6CFD9180F1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9446" y="4343879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41358B37-4475-DC49-940D-2B10074F76E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371201" y="500722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C71832C-A8EF-DF4C-B005-663DEC57A0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1200" y="4331914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4BC1887E-A62C-B04E-ACFC-2B39C47E88E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322955" y="504312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95374B4-EE57-4543-9601-1C8FFDF2D7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22954" y="4367809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A0901CC5-A87C-DF48-84E5-FDC32812BFA2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274710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3ED24246-671A-7A44-A0B7-188A9CAC765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74709" y="4355844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82B44C-227A-E345-8E82-4E54AF38BEF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A8D5131-3B42-6545-8633-673A0E808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B219BA27-22FE-F94C-833E-FEB12B4CE9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25F6BF-EE29-3041-A47E-2AAC22B54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67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3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3671D741-F256-EA4B-8F02-5AAC7BD5969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239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901F377-5A25-E742-A2F5-4334F5E6F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347" y="2362326"/>
            <a:ext cx="1195008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CBB743C6-B60B-CB43-96AB-80496AAEF81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8506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5492F02-1F2F-AC41-BCC2-9EA211457E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2347" y="3194996"/>
            <a:ext cx="1195008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38" name="Content Placeholder 9">
            <a:extLst>
              <a:ext uri="{FF2B5EF4-FFF2-40B4-BE49-F238E27FC236}">
                <a16:creationId xmlns:a16="http://schemas.microsoft.com/office/drawing/2014/main" id="{B42D2962-1FFE-2B48-9802-D90EE8A99D7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1773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CD93E570-2681-F54B-9E18-96508A78A8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2347" y="4027666"/>
            <a:ext cx="1195008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230594-AD77-C64B-AC38-A9F9F4EEC81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CEE6A2-6C4E-F047-A34C-255F84B169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C978D75-499E-EE4E-88D5-813E89963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E02E64-9C0E-9641-A33E-6C118FF67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4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6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30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659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3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65976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4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7D9905-AA86-BE44-9B72-CF64B55F6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496" y="998177"/>
            <a:ext cx="48885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CEB50C-D4A4-5848-9CE9-C84BE00A575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22D499A-9D01-214A-820A-4923044A596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5924" y="998177"/>
            <a:ext cx="56800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3D0AB35-41FD-FE4E-87ED-DF257EB055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03FE867-BE87-FA4A-B47B-A333E3DF2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8AC7FA-AB8E-0F4A-B49F-61551F55FD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94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5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BCF07E-298E-514C-98A2-28DAD3EE07C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79297" y="998177"/>
            <a:ext cx="73967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C971E-1F64-B344-B6BC-01873C01C6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69D3D91-C249-164C-A004-C38730826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36226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62B9EC-722F-0440-BA38-823FF4855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61D0F3D-D545-9F41-B3C8-E435A1E97E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9106FE-7D83-4444-900D-94850300C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89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6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D43873-C62F-FB47-B3C4-679A7438D9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DBA3585-7000-B141-8D67-60AB7E85548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6898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82048E0-48F9-904E-BE7B-AA12F7A075C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91410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2BB8B75-FC24-014D-9C40-B3A4EF268C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36861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2713A61-CE8E-0240-A5CB-7B834AD397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F2CA91D-6F31-6444-A6D0-33974CCA75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34D0CA-5BFB-4240-9FC3-FDEC4E6E6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79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7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3B5D20-2A99-6B49-9EC7-8C5D2C1236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ECE09AD-D424-0D4F-B3D5-9267A196249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614909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DE4A68A-383C-1348-BBDB-3C5B58B9119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11024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C90262F-B7D9-EF4D-8107-E84DB84EFD1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1882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917903-5137-D346-8161-2F458E2656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390842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D50FC3A-A48C-574E-8E9F-D64E1D50A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F1A8138-33BC-6842-A560-701FCEF10C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F268A5-6154-E145-BC94-D39F26D01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01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6D08D0D-89FA-8D47-9CFF-DBB4B3AF4986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B9C9A9-F046-DC42-AB2F-7E1D7F37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342072-479B-7B4A-9E6D-10182CF7F2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1826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5F826B-DEE8-AD42-99EB-11E8C779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222" y="1874560"/>
            <a:ext cx="10188333" cy="3036655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8500" b="0" i="0" cap="none">
                <a:solidFill>
                  <a:schemeClr val="bg1"/>
                </a:solidFill>
                <a:latin typeface="WT Gothic Light" pitchFamily="2" charset="77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44AF03A-771D-9D4A-9C75-0DDCFE403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5" y="5530127"/>
            <a:ext cx="2810536" cy="324613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BC3DFD-F0E2-2A40-9A06-803CF7EC1C5E}"/>
              </a:ext>
            </a:extLst>
          </p:cNvPr>
          <p:cNvCxnSpPr/>
          <p:nvPr userDrawn="1"/>
        </p:nvCxnSpPr>
        <p:spPr>
          <a:xfrm>
            <a:off x="740222" y="5261810"/>
            <a:ext cx="0" cy="861249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A01420-1A4A-B049-A664-D7BE0C453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219" y="427667"/>
            <a:ext cx="1699989" cy="76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7429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CD5FDB0-8722-D943-99B7-F3E069CB5E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4D00BE-B3F9-EA46-B05E-DC4F242D6A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75491"/>
            <a:ext cx="11360150" cy="65676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0B2DE7C-8410-E246-BB56-4CB47EF60D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4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B26975-D6E9-DA46-8A60-2B37F1B5D8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2C2E92B-4699-0542-8716-BE3467FA59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A01A948-8632-F24F-8B4E-84086F9A35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23825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9DA132-5DFA-EF4B-B061-C3226763FA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305AA17-D2CA-6A46-A6E3-D5C18F1616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75491"/>
            <a:ext cx="11360150" cy="65676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50DD7A5-0930-DE47-BFA7-96122431D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4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6FCEF9-8805-7040-BC73-8CE37EE38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3AB6BEB-B19D-AF47-BE8D-C274662641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6E795A-E87E-4D40-B60D-A8765C3C82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2253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E04FBF4-59D4-5D43-A53C-38515A26AEF2}"/>
              </a:ext>
            </a:extLst>
          </p:cNvPr>
          <p:cNvSpPr/>
          <p:nvPr userDrawn="1"/>
        </p:nvSpPr>
        <p:spPr>
          <a:xfrm>
            <a:off x="2166257" y="0"/>
            <a:ext cx="10025743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DF0358F-E202-9A45-8666-F37555225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597" y="2631549"/>
            <a:ext cx="4828441" cy="17397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D8D3C5-A9DB-094A-82F2-81155AD24588}"/>
              </a:ext>
            </a:extLst>
          </p:cNvPr>
          <p:cNvCxnSpPr>
            <a:cxnSpLocks/>
          </p:cNvCxnSpPr>
          <p:nvPr userDrawn="1"/>
        </p:nvCxnSpPr>
        <p:spPr>
          <a:xfrm>
            <a:off x="6575113" y="2334802"/>
            <a:ext cx="0" cy="21883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3B58CB9-D31E-804E-BB5A-92FE2BDDCA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D959DC9-849E-8C48-BB4A-7E5394850C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75491"/>
            <a:ext cx="5946771" cy="65676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EABFFDA-A70D-DC41-8736-C37D8F4D4A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5946771" cy="593134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E2A21EE-DB38-914A-886B-CA6F0721D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4572CB0-9F83-684A-9BF7-E60D848894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A70568-5F0A-D642-B9BA-C1AB1F62F8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0595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- Flat colour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47A4DF3-4DC1-1247-A94D-E8CCA03EAC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79213" y="-16435"/>
            <a:ext cx="9737065" cy="6877649"/>
          </a:xfrm>
          <a:custGeom>
            <a:avLst/>
            <a:gdLst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0 w 9696450"/>
              <a:gd name="connsiteY3" fmla="*/ 685800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7174477"/>
              <a:gd name="connsiteX1" fmla="*/ 9696450 w 9711948"/>
              <a:gd name="connsiteY1" fmla="*/ 0 h 7174477"/>
              <a:gd name="connsiteX2" fmla="*/ 9711948 w 9711948"/>
              <a:gd name="connsiteY2" fmla="*/ 6904495 h 7174477"/>
              <a:gd name="connsiteX3" fmla="*/ 6865426 w 9711948"/>
              <a:gd name="connsiteY3" fmla="*/ 5780868 h 7174477"/>
              <a:gd name="connsiteX4" fmla="*/ 1022888 w 9711948"/>
              <a:gd name="connsiteY4" fmla="*/ 5850610 h 7174477"/>
              <a:gd name="connsiteX5" fmla="*/ 0 w 9711948"/>
              <a:gd name="connsiteY5" fmla="*/ 0 h 7174477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02335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17834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295723"/>
              <a:gd name="connsiteX1" fmla="*/ 9696450 w 9711948"/>
              <a:gd name="connsiteY1" fmla="*/ 0 h 7295723"/>
              <a:gd name="connsiteX2" fmla="*/ 9711948 w 9711948"/>
              <a:gd name="connsiteY2" fmla="*/ 6904495 h 7295723"/>
              <a:gd name="connsiteX3" fmla="*/ 8632233 w 9711948"/>
              <a:gd name="connsiteY3" fmla="*/ 6245818 h 7295723"/>
              <a:gd name="connsiteX4" fmla="*/ 7717834 w 9711948"/>
              <a:gd name="connsiteY4" fmla="*/ 4649491 h 7295723"/>
              <a:gd name="connsiteX5" fmla="*/ 1022888 w 9711948"/>
              <a:gd name="connsiteY5" fmla="*/ 5850610 h 7295723"/>
              <a:gd name="connsiteX6" fmla="*/ 0 w 9711948"/>
              <a:gd name="connsiteY6" fmla="*/ 0 h 7295723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98045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65961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2514"/>
              <a:gd name="connsiteY0" fmla="*/ 0 h 6905538"/>
              <a:gd name="connsiteX1" fmla="*/ 9696450 w 9712514"/>
              <a:gd name="connsiteY1" fmla="*/ 0 h 6905538"/>
              <a:gd name="connsiteX2" fmla="*/ 9711948 w 9712514"/>
              <a:gd name="connsiteY2" fmla="*/ 6904495 h 6905538"/>
              <a:gd name="connsiteX3" fmla="*/ 8181695 w 9712514"/>
              <a:gd name="connsiteY3" fmla="*/ 6873771 h 6905538"/>
              <a:gd name="connsiteX4" fmla="*/ 7765961 w 9712514"/>
              <a:gd name="connsiteY4" fmla="*/ 4649491 h 6905538"/>
              <a:gd name="connsiteX5" fmla="*/ 1022888 w 9712514"/>
              <a:gd name="connsiteY5" fmla="*/ 5850610 h 6905538"/>
              <a:gd name="connsiteX6" fmla="*/ 0 w 9712514"/>
              <a:gd name="connsiteY6" fmla="*/ 0 h 6905538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35591 w 9712508"/>
              <a:gd name="connsiteY5" fmla="*/ 5773872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5489 w 9712508"/>
              <a:gd name="connsiteY4" fmla="*/ 4623912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31"/>
              <a:gd name="connsiteY0" fmla="*/ 0 h 6905880"/>
              <a:gd name="connsiteX1" fmla="*/ 9696450 w 9712531"/>
              <a:gd name="connsiteY1" fmla="*/ 0 h 6905880"/>
              <a:gd name="connsiteX2" fmla="*/ 9711948 w 9712531"/>
              <a:gd name="connsiteY2" fmla="*/ 6904495 h 6905880"/>
              <a:gd name="connsiteX3" fmla="*/ 8228884 w 9712531"/>
              <a:gd name="connsiteY3" fmla="*/ 6900034 h 6905880"/>
              <a:gd name="connsiteX4" fmla="*/ 7772313 w 9712531"/>
              <a:gd name="connsiteY4" fmla="*/ 4668676 h 6905880"/>
              <a:gd name="connsiteX5" fmla="*/ 1016536 w 9712531"/>
              <a:gd name="connsiteY5" fmla="*/ 5869795 h 6905880"/>
              <a:gd name="connsiteX6" fmla="*/ 0 w 9712531"/>
              <a:gd name="connsiteY6" fmla="*/ 0 h 6905880"/>
              <a:gd name="connsiteX0" fmla="*/ 0 w 9712508"/>
              <a:gd name="connsiteY0" fmla="*/ 0 h 6909626"/>
              <a:gd name="connsiteX1" fmla="*/ 9696450 w 9712508"/>
              <a:gd name="connsiteY1" fmla="*/ 0 h 6909626"/>
              <a:gd name="connsiteX2" fmla="*/ 9711948 w 9712508"/>
              <a:gd name="connsiteY2" fmla="*/ 6904495 h 6909626"/>
              <a:gd name="connsiteX3" fmla="*/ 8165367 w 9712508"/>
              <a:gd name="connsiteY3" fmla="*/ 6909626 h 6909626"/>
              <a:gd name="connsiteX4" fmla="*/ 7772313 w 9712508"/>
              <a:gd name="connsiteY4" fmla="*/ 4668676 h 6909626"/>
              <a:gd name="connsiteX5" fmla="*/ 1016536 w 9712508"/>
              <a:gd name="connsiteY5" fmla="*/ 5869795 h 6909626"/>
              <a:gd name="connsiteX6" fmla="*/ 0 w 9712508"/>
              <a:gd name="connsiteY6" fmla="*/ 0 h 6909626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547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81841 w 9712520"/>
              <a:gd name="connsiteY4" fmla="*/ 4662281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69138 w 9712520"/>
              <a:gd name="connsiteY4" fmla="*/ 461432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918405 w 9712520"/>
              <a:gd name="connsiteY4" fmla="*/ 471663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37380 w 9712520"/>
              <a:gd name="connsiteY4" fmla="*/ 4655887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97723 w 9712520"/>
              <a:gd name="connsiteY4" fmla="*/ 462711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4042973 w 9712520"/>
              <a:gd name="connsiteY5" fmla="*/ 4976023 h 6916635"/>
              <a:gd name="connsiteX6" fmla="*/ 0 w 9712520"/>
              <a:gd name="connsiteY6" fmla="*/ 0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3222472 w 8892019"/>
              <a:gd name="connsiteY5" fmla="*/ 4976023 h 6916635"/>
              <a:gd name="connsiteX6" fmla="*/ 0 w 8892019"/>
              <a:gd name="connsiteY6" fmla="*/ 1787547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935831 w 8892019"/>
              <a:gd name="connsiteY5" fmla="*/ 6871905 h 6916635"/>
              <a:gd name="connsiteX6" fmla="*/ 0 w 8892019"/>
              <a:gd name="connsiteY6" fmla="*/ 1787547 h 6916635"/>
              <a:gd name="connsiteX0" fmla="*/ 0 w 8690257"/>
              <a:gd name="connsiteY0" fmla="*/ 1909424 h 6916635"/>
              <a:gd name="connsiteX1" fmla="*/ 8674187 w 8690257"/>
              <a:gd name="connsiteY1" fmla="*/ 0 h 6916635"/>
              <a:gd name="connsiteX2" fmla="*/ 8689685 w 8690257"/>
              <a:gd name="connsiteY2" fmla="*/ 6904495 h 6916635"/>
              <a:gd name="connsiteX3" fmla="*/ 7143104 w 8690257"/>
              <a:gd name="connsiteY3" fmla="*/ 6909626 h 6916635"/>
              <a:gd name="connsiteX4" fmla="*/ 6753229 w 8690257"/>
              <a:gd name="connsiteY4" fmla="*/ 4662282 h 6916635"/>
              <a:gd name="connsiteX5" fmla="*/ 734069 w 8690257"/>
              <a:gd name="connsiteY5" fmla="*/ 6871905 h 6916635"/>
              <a:gd name="connsiteX6" fmla="*/ 0 w 8690257"/>
              <a:gd name="connsiteY6" fmla="*/ 1909424 h 6916635"/>
              <a:gd name="connsiteX0" fmla="*/ 0 w 8851667"/>
              <a:gd name="connsiteY0" fmla="*/ 1774005 h 6916635"/>
              <a:gd name="connsiteX1" fmla="*/ 8835597 w 8851667"/>
              <a:gd name="connsiteY1" fmla="*/ 0 h 6916635"/>
              <a:gd name="connsiteX2" fmla="*/ 8851095 w 8851667"/>
              <a:gd name="connsiteY2" fmla="*/ 6904495 h 6916635"/>
              <a:gd name="connsiteX3" fmla="*/ 7304514 w 8851667"/>
              <a:gd name="connsiteY3" fmla="*/ 6909626 h 6916635"/>
              <a:gd name="connsiteX4" fmla="*/ 6914639 w 8851667"/>
              <a:gd name="connsiteY4" fmla="*/ 4662282 h 6916635"/>
              <a:gd name="connsiteX5" fmla="*/ 895479 w 8851667"/>
              <a:gd name="connsiteY5" fmla="*/ 6871905 h 6916635"/>
              <a:gd name="connsiteX6" fmla="*/ 0 w 8851667"/>
              <a:gd name="connsiteY6" fmla="*/ 1774005 h 6916635"/>
              <a:gd name="connsiteX0" fmla="*/ 0 w 8851667"/>
              <a:gd name="connsiteY0" fmla="*/ 1029194 h 6171824"/>
              <a:gd name="connsiteX1" fmla="*/ 8606933 w 8851667"/>
              <a:gd name="connsiteY1" fmla="*/ 0 h 6171824"/>
              <a:gd name="connsiteX2" fmla="*/ 8851095 w 8851667"/>
              <a:gd name="connsiteY2" fmla="*/ 6159684 h 6171824"/>
              <a:gd name="connsiteX3" fmla="*/ 7304514 w 8851667"/>
              <a:gd name="connsiteY3" fmla="*/ 6164815 h 6171824"/>
              <a:gd name="connsiteX4" fmla="*/ 6914639 w 8851667"/>
              <a:gd name="connsiteY4" fmla="*/ 3917471 h 6171824"/>
              <a:gd name="connsiteX5" fmla="*/ 895479 w 8851667"/>
              <a:gd name="connsiteY5" fmla="*/ 6127094 h 6171824"/>
              <a:gd name="connsiteX6" fmla="*/ 0 w 8851667"/>
              <a:gd name="connsiteY6" fmla="*/ 1029194 h 6171824"/>
              <a:gd name="connsiteX0" fmla="*/ 0 w 8862500"/>
              <a:gd name="connsiteY0" fmla="*/ 1801089 h 6943719"/>
              <a:gd name="connsiteX1" fmla="*/ 8862500 w 8862500"/>
              <a:gd name="connsiteY1" fmla="*/ 0 h 6943719"/>
              <a:gd name="connsiteX2" fmla="*/ 8851095 w 8862500"/>
              <a:gd name="connsiteY2" fmla="*/ 6931579 h 6943719"/>
              <a:gd name="connsiteX3" fmla="*/ 7304514 w 8862500"/>
              <a:gd name="connsiteY3" fmla="*/ 6936710 h 6943719"/>
              <a:gd name="connsiteX4" fmla="*/ 6914639 w 8862500"/>
              <a:gd name="connsiteY4" fmla="*/ 4689366 h 6943719"/>
              <a:gd name="connsiteX5" fmla="*/ 895479 w 8862500"/>
              <a:gd name="connsiteY5" fmla="*/ 6898989 h 6943719"/>
              <a:gd name="connsiteX6" fmla="*/ 0 w 8862500"/>
              <a:gd name="connsiteY6" fmla="*/ 1801089 h 6943719"/>
              <a:gd name="connsiteX0" fmla="*/ 0 w 8862500"/>
              <a:gd name="connsiteY0" fmla="*/ 1801089 h 7288178"/>
              <a:gd name="connsiteX1" fmla="*/ 8862500 w 8862500"/>
              <a:gd name="connsiteY1" fmla="*/ 0 h 7288178"/>
              <a:gd name="connsiteX2" fmla="*/ 8851095 w 8862500"/>
              <a:gd name="connsiteY2" fmla="*/ 6931579 h 7288178"/>
              <a:gd name="connsiteX3" fmla="*/ 7304514 w 8862500"/>
              <a:gd name="connsiteY3" fmla="*/ 6936710 h 7288178"/>
              <a:gd name="connsiteX4" fmla="*/ 895479 w 8862500"/>
              <a:gd name="connsiteY4" fmla="*/ 6898989 h 7288178"/>
              <a:gd name="connsiteX5" fmla="*/ 0 w 8862500"/>
              <a:gd name="connsiteY5" fmla="*/ 1801089 h 7288178"/>
              <a:gd name="connsiteX0" fmla="*/ 0 w 8862500"/>
              <a:gd name="connsiteY0" fmla="*/ 1801089 h 7673100"/>
              <a:gd name="connsiteX1" fmla="*/ 8862500 w 8862500"/>
              <a:gd name="connsiteY1" fmla="*/ 0 h 7673100"/>
              <a:gd name="connsiteX2" fmla="*/ 8851095 w 8862500"/>
              <a:gd name="connsiteY2" fmla="*/ 6931579 h 7673100"/>
              <a:gd name="connsiteX3" fmla="*/ 895479 w 8862500"/>
              <a:gd name="connsiteY3" fmla="*/ 6898989 h 7673100"/>
              <a:gd name="connsiteX4" fmla="*/ 0 w 8862500"/>
              <a:gd name="connsiteY4" fmla="*/ 1801089 h 7673100"/>
              <a:gd name="connsiteX0" fmla="*/ 0 w 8862500"/>
              <a:gd name="connsiteY0" fmla="*/ 1801089 h 7290518"/>
              <a:gd name="connsiteX1" fmla="*/ 8862500 w 8862500"/>
              <a:gd name="connsiteY1" fmla="*/ 0 h 7290518"/>
              <a:gd name="connsiteX2" fmla="*/ 8851095 w 8862500"/>
              <a:gd name="connsiteY2" fmla="*/ 6931579 h 7290518"/>
              <a:gd name="connsiteX3" fmla="*/ 895479 w 8862500"/>
              <a:gd name="connsiteY3" fmla="*/ 6898989 h 7290518"/>
              <a:gd name="connsiteX4" fmla="*/ 0 w 8862500"/>
              <a:gd name="connsiteY4" fmla="*/ 1801089 h 7290518"/>
              <a:gd name="connsiteX0" fmla="*/ 0 w 8862500"/>
              <a:gd name="connsiteY0" fmla="*/ 1801089 h 6933790"/>
              <a:gd name="connsiteX1" fmla="*/ 8862500 w 8862500"/>
              <a:gd name="connsiteY1" fmla="*/ 0 h 6933790"/>
              <a:gd name="connsiteX2" fmla="*/ 8851095 w 8862500"/>
              <a:gd name="connsiteY2" fmla="*/ 6931579 h 6933790"/>
              <a:gd name="connsiteX3" fmla="*/ 895479 w 8862500"/>
              <a:gd name="connsiteY3" fmla="*/ 6898989 h 6933790"/>
              <a:gd name="connsiteX4" fmla="*/ 0 w 8862500"/>
              <a:gd name="connsiteY4" fmla="*/ 1801089 h 6933790"/>
              <a:gd name="connsiteX0" fmla="*/ 0 w 8862500"/>
              <a:gd name="connsiteY0" fmla="*/ 1801089 h 6953375"/>
              <a:gd name="connsiteX1" fmla="*/ 8862500 w 8862500"/>
              <a:gd name="connsiteY1" fmla="*/ 0 h 6953375"/>
              <a:gd name="connsiteX2" fmla="*/ 8851095 w 8862500"/>
              <a:gd name="connsiteY2" fmla="*/ 6931579 h 6953375"/>
              <a:gd name="connsiteX3" fmla="*/ 922380 w 8862500"/>
              <a:gd name="connsiteY3" fmla="*/ 6953157 h 6953375"/>
              <a:gd name="connsiteX4" fmla="*/ 0 w 8862500"/>
              <a:gd name="connsiteY4" fmla="*/ 1801089 h 6953375"/>
              <a:gd name="connsiteX0" fmla="*/ 0 w 8862500"/>
              <a:gd name="connsiteY0" fmla="*/ 1 h 5152287"/>
              <a:gd name="connsiteX1" fmla="*/ 8862500 w 8862500"/>
              <a:gd name="connsiteY1" fmla="*/ 0 h 5152287"/>
              <a:gd name="connsiteX2" fmla="*/ 8851095 w 8862500"/>
              <a:gd name="connsiteY2" fmla="*/ 5130491 h 5152287"/>
              <a:gd name="connsiteX3" fmla="*/ 922380 w 8862500"/>
              <a:gd name="connsiteY3" fmla="*/ 5152069 h 5152287"/>
              <a:gd name="connsiteX4" fmla="*/ 0 w 8862500"/>
              <a:gd name="connsiteY4" fmla="*/ 1 h 5152287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5695206 w 8875951"/>
              <a:gd name="connsiteY1" fmla="*/ 622933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7416912 w 8875951"/>
              <a:gd name="connsiteY1" fmla="*/ 1164614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932682 w 8875951"/>
              <a:gd name="connsiteY2" fmla="*/ 54168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677117 w 8875951"/>
              <a:gd name="connsiteY2" fmla="*/ 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19730"/>
              <a:gd name="connsiteX1" fmla="*/ 6771273 w 8875951"/>
              <a:gd name="connsiteY1" fmla="*/ 595849 h 6919730"/>
              <a:gd name="connsiteX2" fmla="*/ 6677117 w 8875951"/>
              <a:gd name="connsiteY2" fmla="*/ 0 h 6919730"/>
              <a:gd name="connsiteX3" fmla="*/ 8875951 w 8875951"/>
              <a:gd name="connsiteY3" fmla="*/ 0 h 6919730"/>
              <a:gd name="connsiteX4" fmla="*/ 8851095 w 8875951"/>
              <a:gd name="connsiteY4" fmla="*/ 6918038 h 6919730"/>
              <a:gd name="connsiteX5" fmla="*/ 829756 w 8875951"/>
              <a:gd name="connsiteY5" fmla="*/ 6869678 h 6919730"/>
              <a:gd name="connsiteX6" fmla="*/ 0 w 8875951"/>
              <a:gd name="connsiteY6" fmla="*/ 1787548 h 6919730"/>
              <a:gd name="connsiteX0" fmla="*/ 0 w 8875951"/>
              <a:gd name="connsiteY0" fmla="*/ 1787548 h 6923052"/>
              <a:gd name="connsiteX1" fmla="*/ 6771273 w 8875951"/>
              <a:gd name="connsiteY1" fmla="*/ 595849 h 6923052"/>
              <a:gd name="connsiteX2" fmla="*/ 6677117 w 8875951"/>
              <a:gd name="connsiteY2" fmla="*/ 0 h 6923052"/>
              <a:gd name="connsiteX3" fmla="*/ 8875951 w 8875951"/>
              <a:gd name="connsiteY3" fmla="*/ 0 h 6923052"/>
              <a:gd name="connsiteX4" fmla="*/ 8851095 w 8875951"/>
              <a:gd name="connsiteY4" fmla="*/ 6918038 h 6923052"/>
              <a:gd name="connsiteX5" fmla="*/ 896450 w 8875951"/>
              <a:gd name="connsiteY5" fmla="*/ 6914442 h 6923052"/>
              <a:gd name="connsiteX6" fmla="*/ 0 w 8875951"/>
              <a:gd name="connsiteY6" fmla="*/ 1787548 h 6923052"/>
              <a:gd name="connsiteX0" fmla="*/ 0 w 8875951"/>
              <a:gd name="connsiteY0" fmla="*/ 1787548 h 6920994"/>
              <a:gd name="connsiteX1" fmla="*/ 6771273 w 8875951"/>
              <a:gd name="connsiteY1" fmla="*/ 595849 h 6920994"/>
              <a:gd name="connsiteX2" fmla="*/ 6677117 w 8875951"/>
              <a:gd name="connsiteY2" fmla="*/ 0 h 6920994"/>
              <a:gd name="connsiteX3" fmla="*/ 8875951 w 8875951"/>
              <a:gd name="connsiteY3" fmla="*/ 0 h 6920994"/>
              <a:gd name="connsiteX4" fmla="*/ 8851095 w 8875951"/>
              <a:gd name="connsiteY4" fmla="*/ 6918038 h 6920994"/>
              <a:gd name="connsiteX5" fmla="*/ 1048893 w 8875951"/>
              <a:gd name="connsiteY5" fmla="*/ 6898456 h 6920994"/>
              <a:gd name="connsiteX6" fmla="*/ 0 w 8875951"/>
              <a:gd name="connsiteY6" fmla="*/ 1787548 h 6920994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77117 w 8875951"/>
              <a:gd name="connsiteY2" fmla="*/ 0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58063 w 8875951"/>
              <a:gd name="connsiteY2" fmla="*/ 6395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9739793"/>
              <a:gd name="connsiteY0" fmla="*/ 0 h 6926853"/>
              <a:gd name="connsiteX1" fmla="*/ 7631940 w 9739793"/>
              <a:gd name="connsiteY1" fmla="*/ 589265 h 6926853"/>
              <a:gd name="connsiteX2" fmla="*/ 7521905 w 9739793"/>
              <a:gd name="connsiteY2" fmla="*/ 9403 h 6926853"/>
              <a:gd name="connsiteX3" fmla="*/ 9739793 w 9739793"/>
              <a:gd name="connsiteY3" fmla="*/ 3008 h 6926853"/>
              <a:gd name="connsiteX4" fmla="*/ 9714937 w 9739793"/>
              <a:gd name="connsiteY4" fmla="*/ 6921046 h 6926853"/>
              <a:gd name="connsiteX5" fmla="*/ 1760292 w 9739793"/>
              <a:gd name="connsiteY5" fmla="*/ 6920648 h 6926853"/>
              <a:gd name="connsiteX6" fmla="*/ 0 w 9739793"/>
              <a:gd name="connsiteY6" fmla="*/ 0 h 6926853"/>
              <a:gd name="connsiteX0" fmla="*/ 0 w 9739793"/>
              <a:gd name="connsiteY0" fmla="*/ 0 h 6921151"/>
              <a:gd name="connsiteX1" fmla="*/ 7631940 w 9739793"/>
              <a:gd name="connsiteY1" fmla="*/ 589265 h 6921151"/>
              <a:gd name="connsiteX2" fmla="*/ 7521905 w 9739793"/>
              <a:gd name="connsiteY2" fmla="*/ 9403 h 6921151"/>
              <a:gd name="connsiteX3" fmla="*/ 9739793 w 9739793"/>
              <a:gd name="connsiteY3" fmla="*/ 3008 h 6921151"/>
              <a:gd name="connsiteX4" fmla="*/ 9714937 w 9739793"/>
              <a:gd name="connsiteY4" fmla="*/ 6921046 h 6921151"/>
              <a:gd name="connsiteX5" fmla="*/ 1036189 w 9739793"/>
              <a:gd name="connsiteY5" fmla="*/ 5859105 h 6921151"/>
              <a:gd name="connsiteX6" fmla="*/ 0 w 9739793"/>
              <a:gd name="connsiteY6" fmla="*/ 0 h 6921151"/>
              <a:gd name="connsiteX0" fmla="*/ 0 w 9739793"/>
              <a:gd name="connsiteY0" fmla="*/ 0 h 6921151"/>
              <a:gd name="connsiteX1" fmla="*/ 7521905 w 9739793"/>
              <a:gd name="connsiteY1" fmla="*/ 9403 h 6921151"/>
              <a:gd name="connsiteX2" fmla="*/ 9739793 w 9739793"/>
              <a:gd name="connsiteY2" fmla="*/ 3008 h 6921151"/>
              <a:gd name="connsiteX3" fmla="*/ 9714937 w 9739793"/>
              <a:gd name="connsiteY3" fmla="*/ 6921046 h 6921151"/>
              <a:gd name="connsiteX4" fmla="*/ 1036189 w 9739793"/>
              <a:gd name="connsiteY4" fmla="*/ 5859105 h 6921151"/>
              <a:gd name="connsiteX5" fmla="*/ 0 w 9739793"/>
              <a:gd name="connsiteY5" fmla="*/ 0 h 6921151"/>
              <a:gd name="connsiteX0" fmla="*/ 0 w 9739793"/>
              <a:gd name="connsiteY0" fmla="*/ 0 h 6921151"/>
              <a:gd name="connsiteX1" fmla="*/ 9739793 w 9739793"/>
              <a:gd name="connsiteY1" fmla="*/ 3008 h 6921151"/>
              <a:gd name="connsiteX2" fmla="*/ 9714937 w 9739793"/>
              <a:gd name="connsiteY2" fmla="*/ 6921046 h 6921151"/>
              <a:gd name="connsiteX3" fmla="*/ 1036189 w 9739793"/>
              <a:gd name="connsiteY3" fmla="*/ 5859105 h 6921151"/>
              <a:gd name="connsiteX4" fmla="*/ 0 w 9739793"/>
              <a:gd name="connsiteY4" fmla="*/ 0 h 6921151"/>
              <a:gd name="connsiteX0" fmla="*/ 0 w 9739793"/>
              <a:gd name="connsiteY0" fmla="*/ 0 h 7285042"/>
              <a:gd name="connsiteX1" fmla="*/ 9739793 w 9739793"/>
              <a:gd name="connsiteY1" fmla="*/ 3008 h 7285042"/>
              <a:gd name="connsiteX2" fmla="*/ 9714937 w 9739793"/>
              <a:gd name="connsiteY2" fmla="*/ 6921046 h 7285042"/>
              <a:gd name="connsiteX3" fmla="*/ 4392717 w 9739793"/>
              <a:gd name="connsiteY3" fmla="*/ 6270706 h 7285042"/>
              <a:gd name="connsiteX4" fmla="*/ 1036189 w 9739793"/>
              <a:gd name="connsiteY4" fmla="*/ 5859105 h 7285042"/>
              <a:gd name="connsiteX5" fmla="*/ 0 w 9739793"/>
              <a:gd name="connsiteY5" fmla="*/ 0 h 7285042"/>
              <a:gd name="connsiteX0" fmla="*/ 0 w 9739793"/>
              <a:gd name="connsiteY0" fmla="*/ 0 h 7136817"/>
              <a:gd name="connsiteX1" fmla="*/ 9739793 w 9739793"/>
              <a:gd name="connsiteY1" fmla="*/ 3008 h 7136817"/>
              <a:gd name="connsiteX2" fmla="*/ 9714937 w 9739793"/>
              <a:gd name="connsiteY2" fmla="*/ 6921046 h 7136817"/>
              <a:gd name="connsiteX3" fmla="*/ 6501508 w 9739793"/>
              <a:gd name="connsiteY3" fmla="*/ 4710365 h 7136817"/>
              <a:gd name="connsiteX4" fmla="*/ 1036189 w 9739793"/>
              <a:gd name="connsiteY4" fmla="*/ 5859105 h 7136817"/>
              <a:gd name="connsiteX5" fmla="*/ 0 w 9739793"/>
              <a:gd name="connsiteY5" fmla="*/ 0 h 7136817"/>
              <a:gd name="connsiteX0" fmla="*/ 0 w 9739793"/>
              <a:gd name="connsiteY0" fmla="*/ 0 h 7125176"/>
              <a:gd name="connsiteX1" fmla="*/ 9739793 w 9739793"/>
              <a:gd name="connsiteY1" fmla="*/ 3008 h 7125176"/>
              <a:gd name="connsiteX2" fmla="*/ 9714937 w 9739793"/>
              <a:gd name="connsiteY2" fmla="*/ 6921046 h 7125176"/>
              <a:gd name="connsiteX3" fmla="*/ 7403461 w 9739793"/>
              <a:gd name="connsiteY3" fmla="*/ 4492940 h 7125176"/>
              <a:gd name="connsiteX4" fmla="*/ 1036189 w 9739793"/>
              <a:gd name="connsiteY4" fmla="*/ 5859105 h 7125176"/>
              <a:gd name="connsiteX5" fmla="*/ 0 w 9739793"/>
              <a:gd name="connsiteY5" fmla="*/ 0 h 7125176"/>
              <a:gd name="connsiteX0" fmla="*/ 0 w 9739793"/>
              <a:gd name="connsiteY0" fmla="*/ 0 h 7137543"/>
              <a:gd name="connsiteX1" fmla="*/ 9739793 w 9739793"/>
              <a:gd name="connsiteY1" fmla="*/ 3008 h 7137543"/>
              <a:gd name="connsiteX2" fmla="*/ 9714937 w 9739793"/>
              <a:gd name="connsiteY2" fmla="*/ 6921046 h 7137543"/>
              <a:gd name="connsiteX3" fmla="*/ 7822679 w 9739793"/>
              <a:gd name="connsiteY3" fmla="*/ 4723154 h 7137543"/>
              <a:gd name="connsiteX4" fmla="*/ 1036189 w 9739793"/>
              <a:gd name="connsiteY4" fmla="*/ 5859105 h 7137543"/>
              <a:gd name="connsiteX5" fmla="*/ 0 w 9739793"/>
              <a:gd name="connsiteY5" fmla="*/ 0 h 7137543"/>
              <a:gd name="connsiteX0" fmla="*/ 0 w 9739793"/>
              <a:gd name="connsiteY0" fmla="*/ 0 h 7127138"/>
              <a:gd name="connsiteX1" fmla="*/ 9739793 w 9739793"/>
              <a:gd name="connsiteY1" fmla="*/ 3008 h 7127138"/>
              <a:gd name="connsiteX2" fmla="*/ 9714937 w 9739793"/>
              <a:gd name="connsiteY2" fmla="*/ 6921046 h 7127138"/>
              <a:gd name="connsiteX3" fmla="*/ 7822679 w 9739793"/>
              <a:gd name="connsiteY3" fmla="*/ 4531309 h 7127138"/>
              <a:gd name="connsiteX4" fmla="*/ 1036189 w 9739793"/>
              <a:gd name="connsiteY4" fmla="*/ 5859105 h 7127138"/>
              <a:gd name="connsiteX5" fmla="*/ 0 w 9739793"/>
              <a:gd name="connsiteY5" fmla="*/ 0 h 7127138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311619"/>
              <a:gd name="connsiteX1" fmla="*/ 9739793 w 9739793"/>
              <a:gd name="connsiteY1" fmla="*/ 3008 h 7311619"/>
              <a:gd name="connsiteX2" fmla="*/ 9714937 w 9739793"/>
              <a:gd name="connsiteY2" fmla="*/ 6921046 h 7311619"/>
              <a:gd name="connsiteX3" fmla="*/ 8965998 w 9739793"/>
              <a:gd name="connsiteY3" fmla="*/ 6257917 h 7311619"/>
              <a:gd name="connsiteX4" fmla="*/ 7797272 w 9739793"/>
              <a:gd name="connsiteY4" fmla="*/ 4684785 h 7311619"/>
              <a:gd name="connsiteX5" fmla="*/ 1036189 w 9739793"/>
              <a:gd name="connsiteY5" fmla="*/ 5859105 h 7311619"/>
              <a:gd name="connsiteX6" fmla="*/ 0 w 9739793"/>
              <a:gd name="connsiteY6" fmla="*/ 0 h 7311619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089580"/>
              <a:gd name="connsiteX1" fmla="*/ 9739793 w 9739793"/>
              <a:gd name="connsiteY1" fmla="*/ 3008 h 7089580"/>
              <a:gd name="connsiteX2" fmla="*/ 9714937 w 9739793"/>
              <a:gd name="connsiteY2" fmla="*/ 6921046 h 7089580"/>
              <a:gd name="connsiteX3" fmla="*/ 8203785 w 9739793"/>
              <a:gd name="connsiteY3" fmla="*/ 6922981 h 7089580"/>
              <a:gd name="connsiteX4" fmla="*/ 7797272 w 9739793"/>
              <a:gd name="connsiteY4" fmla="*/ 4684785 h 7089580"/>
              <a:gd name="connsiteX5" fmla="*/ 1036189 w 9739793"/>
              <a:gd name="connsiteY5" fmla="*/ 5859105 h 7089580"/>
              <a:gd name="connsiteX6" fmla="*/ 0 w 9739793"/>
              <a:gd name="connsiteY6" fmla="*/ 0 h 7089580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6189 w 9739793"/>
              <a:gd name="connsiteY5" fmla="*/ 5859105 h 6936148"/>
              <a:gd name="connsiteX6" fmla="*/ 0 w 9739793"/>
              <a:gd name="connsiteY6" fmla="*/ 0 h 6936148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3013 w 9739793"/>
              <a:gd name="connsiteY5" fmla="*/ 5881487 h 6936148"/>
              <a:gd name="connsiteX6" fmla="*/ 0 w 9739793"/>
              <a:gd name="connsiteY6" fmla="*/ 0 h 6936148"/>
              <a:gd name="connsiteX0" fmla="*/ 0 w 9739793"/>
              <a:gd name="connsiteY0" fmla="*/ 0 h 6938470"/>
              <a:gd name="connsiteX1" fmla="*/ 9739793 w 9739793"/>
              <a:gd name="connsiteY1" fmla="*/ 3008 h 6938470"/>
              <a:gd name="connsiteX2" fmla="*/ 9714937 w 9739793"/>
              <a:gd name="connsiteY2" fmla="*/ 6921046 h 6938470"/>
              <a:gd name="connsiteX3" fmla="*/ 8197433 w 9739793"/>
              <a:gd name="connsiteY3" fmla="*/ 6926179 h 6938470"/>
              <a:gd name="connsiteX4" fmla="*/ 7797272 w 9739793"/>
              <a:gd name="connsiteY4" fmla="*/ 4684785 h 6938470"/>
              <a:gd name="connsiteX5" fmla="*/ 1033013 w 9739793"/>
              <a:gd name="connsiteY5" fmla="*/ 5881487 h 6938470"/>
              <a:gd name="connsiteX6" fmla="*/ 0 w 9739793"/>
              <a:gd name="connsiteY6" fmla="*/ 0 h 6938470"/>
              <a:gd name="connsiteX0" fmla="*/ 0 w 9739793"/>
              <a:gd name="connsiteY0" fmla="*/ 0 h 6934207"/>
              <a:gd name="connsiteX1" fmla="*/ 9739793 w 9739793"/>
              <a:gd name="connsiteY1" fmla="*/ 3008 h 6934207"/>
              <a:gd name="connsiteX2" fmla="*/ 9714937 w 9739793"/>
              <a:gd name="connsiteY2" fmla="*/ 6921046 h 6934207"/>
              <a:gd name="connsiteX3" fmla="*/ 8197433 w 9739793"/>
              <a:gd name="connsiteY3" fmla="*/ 6926179 h 6934207"/>
              <a:gd name="connsiteX4" fmla="*/ 7797272 w 9739793"/>
              <a:gd name="connsiteY4" fmla="*/ 4684785 h 6934207"/>
              <a:gd name="connsiteX5" fmla="*/ 1033013 w 9739793"/>
              <a:gd name="connsiteY5" fmla="*/ 5881487 h 6934207"/>
              <a:gd name="connsiteX6" fmla="*/ 0 w 9739793"/>
              <a:gd name="connsiteY6" fmla="*/ 0 h 6934207"/>
              <a:gd name="connsiteX0" fmla="*/ 0 w 9739793"/>
              <a:gd name="connsiteY0" fmla="*/ 0 h 6926218"/>
              <a:gd name="connsiteX1" fmla="*/ 9739793 w 9739793"/>
              <a:gd name="connsiteY1" fmla="*/ 3008 h 6926218"/>
              <a:gd name="connsiteX2" fmla="*/ 9714937 w 9739793"/>
              <a:gd name="connsiteY2" fmla="*/ 6921046 h 6926218"/>
              <a:gd name="connsiteX3" fmla="*/ 8197433 w 9739793"/>
              <a:gd name="connsiteY3" fmla="*/ 6926179 h 6926218"/>
              <a:gd name="connsiteX4" fmla="*/ 7797272 w 9739793"/>
              <a:gd name="connsiteY4" fmla="*/ 4684785 h 6926218"/>
              <a:gd name="connsiteX5" fmla="*/ 1033013 w 9739793"/>
              <a:gd name="connsiteY5" fmla="*/ 5881487 h 6926218"/>
              <a:gd name="connsiteX6" fmla="*/ 0 w 9739793"/>
              <a:gd name="connsiteY6" fmla="*/ 0 h 69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9793" h="6926218">
                <a:moveTo>
                  <a:pt x="0" y="0"/>
                </a:moveTo>
                <a:lnTo>
                  <a:pt x="9739793" y="3008"/>
                </a:lnTo>
                <a:cubicBezTo>
                  <a:pt x="9735991" y="2313534"/>
                  <a:pt x="9718739" y="4610520"/>
                  <a:pt x="9714937" y="6921046"/>
                </a:cubicBezTo>
                <a:cubicBezTo>
                  <a:pt x="9713006" y="6927567"/>
                  <a:pt x="8196280" y="6921595"/>
                  <a:pt x="8197433" y="6926179"/>
                </a:cubicBezTo>
                <a:cubicBezTo>
                  <a:pt x="8195411" y="6937160"/>
                  <a:pt x="7810441" y="4674516"/>
                  <a:pt x="7797272" y="4684785"/>
                </a:cubicBezTo>
                <a:cubicBezTo>
                  <a:pt x="7811723" y="4699641"/>
                  <a:pt x="1028327" y="5890640"/>
                  <a:pt x="1033013" y="588148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2B1D851-F6CB-4548-BD3A-A8A460E496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924" y="1642820"/>
            <a:ext cx="4691376" cy="1694646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DFC55-074B-FB49-8ED6-CE136DCAAE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5924" y="3431328"/>
            <a:ext cx="4722746" cy="2035175"/>
          </a:xfrm>
        </p:spPr>
        <p:txBody>
          <a:bodyPr>
            <a:normAutofit/>
          </a:bodyPr>
          <a:lstStyle>
            <a:lvl1pPr>
              <a:defRPr sz="14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4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4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CEB38E-7D9E-224F-A863-67C59CA3573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9DE5BB-22AB-EC40-B195-4E8E861AD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75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0" name="Freeform 17"/>
          <p:cNvSpPr/>
          <p:nvPr/>
        </p:nvSpPr>
        <p:spPr>
          <a:xfrm>
            <a:off x="3167743" y="5461906"/>
            <a:ext cx="4490357" cy="140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1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661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276666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44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403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403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D6596E44-FEEC-D144-AB9A-E46C5ACA0ACE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FA443874-7CA1-9048-8FB6-92E5374480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2540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F8E3AF47-D713-5348-943C-B1429ED609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06838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1BE3A73-812D-6141-855E-4819FDCAB4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540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0DECB30-08D4-3049-BC24-71DA4D361C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822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6" name="Picture Placeholder 17">
            <a:extLst>
              <a:ext uri="{FF2B5EF4-FFF2-40B4-BE49-F238E27FC236}">
                <a16:creationId xmlns:a16="http://schemas.microsoft.com/office/drawing/2014/main" id="{44B4C606-0D72-784A-8F6D-86979735E7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7252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F7C40F00-89A6-394B-A892-08DFB5C1C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822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F11CC934-95EA-1E40-AEA6-13D3F4E127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278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9" name="Picture Placeholder 17">
            <a:extLst>
              <a:ext uri="{FF2B5EF4-FFF2-40B4-BE49-F238E27FC236}">
                <a16:creationId xmlns:a16="http://schemas.microsoft.com/office/drawing/2014/main" id="{778EA936-208B-8F4E-ABB3-894E6560DDF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6708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C02B66A3-BF73-0D46-8245-7E425577FB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278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EF53C5E8-F69B-944A-86A0-9ECD8336B7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3809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B8D7A722-2D11-A64B-AD00-BB790EE9A09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4239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A69302F8-FEE2-0742-B64E-61EF5B8FD2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809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17BEE99C-673E-B84C-AE63-105B4E855F7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2000190-362C-CF48-B621-DA084EDDB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CC03C07-0FB1-B648-A46E-F1927B284B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50B152-41CB-A74E-8BED-259FECB9B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18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49413988-FF30-F04E-9BFC-0E92528CE74E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8B888B72-0CF3-0644-8411-FFE288BEFA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CF82679-CAAF-F743-A650-36CE517B4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21F42E2-D5A8-4E4B-842D-5F3D328497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792D77-EB39-6D48-BDAD-E571D8F01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3921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B2624647-FF67-7043-8371-B21ABA301889}"/>
              </a:ext>
            </a:extLst>
          </p:cNvPr>
          <p:cNvSpPr/>
          <p:nvPr userDrawn="1"/>
        </p:nvSpPr>
        <p:spPr>
          <a:xfrm>
            <a:off x="3349375" y="0"/>
            <a:ext cx="8842625" cy="6860684"/>
          </a:xfrm>
          <a:custGeom>
            <a:avLst/>
            <a:gdLst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30822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5064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19757 w 8856324"/>
              <a:gd name="connsiteY0" fmla="*/ 6936543 h 6936543"/>
              <a:gd name="connsiteX1" fmla="*/ 0 w 8856324"/>
              <a:gd name="connsiteY1" fmla="*/ 1787703 h 6936543"/>
              <a:gd name="connsiteX2" fmla="*/ 6770670 w 8856324"/>
              <a:gd name="connsiteY2" fmla="*/ 595901 h 6936543"/>
              <a:gd name="connsiteX3" fmla="*/ 6667928 w 8856324"/>
              <a:gd name="connsiteY3" fmla="*/ 0 h 6936543"/>
              <a:gd name="connsiteX4" fmla="*/ 8856324 w 8856324"/>
              <a:gd name="connsiteY4" fmla="*/ 5064 h 6936543"/>
              <a:gd name="connsiteX5" fmla="*/ 8856324 w 8856324"/>
              <a:gd name="connsiteY5" fmla="*/ 6924782 h 6936543"/>
              <a:gd name="connsiteX6" fmla="*/ 919757 w 8856324"/>
              <a:gd name="connsiteY6" fmla="*/ 6936543 h 6936543"/>
              <a:gd name="connsiteX0" fmla="*/ 910779 w 8856324"/>
              <a:gd name="connsiteY0" fmla="*/ 6927492 h 6927492"/>
              <a:gd name="connsiteX1" fmla="*/ 0 w 8856324"/>
              <a:gd name="connsiteY1" fmla="*/ 1787703 h 6927492"/>
              <a:gd name="connsiteX2" fmla="*/ 6770670 w 8856324"/>
              <a:gd name="connsiteY2" fmla="*/ 595901 h 6927492"/>
              <a:gd name="connsiteX3" fmla="*/ 6667928 w 8856324"/>
              <a:gd name="connsiteY3" fmla="*/ 0 h 6927492"/>
              <a:gd name="connsiteX4" fmla="*/ 8856324 w 8856324"/>
              <a:gd name="connsiteY4" fmla="*/ 5064 h 6927492"/>
              <a:gd name="connsiteX5" fmla="*/ 8856324 w 8856324"/>
              <a:gd name="connsiteY5" fmla="*/ 6924782 h 6927492"/>
              <a:gd name="connsiteX6" fmla="*/ 910779 w 8856324"/>
              <a:gd name="connsiteY6" fmla="*/ 6927492 h 692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324" h="6927492">
                <a:moveTo>
                  <a:pt x="910779" y="6927492"/>
                </a:moveTo>
                <a:lnTo>
                  <a:pt x="0" y="1787703"/>
                </a:lnTo>
                <a:lnTo>
                  <a:pt x="6770670" y="595901"/>
                </a:lnTo>
                <a:lnTo>
                  <a:pt x="6667928" y="0"/>
                </a:lnTo>
                <a:lnTo>
                  <a:pt x="8856324" y="5064"/>
                </a:lnTo>
                <a:lnTo>
                  <a:pt x="8856324" y="6924782"/>
                </a:lnTo>
                <a:lnTo>
                  <a:pt x="910779" y="692749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5ADE2947-A97C-564E-AFC0-9A3A395956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A9798A-9373-FE4B-8038-A06D20B93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DCC7D05-D063-ED4F-BBDA-A2E47BAEE5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4056C-A5D4-B54A-8152-64B80A9AD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8364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22BA149-4187-AC4B-B1B1-3383157CE8B7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A396A26D-70AF-C047-9110-C21C74E254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4DE9A60-1797-CC42-BD12-FFD3C589A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7806C3F-A679-6C42-9D81-0715C29FC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F2EE1-00A7-AB4E-989E-759699103D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7472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FE5090A-A6AE-F546-881B-63921626B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AD59789-39D4-AA4C-B1C4-C59B626C9E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5678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4F864E5-A017-BD49-BF56-E7E8381997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F79D81F-E802-F54F-A98C-742433087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929E68B-41B3-4449-84F4-614F592D9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6D3566-1E7D-3F4C-92CE-6D52A9DAD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1832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11E0F99-EFE8-AD4C-AACF-C9C0D5B972E0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6AAB0-6F94-3E47-9702-9F9050D3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6800800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916AF06-5ABF-814B-8D55-3BED86F78D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F55B210-F8BB-2D45-8761-D30DA652F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68A5462-2839-F843-A65A-9FB28DD0B4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0707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08F772-7595-3049-B6CF-45F7D4154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404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3D02519B-094A-0644-B9F6-65497087CE73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6AAB0-6F94-3E47-9702-9F9050D3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276665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6AD1726-FC66-9849-97F0-26BA0C8386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0F0F9E-A979-A147-9C8B-89942C914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61012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BDA2DFA-A886-B44C-B1BC-857099FB2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610121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C79D07-2822-0845-B8FD-24D99C88A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84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8CC472AF-BAB7-F44E-A7EF-B3FE8EAEF578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84A8E4-6A89-B447-ACBA-E386D8EF85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511B029-25E7-AD42-A7CC-F02A5E71F0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1138A67-C542-C14B-B6BE-C351B87A93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565149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5B2A448-3005-8145-AB82-6AAE2F8E2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6" y="444562"/>
            <a:ext cx="5565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A24E74-87DE-8E41-A513-2A4389DE2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016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8D9776C9-ECDE-7F40-9A6D-A3549747E624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2DD3AB-A52B-2F47-8200-83BF190480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E57F469-AA98-C643-9966-5C0AFC2F1A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773D11-5BEE-6147-B50F-E164B17DB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1151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A189863-587B-7342-8B3A-33B44CEB61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11517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B01BC8-E84B-9742-B45B-A1D67A85A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93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8C7A55-4069-F344-96A3-B9C8E956508E}"/>
              </a:ext>
            </a:extLst>
          </p:cNvPr>
          <p:cNvGrpSpPr/>
          <p:nvPr userDrawn="1"/>
        </p:nvGrpSpPr>
        <p:grpSpPr>
          <a:xfrm>
            <a:off x="2059191" y="0"/>
            <a:ext cx="10132809" cy="6858000"/>
            <a:chOff x="2059191" y="0"/>
            <a:chExt cx="10132809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44D9742-7134-6444-BF69-6DEAA1198B43}"/>
                </a:ext>
              </a:extLst>
            </p:cNvPr>
            <p:cNvSpPr/>
            <p:nvPr userDrawn="1"/>
          </p:nvSpPr>
          <p:spPr>
            <a:xfrm>
              <a:off x="7262191" y="0"/>
              <a:ext cx="4929809" cy="6858000"/>
            </a:xfrm>
            <a:prstGeom prst="rect">
              <a:avLst/>
            </a:prstGeom>
            <a:solidFill>
              <a:srgbClr val="CC57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76C7850-A007-5B40-A5B3-5852C912E5BB}"/>
                </a:ext>
              </a:extLst>
            </p:cNvPr>
            <p:cNvSpPr/>
            <p:nvPr userDrawn="1"/>
          </p:nvSpPr>
          <p:spPr>
            <a:xfrm>
              <a:off x="2059191" y="0"/>
              <a:ext cx="5609968" cy="1681607"/>
            </a:xfrm>
            <a:custGeom>
              <a:avLst/>
              <a:gdLst>
                <a:gd name="connsiteX0" fmla="*/ 0 w 5609968"/>
                <a:gd name="connsiteY0" fmla="*/ 0 h 1705233"/>
                <a:gd name="connsiteX1" fmla="*/ 296563 w 5609968"/>
                <a:gd name="connsiteY1" fmla="*/ 1705233 h 1705233"/>
                <a:gd name="connsiteX2" fmla="*/ 5609968 w 5609968"/>
                <a:gd name="connsiteY2" fmla="*/ 774357 h 1705233"/>
                <a:gd name="connsiteX3" fmla="*/ 5609968 w 5609968"/>
                <a:gd name="connsiteY3" fmla="*/ 8238 h 1705233"/>
                <a:gd name="connsiteX4" fmla="*/ 0 w 5609968"/>
                <a:gd name="connsiteY4" fmla="*/ 0 h 17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968" h="1705233">
                  <a:moveTo>
                    <a:pt x="0" y="0"/>
                  </a:moveTo>
                  <a:lnTo>
                    <a:pt x="296563" y="1705233"/>
                  </a:lnTo>
                  <a:lnTo>
                    <a:pt x="5609968" y="774357"/>
                  </a:lnTo>
                  <a:lnTo>
                    <a:pt x="5609968" y="8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57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07FED6B-8EA6-104A-A75A-1212B27543DB}"/>
                </a:ext>
              </a:extLst>
            </p:cNvPr>
            <p:cNvSpPr/>
            <p:nvPr userDrawn="1"/>
          </p:nvSpPr>
          <p:spPr>
            <a:xfrm>
              <a:off x="3167743" y="5461907"/>
              <a:ext cx="4490357" cy="1396093"/>
            </a:xfrm>
            <a:custGeom>
              <a:avLst/>
              <a:gdLst>
                <a:gd name="connsiteX0" fmla="*/ 122464 w 4490357"/>
                <a:gd name="connsiteY0" fmla="*/ 1396093 h 1404257"/>
                <a:gd name="connsiteX1" fmla="*/ 0 w 4490357"/>
                <a:gd name="connsiteY1" fmla="*/ 816429 h 1404257"/>
                <a:gd name="connsiteX2" fmla="*/ 4490357 w 4490357"/>
                <a:gd name="connsiteY2" fmla="*/ 0 h 1404257"/>
                <a:gd name="connsiteX3" fmla="*/ 4490357 w 4490357"/>
                <a:gd name="connsiteY3" fmla="*/ 1404257 h 1404257"/>
                <a:gd name="connsiteX4" fmla="*/ 122464 w 4490357"/>
                <a:gd name="connsiteY4" fmla="*/ 1396093 h 14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1404257">
                  <a:moveTo>
                    <a:pt x="122464" y="1396093"/>
                  </a:moveTo>
                  <a:lnTo>
                    <a:pt x="0" y="816429"/>
                  </a:lnTo>
                  <a:lnTo>
                    <a:pt x="4490357" y="0"/>
                  </a:lnTo>
                  <a:lnTo>
                    <a:pt x="4490357" y="1404257"/>
                  </a:lnTo>
                  <a:lnTo>
                    <a:pt x="122464" y="1396093"/>
                  </a:lnTo>
                  <a:close/>
                </a:path>
              </a:pathLst>
            </a:custGeom>
            <a:solidFill>
              <a:srgbClr val="CC57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437744"/>
            <a:ext cx="5680074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982850E-1C9D-2344-939F-06EF39A576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CA0266BF-7193-EF4D-B536-3F8788C58B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79B6641-8236-184E-B3EB-2166FB0DB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5467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6B38C9E-243C-7947-BC62-FD3928F3D3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5467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7E26B1-21EC-8945-9FCF-2CC74A241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10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6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4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5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58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6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0956277-6C82-B94A-9633-FACBFA74700B}"/>
              </a:ext>
            </a:extLst>
          </p:cNvPr>
          <p:cNvGrpSpPr/>
          <p:nvPr userDrawn="1"/>
        </p:nvGrpSpPr>
        <p:grpSpPr>
          <a:xfrm>
            <a:off x="2059191" y="0"/>
            <a:ext cx="10132809" cy="6858000"/>
            <a:chOff x="2059191" y="0"/>
            <a:chExt cx="10132809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8B519B-DB33-C845-9287-364623EF1789}"/>
                </a:ext>
              </a:extLst>
            </p:cNvPr>
            <p:cNvSpPr/>
            <p:nvPr userDrawn="1"/>
          </p:nvSpPr>
          <p:spPr>
            <a:xfrm>
              <a:off x="7262191" y="0"/>
              <a:ext cx="4929809" cy="6858000"/>
            </a:xfrm>
            <a:prstGeom prst="rect">
              <a:avLst/>
            </a:prstGeom>
            <a:solidFill>
              <a:srgbClr val="CC57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2146BAF-8106-4147-8392-286BB4ACB0BB}"/>
                </a:ext>
              </a:extLst>
            </p:cNvPr>
            <p:cNvSpPr/>
            <p:nvPr userDrawn="1"/>
          </p:nvSpPr>
          <p:spPr>
            <a:xfrm>
              <a:off x="2059191" y="0"/>
              <a:ext cx="5609968" cy="1681607"/>
            </a:xfrm>
            <a:custGeom>
              <a:avLst/>
              <a:gdLst>
                <a:gd name="connsiteX0" fmla="*/ 0 w 5609968"/>
                <a:gd name="connsiteY0" fmla="*/ 0 h 1705233"/>
                <a:gd name="connsiteX1" fmla="*/ 296563 w 5609968"/>
                <a:gd name="connsiteY1" fmla="*/ 1705233 h 1705233"/>
                <a:gd name="connsiteX2" fmla="*/ 5609968 w 5609968"/>
                <a:gd name="connsiteY2" fmla="*/ 774357 h 1705233"/>
                <a:gd name="connsiteX3" fmla="*/ 5609968 w 5609968"/>
                <a:gd name="connsiteY3" fmla="*/ 8238 h 1705233"/>
                <a:gd name="connsiteX4" fmla="*/ 0 w 5609968"/>
                <a:gd name="connsiteY4" fmla="*/ 0 h 17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968" h="1705233">
                  <a:moveTo>
                    <a:pt x="0" y="0"/>
                  </a:moveTo>
                  <a:lnTo>
                    <a:pt x="296563" y="1705233"/>
                  </a:lnTo>
                  <a:lnTo>
                    <a:pt x="5609968" y="774357"/>
                  </a:lnTo>
                  <a:lnTo>
                    <a:pt x="5609968" y="8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57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62F1720-4D48-934E-BE6D-FA01AE6A58EF}"/>
                </a:ext>
              </a:extLst>
            </p:cNvPr>
            <p:cNvSpPr/>
            <p:nvPr userDrawn="1"/>
          </p:nvSpPr>
          <p:spPr>
            <a:xfrm>
              <a:off x="3167743" y="5461907"/>
              <a:ext cx="4490357" cy="1396093"/>
            </a:xfrm>
            <a:custGeom>
              <a:avLst/>
              <a:gdLst>
                <a:gd name="connsiteX0" fmla="*/ 122464 w 4490357"/>
                <a:gd name="connsiteY0" fmla="*/ 1396093 h 1404257"/>
                <a:gd name="connsiteX1" fmla="*/ 0 w 4490357"/>
                <a:gd name="connsiteY1" fmla="*/ 816429 h 1404257"/>
                <a:gd name="connsiteX2" fmla="*/ 4490357 w 4490357"/>
                <a:gd name="connsiteY2" fmla="*/ 0 h 1404257"/>
                <a:gd name="connsiteX3" fmla="*/ 4490357 w 4490357"/>
                <a:gd name="connsiteY3" fmla="*/ 1404257 h 1404257"/>
                <a:gd name="connsiteX4" fmla="*/ 122464 w 4490357"/>
                <a:gd name="connsiteY4" fmla="*/ 1396093 h 14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1404257">
                  <a:moveTo>
                    <a:pt x="122464" y="1396093"/>
                  </a:moveTo>
                  <a:lnTo>
                    <a:pt x="0" y="816429"/>
                  </a:lnTo>
                  <a:lnTo>
                    <a:pt x="4490357" y="0"/>
                  </a:lnTo>
                  <a:lnTo>
                    <a:pt x="4490357" y="1404257"/>
                  </a:lnTo>
                  <a:lnTo>
                    <a:pt x="122464" y="1396093"/>
                  </a:lnTo>
                  <a:close/>
                </a:path>
              </a:pathLst>
            </a:custGeom>
            <a:solidFill>
              <a:srgbClr val="CC57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8099" y="437744"/>
            <a:ext cx="4117975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634891-A774-9347-81F3-46AE9C986F7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C6F578F4-B8DC-4A40-9DEA-EA6BF10AE6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A6C6F9C-F25C-9E42-87FE-F2E9E8E8A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1151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0BFEC25-9B6A-4143-A6D4-6083194E8D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11517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DCB018-A2A6-5D44-9899-5F828E57D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85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0956277-6C82-B94A-9633-FACBFA74700B}"/>
              </a:ext>
            </a:extLst>
          </p:cNvPr>
          <p:cNvGrpSpPr/>
          <p:nvPr userDrawn="1"/>
        </p:nvGrpSpPr>
        <p:grpSpPr>
          <a:xfrm>
            <a:off x="2059191" y="0"/>
            <a:ext cx="10132809" cy="6858000"/>
            <a:chOff x="2059191" y="0"/>
            <a:chExt cx="10132809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8B519B-DB33-C845-9287-364623EF1789}"/>
                </a:ext>
              </a:extLst>
            </p:cNvPr>
            <p:cNvSpPr/>
            <p:nvPr userDrawn="1"/>
          </p:nvSpPr>
          <p:spPr>
            <a:xfrm>
              <a:off x="7262191" y="0"/>
              <a:ext cx="4929809" cy="6858000"/>
            </a:xfrm>
            <a:prstGeom prst="rect">
              <a:avLst/>
            </a:prstGeom>
            <a:solidFill>
              <a:srgbClr val="CC57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2146BAF-8106-4147-8392-286BB4ACB0BB}"/>
                </a:ext>
              </a:extLst>
            </p:cNvPr>
            <p:cNvSpPr/>
            <p:nvPr userDrawn="1"/>
          </p:nvSpPr>
          <p:spPr>
            <a:xfrm>
              <a:off x="2059191" y="0"/>
              <a:ext cx="5609968" cy="1681607"/>
            </a:xfrm>
            <a:custGeom>
              <a:avLst/>
              <a:gdLst>
                <a:gd name="connsiteX0" fmla="*/ 0 w 5609968"/>
                <a:gd name="connsiteY0" fmla="*/ 0 h 1705233"/>
                <a:gd name="connsiteX1" fmla="*/ 296563 w 5609968"/>
                <a:gd name="connsiteY1" fmla="*/ 1705233 h 1705233"/>
                <a:gd name="connsiteX2" fmla="*/ 5609968 w 5609968"/>
                <a:gd name="connsiteY2" fmla="*/ 774357 h 1705233"/>
                <a:gd name="connsiteX3" fmla="*/ 5609968 w 5609968"/>
                <a:gd name="connsiteY3" fmla="*/ 8238 h 1705233"/>
                <a:gd name="connsiteX4" fmla="*/ 0 w 5609968"/>
                <a:gd name="connsiteY4" fmla="*/ 0 h 170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9968" h="1705233">
                  <a:moveTo>
                    <a:pt x="0" y="0"/>
                  </a:moveTo>
                  <a:lnTo>
                    <a:pt x="296563" y="1705233"/>
                  </a:lnTo>
                  <a:lnTo>
                    <a:pt x="5609968" y="774357"/>
                  </a:lnTo>
                  <a:lnTo>
                    <a:pt x="5609968" y="8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57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62F1720-4D48-934E-BE6D-FA01AE6A58EF}"/>
                </a:ext>
              </a:extLst>
            </p:cNvPr>
            <p:cNvSpPr/>
            <p:nvPr userDrawn="1"/>
          </p:nvSpPr>
          <p:spPr>
            <a:xfrm>
              <a:off x="3167743" y="5461907"/>
              <a:ext cx="4490357" cy="1396093"/>
            </a:xfrm>
            <a:custGeom>
              <a:avLst/>
              <a:gdLst>
                <a:gd name="connsiteX0" fmla="*/ 122464 w 4490357"/>
                <a:gd name="connsiteY0" fmla="*/ 1396093 h 1404257"/>
                <a:gd name="connsiteX1" fmla="*/ 0 w 4490357"/>
                <a:gd name="connsiteY1" fmla="*/ 816429 h 1404257"/>
                <a:gd name="connsiteX2" fmla="*/ 4490357 w 4490357"/>
                <a:gd name="connsiteY2" fmla="*/ 0 h 1404257"/>
                <a:gd name="connsiteX3" fmla="*/ 4490357 w 4490357"/>
                <a:gd name="connsiteY3" fmla="*/ 1404257 h 1404257"/>
                <a:gd name="connsiteX4" fmla="*/ 122464 w 4490357"/>
                <a:gd name="connsiteY4" fmla="*/ 1396093 h 140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0357" h="1404257">
                  <a:moveTo>
                    <a:pt x="122464" y="1396093"/>
                  </a:moveTo>
                  <a:lnTo>
                    <a:pt x="0" y="816429"/>
                  </a:lnTo>
                  <a:lnTo>
                    <a:pt x="4490357" y="0"/>
                  </a:lnTo>
                  <a:lnTo>
                    <a:pt x="4490357" y="1404257"/>
                  </a:lnTo>
                  <a:lnTo>
                    <a:pt x="122464" y="1396093"/>
                  </a:lnTo>
                  <a:close/>
                </a:path>
              </a:pathLst>
            </a:custGeom>
            <a:solidFill>
              <a:srgbClr val="CC57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>
                <a:latin typeface="WT Gothic Ligh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CF31B4D6-09D6-1B48-84FA-D866D096D4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8008" y="437744"/>
            <a:ext cx="255560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368001F0-7AC4-9749-A0B3-FCCFE23412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437744"/>
            <a:ext cx="300355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E9D235E0-FFF1-074A-AA35-396170FE167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0" y="2233247"/>
            <a:ext cx="2711824" cy="4196158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C5470842-255A-AE4E-ABDC-F4131E62B74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32710" y="2233246"/>
            <a:ext cx="2859444" cy="2162907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6C97B5B7-2ABB-F34B-BA98-BA9434DFFD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32710" y="4526853"/>
            <a:ext cx="2859444" cy="189340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BE094FD-02B0-554F-A485-EC7F5EBF155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3B68BFF5-B7D8-C148-B90F-BE389A3DD5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09F1721-D0D9-A84B-95BB-2DF59E834B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1151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80690ACE-F19E-EF46-A6E5-E39AF26EA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11517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3956CA-5A68-5448-8329-475EF1B37C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05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66257" y="0"/>
            <a:ext cx="10025743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19A551D-3ABC-B44F-878A-C697953551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075511C-09EC-0149-8939-562C293AC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AE724B4-09FB-9C40-B566-DA5EE6AE7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DEBE71-09F7-9743-8218-80D22025DF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3628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3FE30A63-B2E2-6B45-A0F3-FDA792817825}"/>
              </a:ext>
            </a:extLst>
          </p:cNvPr>
          <p:cNvSpPr/>
          <p:nvPr userDrawn="1"/>
        </p:nvSpPr>
        <p:spPr>
          <a:xfrm>
            <a:off x="2166257" y="0"/>
            <a:ext cx="10025743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6872DE-A4AC-2141-82AE-93FAD42CBF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E8EC0-07EF-D646-BC60-5CD6DAEE49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5899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B41C55A-A10E-7C43-A635-CCBED505AB40}"/>
              </a:ext>
            </a:extLst>
          </p:cNvPr>
          <p:cNvSpPr/>
          <p:nvPr userDrawn="1"/>
        </p:nvSpPr>
        <p:spPr>
          <a:xfrm>
            <a:off x="2166257" y="0"/>
            <a:ext cx="10025743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083BE9B-C6A7-E340-8D58-B99196B3BF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1036" y="3927723"/>
            <a:ext cx="3169924" cy="243292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60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58ED1F-9EE8-4444-A6EC-B1FF26BE3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695" y="2245111"/>
            <a:ext cx="9722606" cy="158377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ctr">
              <a:defRPr sz="4400" b="0" i="0" cap="none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”Quote”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DD73B38-4942-7142-B440-92AB31DABEE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4CF056-CB63-AD4F-ABAE-64341B7676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6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9C151421-6DA3-464D-9F41-75F78B3A863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810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5F99C84-181C-D343-B4E3-D6623C1554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542" y="2368039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23D2F463-102C-7240-B057-9AFDC0F234D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9077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879942-9345-4547-B4C7-CD3F07AD15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542" y="3200709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1BDBF536-5EE4-AB48-8D56-20A15E11C1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2344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FF52B2D4-5BA6-414C-9121-649339863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542" y="4013515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86BBB35D-54DE-9147-B923-32265BFBCB6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67549" y="234817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DE74E86-025B-0742-9F12-C60DDEDFB2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03603" y="2338243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3F3F9C8F-D6D2-6A47-ACA4-B4220A4AF6C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067549" y="318084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EC133741-EFCA-DE4E-9A64-682A8DE67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3603" y="3170913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038DEC7E-73C2-FC4B-AEAF-5825E2DFA3F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067549" y="401351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8E0F77F-D271-C844-AD47-4152A48DEE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03603" y="4003583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2D2CB65D-3812-D842-B23E-561223D4D0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2618481-FA5A-4545-B612-9CE6882648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CC07691F-EC46-CD4A-B61C-524221C92B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187A3FB-4642-A644-9C82-1EEAE4FC93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37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4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00C10B80-B2FA-E84B-94A0-915EE5617FB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15939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89E78A8-32FC-AA44-9790-A0094DD5A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939" y="4355844"/>
            <a:ext cx="81141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5496C137-C849-474D-9EAA-75D872949B6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467693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53A658D-00F5-D14D-A82D-4C4CD561F2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7693" y="4343879"/>
            <a:ext cx="81141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C30EB68F-FDDF-6C47-A881-B16A82F1356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419447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E5065F21-94F9-E844-A9FD-6CFD9180F1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9447" y="4343879"/>
            <a:ext cx="81141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41358B37-4475-DC49-940D-2B10074F76E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371201" y="500722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C71832C-A8EF-DF4C-B005-663DEC57A0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1201" y="4331914"/>
            <a:ext cx="81141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4BC1887E-A62C-B04E-ACFC-2B39C47E88E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322955" y="504312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95374B4-EE57-4543-9601-1C8FFDF2D7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22955" y="4367809"/>
            <a:ext cx="81141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A0901CC5-A87C-DF48-84E5-FDC32812BFA2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274710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3ED24246-671A-7A44-A0B7-188A9CAC765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74710" y="4355844"/>
            <a:ext cx="81141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D435F27D-D0C6-2C42-96A4-045FDFA1BE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B86E8AB-FD8D-9D4B-B7B1-CAD734C5F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C9DB08B0-BB06-A342-867A-069E9145C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42383C-21E2-FA4D-9DCB-B73E48A843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51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5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3671D741-F256-EA4B-8F02-5AAC7BD5969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239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901F377-5A25-E742-A2F5-4334F5E6F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939" y="2362326"/>
            <a:ext cx="811416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CBB743C6-B60B-CB43-96AB-80496AAEF81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8506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5492F02-1F2F-AC41-BCC2-9EA211457E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9" y="3194996"/>
            <a:ext cx="811416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38" name="Content Placeholder 9">
            <a:extLst>
              <a:ext uri="{FF2B5EF4-FFF2-40B4-BE49-F238E27FC236}">
                <a16:creationId xmlns:a16="http://schemas.microsoft.com/office/drawing/2014/main" id="{B42D2962-1FFE-2B48-9802-D90EE8A99D7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1773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CD93E570-2681-F54B-9E18-96508A78A8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939" y="4027666"/>
            <a:ext cx="811416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21845D1-7027-E74A-A5A0-36AE14AC37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04440F3-7976-9F48-9D3A-67B230E69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92CEBE85-C46A-0B44-BE99-892F4781E1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8375F4-1612-D640-B66D-062E55DD3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20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6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5575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7D9905-AA86-BE44-9B72-CF64B55F6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496" y="998177"/>
            <a:ext cx="48885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67F58C7-AEF1-3743-BD06-8B9CCE0569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79F911-D948-A944-8DB0-D421F20C06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2B7CBE0-6368-CE41-B6E5-E4AC4EF280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4B5FFB4-A327-F148-B8DB-5D753FBBBD7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433FCE-B024-B346-9EFC-4B8CB53539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801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7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BCF07E-298E-514C-98A2-28DAD3EE07C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79297" y="998177"/>
            <a:ext cx="73967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43D390-5566-7646-A96C-3C1E7D56EF9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EDC18E1-FA19-A740-A981-2BF716FAE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CC8613D-A500-2B4D-B24D-5108F883D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A86B63B-9D47-DD4F-AF0C-7C3692D7AB3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15924" y="998177"/>
            <a:ext cx="3546765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BC36BF-8297-B045-A93F-9BB4D1B5D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7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7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8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3DBEB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7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6693022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961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961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27D3785-7790-3346-9F60-13002CE5E7D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6898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8B6DB34-546F-434A-A8B8-24DC27E7543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91410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BDEDD2C-EAB1-094B-AF1B-7A642620E9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9E24D3-BB93-364D-91ED-B16BECEEE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41279E0-5B6E-5049-A14D-C69C60A471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FFA94CB-6A53-3846-92CE-46E773A8F0C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15924" y="998177"/>
            <a:ext cx="365442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E033D2-26AC-DB4A-A512-B18448B68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412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9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A19E13-56D6-9541-9521-E403B137E70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614909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F1A67A0-0783-0C4C-9CA7-6A1556F1EA7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11024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3AA0425-6853-3849-B181-771360B4A90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1882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4E4D649-A30B-9047-87C1-4F42149398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F8D1E75-E677-B14C-89BB-20566B829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F0A154E-736B-7C40-A934-A1D2B3D1D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397493C-12F7-2549-905F-B304B27B1D4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5924" y="998177"/>
            <a:ext cx="36607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F0E55-98CC-E847-AE98-7251E9F7D0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11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DF1BE02-A415-504F-89D2-7A77A49C30CA}"/>
              </a:ext>
            </a:extLst>
          </p:cNvPr>
          <p:cNvSpPr/>
          <p:nvPr userDrawn="1"/>
        </p:nvSpPr>
        <p:spPr>
          <a:xfrm>
            <a:off x="2166257" y="0"/>
            <a:ext cx="10025743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D30890F-ACDC-E746-BA11-2C944B0F4E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7AC268-D8E6-6341-80F7-0C94DE98C7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9098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E5C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5F826B-DEE8-AD42-99EB-11E8C779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222" y="1874560"/>
            <a:ext cx="10188333" cy="3036655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8500" b="0" i="0" cap="none">
                <a:solidFill>
                  <a:schemeClr val="tx1"/>
                </a:solidFill>
                <a:latin typeface="WT Gothic Light" pitchFamily="2" charset="77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44AF03A-771D-9D4A-9C75-0DDCFE403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5" y="5530127"/>
            <a:ext cx="2810536" cy="324613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BC3DFD-F0E2-2A40-9A06-803CF7EC1C5E}"/>
              </a:ext>
            </a:extLst>
          </p:cNvPr>
          <p:cNvCxnSpPr/>
          <p:nvPr userDrawn="1"/>
        </p:nvCxnSpPr>
        <p:spPr>
          <a:xfrm>
            <a:off x="740222" y="5261810"/>
            <a:ext cx="0" cy="86124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1D8892-43A6-0F4E-BBCE-A7D8E40BDF5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6732A5-0418-3B45-9F75-171C057CD4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10053" y="560446"/>
            <a:ext cx="1436323" cy="49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77522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CD5FDB0-8722-D943-99B7-F3E069CB5E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7088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r"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85D94C2-2293-EB4E-8E9D-C437A42265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0B4D8370-C77A-B64D-8D20-3116F038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11360150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0BA1D3F-E0D3-664B-A308-9369997B0D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637446-9CBF-F646-81F4-C05BCA9AE6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226D704-6083-1E46-A641-24997CABCD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854570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77080" y="0"/>
            <a:ext cx="9714920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1035EE06-17F6-9C4A-B956-4DAAF70A47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C045CEF-937E-D846-8CA7-089E087EFD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11360150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30B90C9-A1D8-9F4B-9B13-105890BB0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3B53D9E-7B14-394A-A8BC-61499CF43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22E519E-92FA-7A47-A1E1-31CA00E661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D07609-1B9B-BD49-B34A-B00FA9BA7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2661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E04FBF4-59D4-5D43-A53C-38515A26AEF2}"/>
              </a:ext>
            </a:extLst>
          </p:cNvPr>
          <p:cNvSpPr/>
          <p:nvPr userDrawn="1"/>
        </p:nvSpPr>
        <p:spPr>
          <a:xfrm>
            <a:off x="2166257" y="0"/>
            <a:ext cx="10025743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DF0358F-E202-9A45-8666-F37555225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597" y="2631549"/>
            <a:ext cx="4828441" cy="17397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D8D3C5-A9DB-094A-82F2-81155AD24588}"/>
              </a:ext>
            </a:extLst>
          </p:cNvPr>
          <p:cNvCxnSpPr>
            <a:cxnSpLocks/>
          </p:cNvCxnSpPr>
          <p:nvPr userDrawn="1"/>
        </p:nvCxnSpPr>
        <p:spPr>
          <a:xfrm>
            <a:off x="6575113" y="2334802"/>
            <a:ext cx="0" cy="2188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224B9C8-39E9-9348-878B-E9C6349CC8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BE15DA0-9AA8-9746-93EB-3775D0546A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5680069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9116160-B326-524C-858D-A709491315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5680069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C999E14-BE57-D544-A500-C47257E28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82032B0-2DB2-B446-989C-431FF84310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716A14-3C7C-1A4C-BDCC-0B7037689D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8508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 - Flat colour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47A4DF3-4DC1-1247-A94D-E8CCA03EAC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79213" y="-16435"/>
            <a:ext cx="9737065" cy="6877649"/>
          </a:xfrm>
          <a:custGeom>
            <a:avLst/>
            <a:gdLst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0 w 9696450"/>
              <a:gd name="connsiteY3" fmla="*/ 685800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7174477"/>
              <a:gd name="connsiteX1" fmla="*/ 9696450 w 9711948"/>
              <a:gd name="connsiteY1" fmla="*/ 0 h 7174477"/>
              <a:gd name="connsiteX2" fmla="*/ 9711948 w 9711948"/>
              <a:gd name="connsiteY2" fmla="*/ 6904495 h 7174477"/>
              <a:gd name="connsiteX3" fmla="*/ 6865426 w 9711948"/>
              <a:gd name="connsiteY3" fmla="*/ 5780868 h 7174477"/>
              <a:gd name="connsiteX4" fmla="*/ 1022888 w 9711948"/>
              <a:gd name="connsiteY4" fmla="*/ 5850610 h 7174477"/>
              <a:gd name="connsiteX5" fmla="*/ 0 w 9711948"/>
              <a:gd name="connsiteY5" fmla="*/ 0 h 7174477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02335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17834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295723"/>
              <a:gd name="connsiteX1" fmla="*/ 9696450 w 9711948"/>
              <a:gd name="connsiteY1" fmla="*/ 0 h 7295723"/>
              <a:gd name="connsiteX2" fmla="*/ 9711948 w 9711948"/>
              <a:gd name="connsiteY2" fmla="*/ 6904495 h 7295723"/>
              <a:gd name="connsiteX3" fmla="*/ 8632233 w 9711948"/>
              <a:gd name="connsiteY3" fmla="*/ 6245818 h 7295723"/>
              <a:gd name="connsiteX4" fmla="*/ 7717834 w 9711948"/>
              <a:gd name="connsiteY4" fmla="*/ 4649491 h 7295723"/>
              <a:gd name="connsiteX5" fmla="*/ 1022888 w 9711948"/>
              <a:gd name="connsiteY5" fmla="*/ 5850610 h 7295723"/>
              <a:gd name="connsiteX6" fmla="*/ 0 w 9711948"/>
              <a:gd name="connsiteY6" fmla="*/ 0 h 7295723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98045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65961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2514"/>
              <a:gd name="connsiteY0" fmla="*/ 0 h 6905538"/>
              <a:gd name="connsiteX1" fmla="*/ 9696450 w 9712514"/>
              <a:gd name="connsiteY1" fmla="*/ 0 h 6905538"/>
              <a:gd name="connsiteX2" fmla="*/ 9711948 w 9712514"/>
              <a:gd name="connsiteY2" fmla="*/ 6904495 h 6905538"/>
              <a:gd name="connsiteX3" fmla="*/ 8181695 w 9712514"/>
              <a:gd name="connsiteY3" fmla="*/ 6873771 h 6905538"/>
              <a:gd name="connsiteX4" fmla="*/ 7765961 w 9712514"/>
              <a:gd name="connsiteY4" fmla="*/ 4649491 h 6905538"/>
              <a:gd name="connsiteX5" fmla="*/ 1022888 w 9712514"/>
              <a:gd name="connsiteY5" fmla="*/ 5850610 h 6905538"/>
              <a:gd name="connsiteX6" fmla="*/ 0 w 9712514"/>
              <a:gd name="connsiteY6" fmla="*/ 0 h 6905538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35591 w 9712508"/>
              <a:gd name="connsiteY5" fmla="*/ 5773872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5489 w 9712508"/>
              <a:gd name="connsiteY4" fmla="*/ 4623912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31"/>
              <a:gd name="connsiteY0" fmla="*/ 0 h 6905880"/>
              <a:gd name="connsiteX1" fmla="*/ 9696450 w 9712531"/>
              <a:gd name="connsiteY1" fmla="*/ 0 h 6905880"/>
              <a:gd name="connsiteX2" fmla="*/ 9711948 w 9712531"/>
              <a:gd name="connsiteY2" fmla="*/ 6904495 h 6905880"/>
              <a:gd name="connsiteX3" fmla="*/ 8228884 w 9712531"/>
              <a:gd name="connsiteY3" fmla="*/ 6900034 h 6905880"/>
              <a:gd name="connsiteX4" fmla="*/ 7772313 w 9712531"/>
              <a:gd name="connsiteY4" fmla="*/ 4668676 h 6905880"/>
              <a:gd name="connsiteX5" fmla="*/ 1016536 w 9712531"/>
              <a:gd name="connsiteY5" fmla="*/ 5869795 h 6905880"/>
              <a:gd name="connsiteX6" fmla="*/ 0 w 9712531"/>
              <a:gd name="connsiteY6" fmla="*/ 0 h 6905880"/>
              <a:gd name="connsiteX0" fmla="*/ 0 w 9712508"/>
              <a:gd name="connsiteY0" fmla="*/ 0 h 6909626"/>
              <a:gd name="connsiteX1" fmla="*/ 9696450 w 9712508"/>
              <a:gd name="connsiteY1" fmla="*/ 0 h 6909626"/>
              <a:gd name="connsiteX2" fmla="*/ 9711948 w 9712508"/>
              <a:gd name="connsiteY2" fmla="*/ 6904495 h 6909626"/>
              <a:gd name="connsiteX3" fmla="*/ 8165367 w 9712508"/>
              <a:gd name="connsiteY3" fmla="*/ 6909626 h 6909626"/>
              <a:gd name="connsiteX4" fmla="*/ 7772313 w 9712508"/>
              <a:gd name="connsiteY4" fmla="*/ 4668676 h 6909626"/>
              <a:gd name="connsiteX5" fmla="*/ 1016536 w 9712508"/>
              <a:gd name="connsiteY5" fmla="*/ 5869795 h 6909626"/>
              <a:gd name="connsiteX6" fmla="*/ 0 w 9712508"/>
              <a:gd name="connsiteY6" fmla="*/ 0 h 6909626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547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81841 w 9712520"/>
              <a:gd name="connsiteY4" fmla="*/ 4662281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69138 w 9712520"/>
              <a:gd name="connsiteY4" fmla="*/ 461432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918405 w 9712520"/>
              <a:gd name="connsiteY4" fmla="*/ 471663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37380 w 9712520"/>
              <a:gd name="connsiteY4" fmla="*/ 4655887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97723 w 9712520"/>
              <a:gd name="connsiteY4" fmla="*/ 462711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4042973 w 9712520"/>
              <a:gd name="connsiteY5" fmla="*/ 4976023 h 6916635"/>
              <a:gd name="connsiteX6" fmla="*/ 0 w 9712520"/>
              <a:gd name="connsiteY6" fmla="*/ 0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3222472 w 8892019"/>
              <a:gd name="connsiteY5" fmla="*/ 4976023 h 6916635"/>
              <a:gd name="connsiteX6" fmla="*/ 0 w 8892019"/>
              <a:gd name="connsiteY6" fmla="*/ 1787547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935831 w 8892019"/>
              <a:gd name="connsiteY5" fmla="*/ 6871905 h 6916635"/>
              <a:gd name="connsiteX6" fmla="*/ 0 w 8892019"/>
              <a:gd name="connsiteY6" fmla="*/ 1787547 h 6916635"/>
              <a:gd name="connsiteX0" fmla="*/ 0 w 8690257"/>
              <a:gd name="connsiteY0" fmla="*/ 1909424 h 6916635"/>
              <a:gd name="connsiteX1" fmla="*/ 8674187 w 8690257"/>
              <a:gd name="connsiteY1" fmla="*/ 0 h 6916635"/>
              <a:gd name="connsiteX2" fmla="*/ 8689685 w 8690257"/>
              <a:gd name="connsiteY2" fmla="*/ 6904495 h 6916635"/>
              <a:gd name="connsiteX3" fmla="*/ 7143104 w 8690257"/>
              <a:gd name="connsiteY3" fmla="*/ 6909626 h 6916635"/>
              <a:gd name="connsiteX4" fmla="*/ 6753229 w 8690257"/>
              <a:gd name="connsiteY4" fmla="*/ 4662282 h 6916635"/>
              <a:gd name="connsiteX5" fmla="*/ 734069 w 8690257"/>
              <a:gd name="connsiteY5" fmla="*/ 6871905 h 6916635"/>
              <a:gd name="connsiteX6" fmla="*/ 0 w 8690257"/>
              <a:gd name="connsiteY6" fmla="*/ 1909424 h 6916635"/>
              <a:gd name="connsiteX0" fmla="*/ 0 w 8851667"/>
              <a:gd name="connsiteY0" fmla="*/ 1774005 h 6916635"/>
              <a:gd name="connsiteX1" fmla="*/ 8835597 w 8851667"/>
              <a:gd name="connsiteY1" fmla="*/ 0 h 6916635"/>
              <a:gd name="connsiteX2" fmla="*/ 8851095 w 8851667"/>
              <a:gd name="connsiteY2" fmla="*/ 6904495 h 6916635"/>
              <a:gd name="connsiteX3" fmla="*/ 7304514 w 8851667"/>
              <a:gd name="connsiteY3" fmla="*/ 6909626 h 6916635"/>
              <a:gd name="connsiteX4" fmla="*/ 6914639 w 8851667"/>
              <a:gd name="connsiteY4" fmla="*/ 4662282 h 6916635"/>
              <a:gd name="connsiteX5" fmla="*/ 895479 w 8851667"/>
              <a:gd name="connsiteY5" fmla="*/ 6871905 h 6916635"/>
              <a:gd name="connsiteX6" fmla="*/ 0 w 8851667"/>
              <a:gd name="connsiteY6" fmla="*/ 1774005 h 6916635"/>
              <a:gd name="connsiteX0" fmla="*/ 0 w 8851667"/>
              <a:gd name="connsiteY0" fmla="*/ 1029194 h 6171824"/>
              <a:gd name="connsiteX1" fmla="*/ 8606933 w 8851667"/>
              <a:gd name="connsiteY1" fmla="*/ 0 h 6171824"/>
              <a:gd name="connsiteX2" fmla="*/ 8851095 w 8851667"/>
              <a:gd name="connsiteY2" fmla="*/ 6159684 h 6171824"/>
              <a:gd name="connsiteX3" fmla="*/ 7304514 w 8851667"/>
              <a:gd name="connsiteY3" fmla="*/ 6164815 h 6171824"/>
              <a:gd name="connsiteX4" fmla="*/ 6914639 w 8851667"/>
              <a:gd name="connsiteY4" fmla="*/ 3917471 h 6171824"/>
              <a:gd name="connsiteX5" fmla="*/ 895479 w 8851667"/>
              <a:gd name="connsiteY5" fmla="*/ 6127094 h 6171824"/>
              <a:gd name="connsiteX6" fmla="*/ 0 w 8851667"/>
              <a:gd name="connsiteY6" fmla="*/ 1029194 h 6171824"/>
              <a:gd name="connsiteX0" fmla="*/ 0 w 8862500"/>
              <a:gd name="connsiteY0" fmla="*/ 1801089 h 6943719"/>
              <a:gd name="connsiteX1" fmla="*/ 8862500 w 8862500"/>
              <a:gd name="connsiteY1" fmla="*/ 0 h 6943719"/>
              <a:gd name="connsiteX2" fmla="*/ 8851095 w 8862500"/>
              <a:gd name="connsiteY2" fmla="*/ 6931579 h 6943719"/>
              <a:gd name="connsiteX3" fmla="*/ 7304514 w 8862500"/>
              <a:gd name="connsiteY3" fmla="*/ 6936710 h 6943719"/>
              <a:gd name="connsiteX4" fmla="*/ 6914639 w 8862500"/>
              <a:gd name="connsiteY4" fmla="*/ 4689366 h 6943719"/>
              <a:gd name="connsiteX5" fmla="*/ 895479 w 8862500"/>
              <a:gd name="connsiteY5" fmla="*/ 6898989 h 6943719"/>
              <a:gd name="connsiteX6" fmla="*/ 0 w 8862500"/>
              <a:gd name="connsiteY6" fmla="*/ 1801089 h 6943719"/>
              <a:gd name="connsiteX0" fmla="*/ 0 w 8862500"/>
              <a:gd name="connsiteY0" fmla="*/ 1801089 h 7288178"/>
              <a:gd name="connsiteX1" fmla="*/ 8862500 w 8862500"/>
              <a:gd name="connsiteY1" fmla="*/ 0 h 7288178"/>
              <a:gd name="connsiteX2" fmla="*/ 8851095 w 8862500"/>
              <a:gd name="connsiteY2" fmla="*/ 6931579 h 7288178"/>
              <a:gd name="connsiteX3" fmla="*/ 7304514 w 8862500"/>
              <a:gd name="connsiteY3" fmla="*/ 6936710 h 7288178"/>
              <a:gd name="connsiteX4" fmla="*/ 895479 w 8862500"/>
              <a:gd name="connsiteY4" fmla="*/ 6898989 h 7288178"/>
              <a:gd name="connsiteX5" fmla="*/ 0 w 8862500"/>
              <a:gd name="connsiteY5" fmla="*/ 1801089 h 7288178"/>
              <a:gd name="connsiteX0" fmla="*/ 0 w 8862500"/>
              <a:gd name="connsiteY0" fmla="*/ 1801089 h 7673100"/>
              <a:gd name="connsiteX1" fmla="*/ 8862500 w 8862500"/>
              <a:gd name="connsiteY1" fmla="*/ 0 h 7673100"/>
              <a:gd name="connsiteX2" fmla="*/ 8851095 w 8862500"/>
              <a:gd name="connsiteY2" fmla="*/ 6931579 h 7673100"/>
              <a:gd name="connsiteX3" fmla="*/ 895479 w 8862500"/>
              <a:gd name="connsiteY3" fmla="*/ 6898989 h 7673100"/>
              <a:gd name="connsiteX4" fmla="*/ 0 w 8862500"/>
              <a:gd name="connsiteY4" fmla="*/ 1801089 h 7673100"/>
              <a:gd name="connsiteX0" fmla="*/ 0 w 8862500"/>
              <a:gd name="connsiteY0" fmla="*/ 1801089 h 7290518"/>
              <a:gd name="connsiteX1" fmla="*/ 8862500 w 8862500"/>
              <a:gd name="connsiteY1" fmla="*/ 0 h 7290518"/>
              <a:gd name="connsiteX2" fmla="*/ 8851095 w 8862500"/>
              <a:gd name="connsiteY2" fmla="*/ 6931579 h 7290518"/>
              <a:gd name="connsiteX3" fmla="*/ 895479 w 8862500"/>
              <a:gd name="connsiteY3" fmla="*/ 6898989 h 7290518"/>
              <a:gd name="connsiteX4" fmla="*/ 0 w 8862500"/>
              <a:gd name="connsiteY4" fmla="*/ 1801089 h 7290518"/>
              <a:gd name="connsiteX0" fmla="*/ 0 w 8862500"/>
              <a:gd name="connsiteY0" fmla="*/ 1801089 h 6933790"/>
              <a:gd name="connsiteX1" fmla="*/ 8862500 w 8862500"/>
              <a:gd name="connsiteY1" fmla="*/ 0 h 6933790"/>
              <a:gd name="connsiteX2" fmla="*/ 8851095 w 8862500"/>
              <a:gd name="connsiteY2" fmla="*/ 6931579 h 6933790"/>
              <a:gd name="connsiteX3" fmla="*/ 895479 w 8862500"/>
              <a:gd name="connsiteY3" fmla="*/ 6898989 h 6933790"/>
              <a:gd name="connsiteX4" fmla="*/ 0 w 8862500"/>
              <a:gd name="connsiteY4" fmla="*/ 1801089 h 6933790"/>
              <a:gd name="connsiteX0" fmla="*/ 0 w 8862500"/>
              <a:gd name="connsiteY0" fmla="*/ 1801089 h 6953375"/>
              <a:gd name="connsiteX1" fmla="*/ 8862500 w 8862500"/>
              <a:gd name="connsiteY1" fmla="*/ 0 h 6953375"/>
              <a:gd name="connsiteX2" fmla="*/ 8851095 w 8862500"/>
              <a:gd name="connsiteY2" fmla="*/ 6931579 h 6953375"/>
              <a:gd name="connsiteX3" fmla="*/ 922380 w 8862500"/>
              <a:gd name="connsiteY3" fmla="*/ 6953157 h 6953375"/>
              <a:gd name="connsiteX4" fmla="*/ 0 w 8862500"/>
              <a:gd name="connsiteY4" fmla="*/ 1801089 h 6953375"/>
              <a:gd name="connsiteX0" fmla="*/ 0 w 8862500"/>
              <a:gd name="connsiteY0" fmla="*/ 1 h 5152287"/>
              <a:gd name="connsiteX1" fmla="*/ 8862500 w 8862500"/>
              <a:gd name="connsiteY1" fmla="*/ 0 h 5152287"/>
              <a:gd name="connsiteX2" fmla="*/ 8851095 w 8862500"/>
              <a:gd name="connsiteY2" fmla="*/ 5130491 h 5152287"/>
              <a:gd name="connsiteX3" fmla="*/ 922380 w 8862500"/>
              <a:gd name="connsiteY3" fmla="*/ 5152069 h 5152287"/>
              <a:gd name="connsiteX4" fmla="*/ 0 w 8862500"/>
              <a:gd name="connsiteY4" fmla="*/ 1 h 5152287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5695206 w 8875951"/>
              <a:gd name="connsiteY1" fmla="*/ 622933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7416912 w 8875951"/>
              <a:gd name="connsiteY1" fmla="*/ 1164614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932682 w 8875951"/>
              <a:gd name="connsiteY2" fmla="*/ 54168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677117 w 8875951"/>
              <a:gd name="connsiteY2" fmla="*/ 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19730"/>
              <a:gd name="connsiteX1" fmla="*/ 6771273 w 8875951"/>
              <a:gd name="connsiteY1" fmla="*/ 595849 h 6919730"/>
              <a:gd name="connsiteX2" fmla="*/ 6677117 w 8875951"/>
              <a:gd name="connsiteY2" fmla="*/ 0 h 6919730"/>
              <a:gd name="connsiteX3" fmla="*/ 8875951 w 8875951"/>
              <a:gd name="connsiteY3" fmla="*/ 0 h 6919730"/>
              <a:gd name="connsiteX4" fmla="*/ 8851095 w 8875951"/>
              <a:gd name="connsiteY4" fmla="*/ 6918038 h 6919730"/>
              <a:gd name="connsiteX5" fmla="*/ 829756 w 8875951"/>
              <a:gd name="connsiteY5" fmla="*/ 6869678 h 6919730"/>
              <a:gd name="connsiteX6" fmla="*/ 0 w 8875951"/>
              <a:gd name="connsiteY6" fmla="*/ 1787548 h 6919730"/>
              <a:gd name="connsiteX0" fmla="*/ 0 w 8875951"/>
              <a:gd name="connsiteY0" fmla="*/ 1787548 h 6923052"/>
              <a:gd name="connsiteX1" fmla="*/ 6771273 w 8875951"/>
              <a:gd name="connsiteY1" fmla="*/ 595849 h 6923052"/>
              <a:gd name="connsiteX2" fmla="*/ 6677117 w 8875951"/>
              <a:gd name="connsiteY2" fmla="*/ 0 h 6923052"/>
              <a:gd name="connsiteX3" fmla="*/ 8875951 w 8875951"/>
              <a:gd name="connsiteY3" fmla="*/ 0 h 6923052"/>
              <a:gd name="connsiteX4" fmla="*/ 8851095 w 8875951"/>
              <a:gd name="connsiteY4" fmla="*/ 6918038 h 6923052"/>
              <a:gd name="connsiteX5" fmla="*/ 896450 w 8875951"/>
              <a:gd name="connsiteY5" fmla="*/ 6914442 h 6923052"/>
              <a:gd name="connsiteX6" fmla="*/ 0 w 8875951"/>
              <a:gd name="connsiteY6" fmla="*/ 1787548 h 6923052"/>
              <a:gd name="connsiteX0" fmla="*/ 0 w 8875951"/>
              <a:gd name="connsiteY0" fmla="*/ 1787548 h 6920994"/>
              <a:gd name="connsiteX1" fmla="*/ 6771273 w 8875951"/>
              <a:gd name="connsiteY1" fmla="*/ 595849 h 6920994"/>
              <a:gd name="connsiteX2" fmla="*/ 6677117 w 8875951"/>
              <a:gd name="connsiteY2" fmla="*/ 0 h 6920994"/>
              <a:gd name="connsiteX3" fmla="*/ 8875951 w 8875951"/>
              <a:gd name="connsiteY3" fmla="*/ 0 h 6920994"/>
              <a:gd name="connsiteX4" fmla="*/ 8851095 w 8875951"/>
              <a:gd name="connsiteY4" fmla="*/ 6918038 h 6920994"/>
              <a:gd name="connsiteX5" fmla="*/ 1048893 w 8875951"/>
              <a:gd name="connsiteY5" fmla="*/ 6898456 h 6920994"/>
              <a:gd name="connsiteX6" fmla="*/ 0 w 8875951"/>
              <a:gd name="connsiteY6" fmla="*/ 1787548 h 6920994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77117 w 8875951"/>
              <a:gd name="connsiteY2" fmla="*/ 0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58063 w 8875951"/>
              <a:gd name="connsiteY2" fmla="*/ 6395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9739793"/>
              <a:gd name="connsiteY0" fmla="*/ 0 h 6926853"/>
              <a:gd name="connsiteX1" fmla="*/ 7631940 w 9739793"/>
              <a:gd name="connsiteY1" fmla="*/ 589265 h 6926853"/>
              <a:gd name="connsiteX2" fmla="*/ 7521905 w 9739793"/>
              <a:gd name="connsiteY2" fmla="*/ 9403 h 6926853"/>
              <a:gd name="connsiteX3" fmla="*/ 9739793 w 9739793"/>
              <a:gd name="connsiteY3" fmla="*/ 3008 h 6926853"/>
              <a:gd name="connsiteX4" fmla="*/ 9714937 w 9739793"/>
              <a:gd name="connsiteY4" fmla="*/ 6921046 h 6926853"/>
              <a:gd name="connsiteX5" fmla="*/ 1760292 w 9739793"/>
              <a:gd name="connsiteY5" fmla="*/ 6920648 h 6926853"/>
              <a:gd name="connsiteX6" fmla="*/ 0 w 9739793"/>
              <a:gd name="connsiteY6" fmla="*/ 0 h 6926853"/>
              <a:gd name="connsiteX0" fmla="*/ 0 w 9739793"/>
              <a:gd name="connsiteY0" fmla="*/ 0 h 6921151"/>
              <a:gd name="connsiteX1" fmla="*/ 7631940 w 9739793"/>
              <a:gd name="connsiteY1" fmla="*/ 589265 h 6921151"/>
              <a:gd name="connsiteX2" fmla="*/ 7521905 w 9739793"/>
              <a:gd name="connsiteY2" fmla="*/ 9403 h 6921151"/>
              <a:gd name="connsiteX3" fmla="*/ 9739793 w 9739793"/>
              <a:gd name="connsiteY3" fmla="*/ 3008 h 6921151"/>
              <a:gd name="connsiteX4" fmla="*/ 9714937 w 9739793"/>
              <a:gd name="connsiteY4" fmla="*/ 6921046 h 6921151"/>
              <a:gd name="connsiteX5" fmla="*/ 1036189 w 9739793"/>
              <a:gd name="connsiteY5" fmla="*/ 5859105 h 6921151"/>
              <a:gd name="connsiteX6" fmla="*/ 0 w 9739793"/>
              <a:gd name="connsiteY6" fmla="*/ 0 h 6921151"/>
              <a:gd name="connsiteX0" fmla="*/ 0 w 9739793"/>
              <a:gd name="connsiteY0" fmla="*/ 0 h 6921151"/>
              <a:gd name="connsiteX1" fmla="*/ 7521905 w 9739793"/>
              <a:gd name="connsiteY1" fmla="*/ 9403 h 6921151"/>
              <a:gd name="connsiteX2" fmla="*/ 9739793 w 9739793"/>
              <a:gd name="connsiteY2" fmla="*/ 3008 h 6921151"/>
              <a:gd name="connsiteX3" fmla="*/ 9714937 w 9739793"/>
              <a:gd name="connsiteY3" fmla="*/ 6921046 h 6921151"/>
              <a:gd name="connsiteX4" fmla="*/ 1036189 w 9739793"/>
              <a:gd name="connsiteY4" fmla="*/ 5859105 h 6921151"/>
              <a:gd name="connsiteX5" fmla="*/ 0 w 9739793"/>
              <a:gd name="connsiteY5" fmla="*/ 0 h 6921151"/>
              <a:gd name="connsiteX0" fmla="*/ 0 w 9739793"/>
              <a:gd name="connsiteY0" fmla="*/ 0 h 6921151"/>
              <a:gd name="connsiteX1" fmla="*/ 9739793 w 9739793"/>
              <a:gd name="connsiteY1" fmla="*/ 3008 h 6921151"/>
              <a:gd name="connsiteX2" fmla="*/ 9714937 w 9739793"/>
              <a:gd name="connsiteY2" fmla="*/ 6921046 h 6921151"/>
              <a:gd name="connsiteX3" fmla="*/ 1036189 w 9739793"/>
              <a:gd name="connsiteY3" fmla="*/ 5859105 h 6921151"/>
              <a:gd name="connsiteX4" fmla="*/ 0 w 9739793"/>
              <a:gd name="connsiteY4" fmla="*/ 0 h 6921151"/>
              <a:gd name="connsiteX0" fmla="*/ 0 w 9739793"/>
              <a:gd name="connsiteY0" fmla="*/ 0 h 7285042"/>
              <a:gd name="connsiteX1" fmla="*/ 9739793 w 9739793"/>
              <a:gd name="connsiteY1" fmla="*/ 3008 h 7285042"/>
              <a:gd name="connsiteX2" fmla="*/ 9714937 w 9739793"/>
              <a:gd name="connsiteY2" fmla="*/ 6921046 h 7285042"/>
              <a:gd name="connsiteX3" fmla="*/ 4392717 w 9739793"/>
              <a:gd name="connsiteY3" fmla="*/ 6270706 h 7285042"/>
              <a:gd name="connsiteX4" fmla="*/ 1036189 w 9739793"/>
              <a:gd name="connsiteY4" fmla="*/ 5859105 h 7285042"/>
              <a:gd name="connsiteX5" fmla="*/ 0 w 9739793"/>
              <a:gd name="connsiteY5" fmla="*/ 0 h 7285042"/>
              <a:gd name="connsiteX0" fmla="*/ 0 w 9739793"/>
              <a:gd name="connsiteY0" fmla="*/ 0 h 7136817"/>
              <a:gd name="connsiteX1" fmla="*/ 9739793 w 9739793"/>
              <a:gd name="connsiteY1" fmla="*/ 3008 h 7136817"/>
              <a:gd name="connsiteX2" fmla="*/ 9714937 w 9739793"/>
              <a:gd name="connsiteY2" fmla="*/ 6921046 h 7136817"/>
              <a:gd name="connsiteX3" fmla="*/ 6501508 w 9739793"/>
              <a:gd name="connsiteY3" fmla="*/ 4710365 h 7136817"/>
              <a:gd name="connsiteX4" fmla="*/ 1036189 w 9739793"/>
              <a:gd name="connsiteY4" fmla="*/ 5859105 h 7136817"/>
              <a:gd name="connsiteX5" fmla="*/ 0 w 9739793"/>
              <a:gd name="connsiteY5" fmla="*/ 0 h 7136817"/>
              <a:gd name="connsiteX0" fmla="*/ 0 w 9739793"/>
              <a:gd name="connsiteY0" fmla="*/ 0 h 7125176"/>
              <a:gd name="connsiteX1" fmla="*/ 9739793 w 9739793"/>
              <a:gd name="connsiteY1" fmla="*/ 3008 h 7125176"/>
              <a:gd name="connsiteX2" fmla="*/ 9714937 w 9739793"/>
              <a:gd name="connsiteY2" fmla="*/ 6921046 h 7125176"/>
              <a:gd name="connsiteX3" fmla="*/ 7403461 w 9739793"/>
              <a:gd name="connsiteY3" fmla="*/ 4492940 h 7125176"/>
              <a:gd name="connsiteX4" fmla="*/ 1036189 w 9739793"/>
              <a:gd name="connsiteY4" fmla="*/ 5859105 h 7125176"/>
              <a:gd name="connsiteX5" fmla="*/ 0 w 9739793"/>
              <a:gd name="connsiteY5" fmla="*/ 0 h 7125176"/>
              <a:gd name="connsiteX0" fmla="*/ 0 w 9739793"/>
              <a:gd name="connsiteY0" fmla="*/ 0 h 7137543"/>
              <a:gd name="connsiteX1" fmla="*/ 9739793 w 9739793"/>
              <a:gd name="connsiteY1" fmla="*/ 3008 h 7137543"/>
              <a:gd name="connsiteX2" fmla="*/ 9714937 w 9739793"/>
              <a:gd name="connsiteY2" fmla="*/ 6921046 h 7137543"/>
              <a:gd name="connsiteX3" fmla="*/ 7822679 w 9739793"/>
              <a:gd name="connsiteY3" fmla="*/ 4723154 h 7137543"/>
              <a:gd name="connsiteX4" fmla="*/ 1036189 w 9739793"/>
              <a:gd name="connsiteY4" fmla="*/ 5859105 h 7137543"/>
              <a:gd name="connsiteX5" fmla="*/ 0 w 9739793"/>
              <a:gd name="connsiteY5" fmla="*/ 0 h 7137543"/>
              <a:gd name="connsiteX0" fmla="*/ 0 w 9739793"/>
              <a:gd name="connsiteY0" fmla="*/ 0 h 7127138"/>
              <a:gd name="connsiteX1" fmla="*/ 9739793 w 9739793"/>
              <a:gd name="connsiteY1" fmla="*/ 3008 h 7127138"/>
              <a:gd name="connsiteX2" fmla="*/ 9714937 w 9739793"/>
              <a:gd name="connsiteY2" fmla="*/ 6921046 h 7127138"/>
              <a:gd name="connsiteX3" fmla="*/ 7822679 w 9739793"/>
              <a:gd name="connsiteY3" fmla="*/ 4531309 h 7127138"/>
              <a:gd name="connsiteX4" fmla="*/ 1036189 w 9739793"/>
              <a:gd name="connsiteY4" fmla="*/ 5859105 h 7127138"/>
              <a:gd name="connsiteX5" fmla="*/ 0 w 9739793"/>
              <a:gd name="connsiteY5" fmla="*/ 0 h 7127138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311619"/>
              <a:gd name="connsiteX1" fmla="*/ 9739793 w 9739793"/>
              <a:gd name="connsiteY1" fmla="*/ 3008 h 7311619"/>
              <a:gd name="connsiteX2" fmla="*/ 9714937 w 9739793"/>
              <a:gd name="connsiteY2" fmla="*/ 6921046 h 7311619"/>
              <a:gd name="connsiteX3" fmla="*/ 8965998 w 9739793"/>
              <a:gd name="connsiteY3" fmla="*/ 6257917 h 7311619"/>
              <a:gd name="connsiteX4" fmla="*/ 7797272 w 9739793"/>
              <a:gd name="connsiteY4" fmla="*/ 4684785 h 7311619"/>
              <a:gd name="connsiteX5" fmla="*/ 1036189 w 9739793"/>
              <a:gd name="connsiteY5" fmla="*/ 5859105 h 7311619"/>
              <a:gd name="connsiteX6" fmla="*/ 0 w 9739793"/>
              <a:gd name="connsiteY6" fmla="*/ 0 h 7311619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089580"/>
              <a:gd name="connsiteX1" fmla="*/ 9739793 w 9739793"/>
              <a:gd name="connsiteY1" fmla="*/ 3008 h 7089580"/>
              <a:gd name="connsiteX2" fmla="*/ 9714937 w 9739793"/>
              <a:gd name="connsiteY2" fmla="*/ 6921046 h 7089580"/>
              <a:gd name="connsiteX3" fmla="*/ 8203785 w 9739793"/>
              <a:gd name="connsiteY3" fmla="*/ 6922981 h 7089580"/>
              <a:gd name="connsiteX4" fmla="*/ 7797272 w 9739793"/>
              <a:gd name="connsiteY4" fmla="*/ 4684785 h 7089580"/>
              <a:gd name="connsiteX5" fmla="*/ 1036189 w 9739793"/>
              <a:gd name="connsiteY5" fmla="*/ 5859105 h 7089580"/>
              <a:gd name="connsiteX6" fmla="*/ 0 w 9739793"/>
              <a:gd name="connsiteY6" fmla="*/ 0 h 7089580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6189 w 9739793"/>
              <a:gd name="connsiteY5" fmla="*/ 5859105 h 6936148"/>
              <a:gd name="connsiteX6" fmla="*/ 0 w 9739793"/>
              <a:gd name="connsiteY6" fmla="*/ 0 h 6936148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3013 w 9739793"/>
              <a:gd name="connsiteY5" fmla="*/ 5881487 h 6936148"/>
              <a:gd name="connsiteX6" fmla="*/ 0 w 9739793"/>
              <a:gd name="connsiteY6" fmla="*/ 0 h 6936148"/>
              <a:gd name="connsiteX0" fmla="*/ 0 w 9739793"/>
              <a:gd name="connsiteY0" fmla="*/ 0 h 6938470"/>
              <a:gd name="connsiteX1" fmla="*/ 9739793 w 9739793"/>
              <a:gd name="connsiteY1" fmla="*/ 3008 h 6938470"/>
              <a:gd name="connsiteX2" fmla="*/ 9714937 w 9739793"/>
              <a:gd name="connsiteY2" fmla="*/ 6921046 h 6938470"/>
              <a:gd name="connsiteX3" fmla="*/ 8197433 w 9739793"/>
              <a:gd name="connsiteY3" fmla="*/ 6926179 h 6938470"/>
              <a:gd name="connsiteX4" fmla="*/ 7797272 w 9739793"/>
              <a:gd name="connsiteY4" fmla="*/ 4684785 h 6938470"/>
              <a:gd name="connsiteX5" fmla="*/ 1033013 w 9739793"/>
              <a:gd name="connsiteY5" fmla="*/ 5881487 h 6938470"/>
              <a:gd name="connsiteX6" fmla="*/ 0 w 9739793"/>
              <a:gd name="connsiteY6" fmla="*/ 0 h 6938470"/>
              <a:gd name="connsiteX0" fmla="*/ 0 w 9739793"/>
              <a:gd name="connsiteY0" fmla="*/ 0 h 6934207"/>
              <a:gd name="connsiteX1" fmla="*/ 9739793 w 9739793"/>
              <a:gd name="connsiteY1" fmla="*/ 3008 h 6934207"/>
              <a:gd name="connsiteX2" fmla="*/ 9714937 w 9739793"/>
              <a:gd name="connsiteY2" fmla="*/ 6921046 h 6934207"/>
              <a:gd name="connsiteX3" fmla="*/ 8197433 w 9739793"/>
              <a:gd name="connsiteY3" fmla="*/ 6926179 h 6934207"/>
              <a:gd name="connsiteX4" fmla="*/ 7797272 w 9739793"/>
              <a:gd name="connsiteY4" fmla="*/ 4684785 h 6934207"/>
              <a:gd name="connsiteX5" fmla="*/ 1033013 w 9739793"/>
              <a:gd name="connsiteY5" fmla="*/ 5881487 h 6934207"/>
              <a:gd name="connsiteX6" fmla="*/ 0 w 9739793"/>
              <a:gd name="connsiteY6" fmla="*/ 0 h 6934207"/>
              <a:gd name="connsiteX0" fmla="*/ 0 w 9739793"/>
              <a:gd name="connsiteY0" fmla="*/ 0 h 6926218"/>
              <a:gd name="connsiteX1" fmla="*/ 9739793 w 9739793"/>
              <a:gd name="connsiteY1" fmla="*/ 3008 h 6926218"/>
              <a:gd name="connsiteX2" fmla="*/ 9714937 w 9739793"/>
              <a:gd name="connsiteY2" fmla="*/ 6921046 h 6926218"/>
              <a:gd name="connsiteX3" fmla="*/ 8197433 w 9739793"/>
              <a:gd name="connsiteY3" fmla="*/ 6926179 h 6926218"/>
              <a:gd name="connsiteX4" fmla="*/ 7797272 w 9739793"/>
              <a:gd name="connsiteY4" fmla="*/ 4684785 h 6926218"/>
              <a:gd name="connsiteX5" fmla="*/ 1033013 w 9739793"/>
              <a:gd name="connsiteY5" fmla="*/ 5881487 h 6926218"/>
              <a:gd name="connsiteX6" fmla="*/ 0 w 9739793"/>
              <a:gd name="connsiteY6" fmla="*/ 0 h 69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9793" h="6926218">
                <a:moveTo>
                  <a:pt x="0" y="0"/>
                </a:moveTo>
                <a:lnTo>
                  <a:pt x="9739793" y="3008"/>
                </a:lnTo>
                <a:cubicBezTo>
                  <a:pt x="9735991" y="2313534"/>
                  <a:pt x="9718739" y="4610520"/>
                  <a:pt x="9714937" y="6921046"/>
                </a:cubicBezTo>
                <a:cubicBezTo>
                  <a:pt x="9713006" y="6927567"/>
                  <a:pt x="8196280" y="6921595"/>
                  <a:pt x="8197433" y="6926179"/>
                </a:cubicBezTo>
                <a:cubicBezTo>
                  <a:pt x="8195411" y="6937160"/>
                  <a:pt x="7810441" y="4674516"/>
                  <a:pt x="7797272" y="4684785"/>
                </a:cubicBezTo>
                <a:cubicBezTo>
                  <a:pt x="7811723" y="4699641"/>
                  <a:pt x="1028327" y="5890640"/>
                  <a:pt x="1033013" y="588148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2B1D851-F6CB-4548-BD3A-A8A460E496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924" y="1642820"/>
            <a:ext cx="4691376" cy="169464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DFC55-074B-FB49-8ED6-CE136DCAAE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5924" y="3431328"/>
            <a:ext cx="4722746" cy="2035175"/>
          </a:xfrm>
        </p:spPr>
        <p:txBody>
          <a:bodyPr>
            <a:normAutofit/>
          </a:bodyPr>
          <a:lstStyle>
            <a:lvl1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98E04D-CA41-EC4C-93CA-21F4E079ABE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0AED9D-683F-0D43-9EBC-98AE2F8C0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212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3858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bg>
      <p:bgPr>
        <a:solidFill>
          <a:srgbClr val="E5C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D6596E44-FEEC-D144-AB9A-E46C5ACA0ACE}"/>
              </a:ext>
            </a:extLst>
          </p:cNvPr>
          <p:cNvSpPr/>
          <p:nvPr userDrawn="1"/>
        </p:nvSpPr>
        <p:spPr>
          <a:xfrm>
            <a:off x="2519047" y="0"/>
            <a:ext cx="967295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CF67004E-5D63-8044-80CA-FD41292C63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2540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23C825FB-536A-5A4F-83AD-6803A98CD1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06838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E010A236-F765-C74F-9DB5-8370ADCBEE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540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B3FC47C-8253-E946-B18B-2F17AE0B91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822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3CCC4917-FE71-7F4F-96C2-8FE591E5989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7252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C9175D33-96C4-0B41-9A72-F14C1C87B9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822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284737B-C771-2E47-94A2-28D954EAE6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278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FD8DB01B-6017-C043-8F97-DB420406573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6708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59025E8-624A-5D40-A70C-86A289466B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278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15B89DF-F979-F242-89E8-879B925873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3809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37A0BA8F-7E71-A84A-B59D-06282CFDE6A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4239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74794098-0F9B-7A44-9CC6-48B125455C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809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6477EDC1-2FE6-CC4F-9C20-6A92166A387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F560CD3-3829-5041-A65F-84C5F1C1F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92C174B2-A3BA-204F-8A62-0FCA00CF71B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16A3068-E767-534D-BEE2-F2DE2A647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75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519047" y="0"/>
            <a:ext cx="967295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FF2DCDA2-6FBD-8145-A506-81E4291D030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691B53-22CB-5E46-8B5D-8D2410C4B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810387E-4C71-3843-A752-2EFD084D9C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235D9-54E3-2E49-9237-CB80BD621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40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8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roup 3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581" name="Rectangle 1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2" name="Freeform 16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3" name="Freeform 17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85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87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403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9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403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138A2CD-142B-3340-95E0-5C75600769CB}"/>
              </a:ext>
            </a:extLst>
          </p:cNvPr>
          <p:cNvSpPr/>
          <p:nvPr userDrawn="1"/>
        </p:nvSpPr>
        <p:spPr>
          <a:xfrm>
            <a:off x="3349375" y="0"/>
            <a:ext cx="8842625" cy="6860684"/>
          </a:xfrm>
          <a:custGeom>
            <a:avLst/>
            <a:gdLst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30822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5064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19757 w 8856324"/>
              <a:gd name="connsiteY0" fmla="*/ 6936543 h 6936543"/>
              <a:gd name="connsiteX1" fmla="*/ 0 w 8856324"/>
              <a:gd name="connsiteY1" fmla="*/ 1787703 h 6936543"/>
              <a:gd name="connsiteX2" fmla="*/ 6770670 w 8856324"/>
              <a:gd name="connsiteY2" fmla="*/ 595901 h 6936543"/>
              <a:gd name="connsiteX3" fmla="*/ 6667928 w 8856324"/>
              <a:gd name="connsiteY3" fmla="*/ 0 h 6936543"/>
              <a:gd name="connsiteX4" fmla="*/ 8856324 w 8856324"/>
              <a:gd name="connsiteY4" fmla="*/ 5064 h 6936543"/>
              <a:gd name="connsiteX5" fmla="*/ 8856324 w 8856324"/>
              <a:gd name="connsiteY5" fmla="*/ 6924782 h 6936543"/>
              <a:gd name="connsiteX6" fmla="*/ 919757 w 8856324"/>
              <a:gd name="connsiteY6" fmla="*/ 6936543 h 6936543"/>
              <a:gd name="connsiteX0" fmla="*/ 910779 w 8856324"/>
              <a:gd name="connsiteY0" fmla="*/ 6927492 h 6927492"/>
              <a:gd name="connsiteX1" fmla="*/ 0 w 8856324"/>
              <a:gd name="connsiteY1" fmla="*/ 1787703 h 6927492"/>
              <a:gd name="connsiteX2" fmla="*/ 6770670 w 8856324"/>
              <a:gd name="connsiteY2" fmla="*/ 595901 h 6927492"/>
              <a:gd name="connsiteX3" fmla="*/ 6667928 w 8856324"/>
              <a:gd name="connsiteY3" fmla="*/ 0 h 6927492"/>
              <a:gd name="connsiteX4" fmla="*/ 8856324 w 8856324"/>
              <a:gd name="connsiteY4" fmla="*/ 5064 h 6927492"/>
              <a:gd name="connsiteX5" fmla="*/ 8856324 w 8856324"/>
              <a:gd name="connsiteY5" fmla="*/ 6924782 h 6927492"/>
              <a:gd name="connsiteX6" fmla="*/ 910779 w 8856324"/>
              <a:gd name="connsiteY6" fmla="*/ 6927492 h 692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324" h="6927492">
                <a:moveTo>
                  <a:pt x="910779" y="6927492"/>
                </a:moveTo>
                <a:lnTo>
                  <a:pt x="0" y="1787703"/>
                </a:lnTo>
                <a:lnTo>
                  <a:pt x="6770670" y="595901"/>
                </a:lnTo>
                <a:lnTo>
                  <a:pt x="6667928" y="0"/>
                </a:lnTo>
                <a:lnTo>
                  <a:pt x="8856324" y="5064"/>
                </a:lnTo>
                <a:lnTo>
                  <a:pt x="8856324" y="6924782"/>
                </a:lnTo>
                <a:lnTo>
                  <a:pt x="910779" y="692749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9CB069E-D217-6C4B-BDC8-25675FF562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45A6944-764D-B547-A573-7CC03FCA3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FEED0B-29CA-3B48-8B12-3F1BA0C4D5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21B3CB-4299-814E-899A-9F2B22E8DC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6671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22BA149-4187-AC4B-B1B1-3383157CE8B7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60B31CD5-5664-D940-B3A2-F5A6A9D9D56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42AFDBA-F08B-D44C-8F01-80153759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4D731BF-7771-8A4B-9EDD-762D25FB33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2B6849-24AC-AF49-8E81-354333CFD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5859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519047" y="0"/>
            <a:ext cx="967295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FE5090A-A6AE-F546-881B-63921626B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AD59789-39D4-AA4C-B1C4-C59B626C9E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5678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E147B8E6-AE4E-A845-8EA5-DD86E8758FB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BC6667F-DE7E-B54F-94E4-D7497393B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DDD33A5-BF16-E24B-9219-327FA50A00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7C09C-294B-CE47-881A-08847C0B1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2651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82D2AF9F-DCC0-4C4C-90B2-833B2C058B10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6AAB0-6F94-3E47-9702-9F9050D3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6800800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DAFCD6-2D46-654A-812E-0A669423D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0777"/>
            <a:ext cx="848006" cy="292621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5034297-8DAE-5840-9ECF-E15682E3688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FD052A3-CB9A-A346-9D67-B48B46FE2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1024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6FC4E8-B52C-7B4C-9F34-D139AA5DB7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10247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615236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2BF2F97A-689E-AC41-AA43-0E25AAD68E76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6AAB0-6F94-3E47-9702-9F9050D3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276665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26CDF8-ADFC-5C4E-9DAD-EBB120580B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0777"/>
            <a:ext cx="848006" cy="292621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2F49A97A-B82A-864A-A085-EB3A1DE2547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7983D52-F776-A94E-9DFD-317873523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3E7A31-67EF-F549-AF35-26DDF0DE1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5086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908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0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05DA6728-C777-124F-9CA5-38B38BE7E4CE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24E508-608F-EE45-A4C9-7268F2DEE2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8FE2BD8-11A4-7F4A-9CB8-DECA36ECEF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E8510B-07F8-1340-A1EF-5429EA799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906" y="6260777"/>
            <a:ext cx="848006" cy="29262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5505FF5-12F3-6D48-9EFB-9840B14FC0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F5856D2-B8B6-494D-AE81-0745D9FE4A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405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1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5FDD829A-4848-DD45-9162-2B99B3433DF8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5C75DE-2EB8-2D43-A886-86F433D24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86422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AF44DD4-7B54-394E-A429-A78B1D7741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1F61F0-7CD2-9345-9094-997D81E3E3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906" y="6260777"/>
            <a:ext cx="848006" cy="29262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04D24AE-D592-FE46-8615-51D6B7D69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71024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4B52C4-6FA4-D24E-8472-A828D6FF79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10247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17364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2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255D02D9-545E-0649-B50B-7B5628899886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437744"/>
            <a:ext cx="5680074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1E306F0-447D-6342-8CB6-ED91093C18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9394791C-0F3B-4A49-88A1-509407B2A6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A39726-4051-B04B-AE04-49758911AF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906" y="6260777"/>
            <a:ext cx="848006" cy="29262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D1C16D8-254C-6842-AB62-8C7CD6E6B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D65C0FE-953F-B84D-9E25-D12198C783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782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3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58AE20C2-8B99-FE47-BBD1-9B8D8B88E564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8099" y="437744"/>
            <a:ext cx="4117975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09C579A-8DB9-5546-A0C9-D1298521A3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70AD809-E116-7D41-9CF2-4BFA0BC57E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C036BD-ECE6-094E-B8C1-75B5EFDC37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906" y="6260777"/>
            <a:ext cx="848006" cy="29262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64830D5-5BB0-674F-B8B4-F781D972CE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70643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BB486CEF-3084-4D41-801C-6C7BA3954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06437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394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4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FCEC9313-E9EA-4643-A7C7-2A09BC013BBC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CF31B4D6-09D6-1B48-84FA-D866D096D4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8008" y="437744"/>
            <a:ext cx="255560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368001F0-7AC4-9749-A0B3-FCCFE23412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437744"/>
            <a:ext cx="300355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E9D235E0-FFF1-074A-AA35-396170FE167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0" y="2233247"/>
            <a:ext cx="2711824" cy="4196158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C5470842-255A-AE4E-ABDC-F4131E62B74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32710" y="2233246"/>
            <a:ext cx="2859444" cy="2162907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6C97B5B7-2ABB-F34B-BA98-BA9434DFFD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32710" y="4526853"/>
            <a:ext cx="2859444" cy="189340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439661-0DF3-DE49-B3B2-DCE2BFD5E6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4828E063-DF75-D54E-A19C-6F49BFAAC8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ADAD3F-2D12-794B-8E37-618CDA7DA1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906" y="6260777"/>
            <a:ext cx="848006" cy="29262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6F018E1-A97C-5343-BF10-6A0044D24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5C838199-281A-394A-8D1D-81D82BD80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280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8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roup 3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597" name="Rectangle 1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8" name="Freeform 16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9" name="Freeform 17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01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03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3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405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0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405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97987" y="0"/>
            <a:ext cx="999469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CEFB548-D51F-5345-A760-29E9257C05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C19302D-4B6D-8B4C-9A55-DB6DA766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5AF3C4-1C6E-1F4E-ABAE-C74AF2C75F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1FD88E-9F5A-F341-ABCF-01DDFDFCE9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2544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97987" y="0"/>
            <a:ext cx="999469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A2A1117-A673-A442-8180-731CAD50D8C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2F024-EEB6-D645-AA5F-4470D552F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283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97987" y="0"/>
            <a:ext cx="999469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083BE9B-C6A7-E340-8D58-B99196B3BF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1036" y="3927723"/>
            <a:ext cx="3169924" cy="243292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60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58ED1F-9EE8-4444-A6EC-B1FF26BE3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695" y="2245111"/>
            <a:ext cx="9722606" cy="158377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ctr">
              <a:defRPr sz="4400" b="0" i="0" cap="none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”Quote”</a:t>
            </a:r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ECF8321-4D30-DC4A-B989-6CB9D42444E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EC109-A091-F947-BD88-EFE79817BD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91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5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9C151421-6DA3-464D-9F41-75F78B3A863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810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D5F99C84-181C-D343-B4E3-D6623C1554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368039"/>
            <a:ext cx="109875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23D2F463-102C-7240-B057-9AFDC0F234D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9077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879942-9345-4547-B4C7-CD3F07AD15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3200709"/>
            <a:ext cx="109875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1BDBF536-5EE4-AB48-8D56-20A15E11C1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2344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FF52B2D4-5BA6-414C-9121-649339863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8600" y="4033379"/>
            <a:ext cx="109875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86BBB35D-54DE-9147-B923-32265BFBCB6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67549" y="234817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DE74E86-025B-0742-9F12-C60DDEDFB2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8661" y="2358107"/>
            <a:ext cx="109875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3F3F9C8F-D6D2-6A47-ACA4-B4220A4AF6C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067549" y="318084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EC133741-EFCA-DE4E-9A64-682A8DE67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08661" y="3190777"/>
            <a:ext cx="109875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038DEC7E-73C2-FC4B-AEAF-5825E2DFA3F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067549" y="401351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8E0F77F-D271-C844-AD47-4152A48DEE8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08661" y="4023447"/>
            <a:ext cx="109875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8866D924-46A7-5D43-9509-F2F3F94CD16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B22114-43CE-1E48-84E8-1CE635CA6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167C3D5-A450-8546-A0B8-381ACE69A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83234BD-712D-C24F-BF25-14F73AE51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88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6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00C10B80-B2FA-E84B-94A0-915EE5617FB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15939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89E78A8-32FC-AA44-9790-A0094DD5A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939" y="4355844"/>
            <a:ext cx="107697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5496C137-C849-474D-9EAA-75D872949B6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467693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53A658D-00F5-D14D-A82D-4C4CD561F2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7693" y="4343879"/>
            <a:ext cx="107697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C30EB68F-FDDF-6C47-A881-B16A82F1356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419447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E5065F21-94F9-E844-A9FD-6CFD9180F1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9447" y="4343879"/>
            <a:ext cx="107697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41358B37-4475-DC49-940D-2B10074F76ED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371201" y="500722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C71832C-A8EF-DF4C-B005-663DEC57A0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1201" y="4331914"/>
            <a:ext cx="107697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4BC1887E-A62C-B04E-ACFC-2B39C47E88E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322955" y="504312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95374B4-EE57-4543-9601-1C8FFDF2D7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22955" y="4367809"/>
            <a:ext cx="107697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A0901CC5-A87C-DF48-84E5-FDC32812BFA2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274710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3ED24246-671A-7A44-A0B7-188A9CAC765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74710" y="4355844"/>
            <a:ext cx="1076976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6BB81555-39CA-024C-81F3-56B5E6F8A90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44CB1956-8DDB-084D-8FDF-1E31AE05D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C6BF30E5-BD37-C34E-ABFB-39D7CDAEAE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E7556C-C806-BF4C-8F81-2E4D8A83A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89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7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3671D741-F256-EA4B-8F02-5AAC7BD5969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239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5901F377-5A25-E742-A2F5-4334F5E6F2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2821" y="2362326"/>
            <a:ext cx="1014534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CBB743C6-B60B-CB43-96AB-80496AAEF81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8506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5492F02-1F2F-AC41-BCC2-9EA211457E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2821" y="3194996"/>
            <a:ext cx="1014534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38" name="Content Placeholder 9">
            <a:extLst>
              <a:ext uri="{FF2B5EF4-FFF2-40B4-BE49-F238E27FC236}">
                <a16:creationId xmlns:a16="http://schemas.microsoft.com/office/drawing/2014/main" id="{B42D2962-1FFE-2B48-9802-D90EE8A99D7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1773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CD93E570-2681-F54B-9E18-96508A78A8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2821" y="4027666"/>
            <a:ext cx="1014534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858D29A8-4D19-B74C-916B-194DC47B279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AE8C8A8-2234-C24B-A9AE-773EF07C3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5D92578-9720-5643-95CD-A6C33C4CD4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52BA09-2B4C-FE45-B87C-18249D818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53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8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7D9905-AA86-BE44-9B72-CF64B55F6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496" y="998177"/>
            <a:ext cx="48885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C6673D-84BA-B24A-95A4-CFF84EFBD56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15923" y="998177"/>
            <a:ext cx="6054963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56C2611-30E7-EA42-8610-94A4807872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EB08370-93FF-634B-9CBF-307718552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FC800C4-26ED-C24F-ADB0-4EA1A66D07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097B6-885A-A24A-BFED-987016F76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94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9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BCF07E-298E-514C-98A2-28DAD3EE07C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79297" y="998177"/>
            <a:ext cx="73967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3A802C-B80B-E54F-A878-43DCC4FEB43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15924" y="998177"/>
            <a:ext cx="354676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74E7D51-D4D7-4349-8FED-6923A8E7A14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244FC00-8DCD-6844-8F37-FDFB97645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470BD23-C465-574D-865A-0D248FA891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B00530-D9B5-B54B-B012-566109900F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22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A82157E-CF53-4D4A-BB19-FC180E18E7D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6898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F233409-E5F0-2342-AC26-D22DC56134C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91410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1C7109-1625-9F48-9DBC-16263ADFF48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15923" y="998177"/>
            <a:ext cx="3409175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D64D291-D64F-FF4D-AD12-76B48D9DAB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947DCB5-4330-7646-9C40-FA65DCF29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D5AB1EE-390B-D24D-809D-3245507786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25E90-E00D-6D47-A745-9DAF9771D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6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AB49662-3B3E-7647-912A-A4954B5B8B9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614909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B7B78E3-26FD-1443-B18B-8757B3996D0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11024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C4A2D15-334C-DF4F-9E0A-F48EBF50744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1882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CA75139-ADA8-614B-A043-8B6AA9869CD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15923" y="998177"/>
            <a:ext cx="3563239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C7DFBCA-32E9-7E4F-82B2-56216776FCD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BDE6D8-B598-6042-90E2-52B5A619F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B69C4A3-C167-5640-95B5-C6A4D64AD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E137C9-9062-9E43-BE46-DCBD475F64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10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0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2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3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5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6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9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roup 3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613" name="Rectangle 1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4" name="Freeform 16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5" name="Freeform 17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3DBE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23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609969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6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15926" y="444562"/>
            <a:ext cx="5609969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97987" y="0"/>
            <a:ext cx="999469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4E33A74-BD3D-8B45-82E5-ADA09FAA5AD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456BF-BBF8-D141-9217-6ADB7A1D36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2137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5F826B-DEE8-AD42-99EB-11E8C779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222" y="1874560"/>
            <a:ext cx="10188333" cy="3036655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8500" b="0" i="0" cap="none">
                <a:solidFill>
                  <a:schemeClr val="tx1"/>
                </a:solidFill>
                <a:latin typeface="WT Gothic Light" pitchFamily="2" charset="77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44AF03A-771D-9D4A-9C75-0DDCFE403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5" y="5530127"/>
            <a:ext cx="2810536" cy="324613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BC3DFD-F0E2-2A40-9A06-803CF7EC1C5E}"/>
              </a:ext>
            </a:extLst>
          </p:cNvPr>
          <p:cNvCxnSpPr/>
          <p:nvPr userDrawn="1"/>
        </p:nvCxnSpPr>
        <p:spPr>
          <a:xfrm>
            <a:off x="740222" y="5261810"/>
            <a:ext cx="0" cy="86124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D6732A5-0418-3B45-9F75-171C057CD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0053" y="560446"/>
            <a:ext cx="1436323" cy="49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8670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CD5FDB0-8722-D943-99B7-F3E069CB5E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r"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A925B84-CECE-1948-BDC0-A012D6D480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A5E6D-E458-A84D-8EAC-ACA4D55148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11360150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86D3C8A-BDB3-B24A-944D-BFEE359A60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FE0BE39-5486-3B4E-B0E4-7188C844A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6CEB07-0027-7045-B2EA-C5A553E6BE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2852573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28283788-7757-DF48-BB5C-F895EF5900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9DE0B82-150F-B348-AF7C-D9D6D86611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11360150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7407BC1-C387-5044-A11E-786EAC9BF4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AB9ECB2-22D1-EC42-84F1-E9ABA9E104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3EDFF65-A6BB-664B-AC39-C5A7CA25E1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6F3943-2EA2-A442-951F-10308A6AF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8203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E04FBF4-59D4-5D43-A53C-38515A26AEF2}"/>
              </a:ext>
            </a:extLst>
          </p:cNvPr>
          <p:cNvSpPr/>
          <p:nvPr userDrawn="1"/>
        </p:nvSpPr>
        <p:spPr>
          <a:xfrm>
            <a:off x="2166257" y="0"/>
            <a:ext cx="10025743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DF0358F-E202-9A45-8666-F37555225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597" y="2631549"/>
            <a:ext cx="4828441" cy="17397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D8D3C5-A9DB-094A-82F2-81155AD24588}"/>
              </a:ext>
            </a:extLst>
          </p:cNvPr>
          <p:cNvCxnSpPr>
            <a:cxnSpLocks/>
          </p:cNvCxnSpPr>
          <p:nvPr userDrawn="1"/>
        </p:nvCxnSpPr>
        <p:spPr>
          <a:xfrm>
            <a:off x="6575113" y="2334802"/>
            <a:ext cx="0" cy="2188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27BB649-755F-AE40-AD5E-7B52B38EA2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227DB49-A5B6-2D40-BB6C-D0FBDB5995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5680073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55264E76-5CC5-8C4D-A232-454538A417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5680073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18F701C-19F3-B443-BD8C-7B30E0E6C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F943550-4DC2-D245-93F4-B247514E6D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CE6D6-F8D6-E549-A84E-3AE6C9ECD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6839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- Flat colour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47A4DF3-4DC1-1247-A94D-E8CCA03EAC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79213" y="-16435"/>
            <a:ext cx="9737065" cy="6877649"/>
          </a:xfrm>
          <a:custGeom>
            <a:avLst/>
            <a:gdLst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0 w 9696450"/>
              <a:gd name="connsiteY3" fmla="*/ 685800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7174477"/>
              <a:gd name="connsiteX1" fmla="*/ 9696450 w 9711948"/>
              <a:gd name="connsiteY1" fmla="*/ 0 h 7174477"/>
              <a:gd name="connsiteX2" fmla="*/ 9711948 w 9711948"/>
              <a:gd name="connsiteY2" fmla="*/ 6904495 h 7174477"/>
              <a:gd name="connsiteX3" fmla="*/ 6865426 w 9711948"/>
              <a:gd name="connsiteY3" fmla="*/ 5780868 h 7174477"/>
              <a:gd name="connsiteX4" fmla="*/ 1022888 w 9711948"/>
              <a:gd name="connsiteY4" fmla="*/ 5850610 h 7174477"/>
              <a:gd name="connsiteX5" fmla="*/ 0 w 9711948"/>
              <a:gd name="connsiteY5" fmla="*/ 0 h 7174477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02335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17834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295723"/>
              <a:gd name="connsiteX1" fmla="*/ 9696450 w 9711948"/>
              <a:gd name="connsiteY1" fmla="*/ 0 h 7295723"/>
              <a:gd name="connsiteX2" fmla="*/ 9711948 w 9711948"/>
              <a:gd name="connsiteY2" fmla="*/ 6904495 h 7295723"/>
              <a:gd name="connsiteX3" fmla="*/ 8632233 w 9711948"/>
              <a:gd name="connsiteY3" fmla="*/ 6245818 h 7295723"/>
              <a:gd name="connsiteX4" fmla="*/ 7717834 w 9711948"/>
              <a:gd name="connsiteY4" fmla="*/ 4649491 h 7295723"/>
              <a:gd name="connsiteX5" fmla="*/ 1022888 w 9711948"/>
              <a:gd name="connsiteY5" fmla="*/ 5850610 h 7295723"/>
              <a:gd name="connsiteX6" fmla="*/ 0 w 9711948"/>
              <a:gd name="connsiteY6" fmla="*/ 0 h 7295723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98045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65961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2514"/>
              <a:gd name="connsiteY0" fmla="*/ 0 h 6905538"/>
              <a:gd name="connsiteX1" fmla="*/ 9696450 w 9712514"/>
              <a:gd name="connsiteY1" fmla="*/ 0 h 6905538"/>
              <a:gd name="connsiteX2" fmla="*/ 9711948 w 9712514"/>
              <a:gd name="connsiteY2" fmla="*/ 6904495 h 6905538"/>
              <a:gd name="connsiteX3" fmla="*/ 8181695 w 9712514"/>
              <a:gd name="connsiteY3" fmla="*/ 6873771 h 6905538"/>
              <a:gd name="connsiteX4" fmla="*/ 7765961 w 9712514"/>
              <a:gd name="connsiteY4" fmla="*/ 4649491 h 6905538"/>
              <a:gd name="connsiteX5" fmla="*/ 1022888 w 9712514"/>
              <a:gd name="connsiteY5" fmla="*/ 5850610 h 6905538"/>
              <a:gd name="connsiteX6" fmla="*/ 0 w 9712514"/>
              <a:gd name="connsiteY6" fmla="*/ 0 h 6905538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35591 w 9712508"/>
              <a:gd name="connsiteY5" fmla="*/ 5773872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5489 w 9712508"/>
              <a:gd name="connsiteY4" fmla="*/ 4623912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31"/>
              <a:gd name="connsiteY0" fmla="*/ 0 h 6905880"/>
              <a:gd name="connsiteX1" fmla="*/ 9696450 w 9712531"/>
              <a:gd name="connsiteY1" fmla="*/ 0 h 6905880"/>
              <a:gd name="connsiteX2" fmla="*/ 9711948 w 9712531"/>
              <a:gd name="connsiteY2" fmla="*/ 6904495 h 6905880"/>
              <a:gd name="connsiteX3" fmla="*/ 8228884 w 9712531"/>
              <a:gd name="connsiteY3" fmla="*/ 6900034 h 6905880"/>
              <a:gd name="connsiteX4" fmla="*/ 7772313 w 9712531"/>
              <a:gd name="connsiteY4" fmla="*/ 4668676 h 6905880"/>
              <a:gd name="connsiteX5" fmla="*/ 1016536 w 9712531"/>
              <a:gd name="connsiteY5" fmla="*/ 5869795 h 6905880"/>
              <a:gd name="connsiteX6" fmla="*/ 0 w 9712531"/>
              <a:gd name="connsiteY6" fmla="*/ 0 h 6905880"/>
              <a:gd name="connsiteX0" fmla="*/ 0 w 9712508"/>
              <a:gd name="connsiteY0" fmla="*/ 0 h 6909626"/>
              <a:gd name="connsiteX1" fmla="*/ 9696450 w 9712508"/>
              <a:gd name="connsiteY1" fmla="*/ 0 h 6909626"/>
              <a:gd name="connsiteX2" fmla="*/ 9711948 w 9712508"/>
              <a:gd name="connsiteY2" fmla="*/ 6904495 h 6909626"/>
              <a:gd name="connsiteX3" fmla="*/ 8165367 w 9712508"/>
              <a:gd name="connsiteY3" fmla="*/ 6909626 h 6909626"/>
              <a:gd name="connsiteX4" fmla="*/ 7772313 w 9712508"/>
              <a:gd name="connsiteY4" fmla="*/ 4668676 h 6909626"/>
              <a:gd name="connsiteX5" fmla="*/ 1016536 w 9712508"/>
              <a:gd name="connsiteY5" fmla="*/ 5869795 h 6909626"/>
              <a:gd name="connsiteX6" fmla="*/ 0 w 9712508"/>
              <a:gd name="connsiteY6" fmla="*/ 0 h 6909626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547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81841 w 9712520"/>
              <a:gd name="connsiteY4" fmla="*/ 4662281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69138 w 9712520"/>
              <a:gd name="connsiteY4" fmla="*/ 461432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918405 w 9712520"/>
              <a:gd name="connsiteY4" fmla="*/ 471663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37380 w 9712520"/>
              <a:gd name="connsiteY4" fmla="*/ 4655887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97723 w 9712520"/>
              <a:gd name="connsiteY4" fmla="*/ 462711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4042973 w 9712520"/>
              <a:gd name="connsiteY5" fmla="*/ 4976023 h 6916635"/>
              <a:gd name="connsiteX6" fmla="*/ 0 w 9712520"/>
              <a:gd name="connsiteY6" fmla="*/ 0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3222472 w 8892019"/>
              <a:gd name="connsiteY5" fmla="*/ 4976023 h 6916635"/>
              <a:gd name="connsiteX6" fmla="*/ 0 w 8892019"/>
              <a:gd name="connsiteY6" fmla="*/ 1787547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935831 w 8892019"/>
              <a:gd name="connsiteY5" fmla="*/ 6871905 h 6916635"/>
              <a:gd name="connsiteX6" fmla="*/ 0 w 8892019"/>
              <a:gd name="connsiteY6" fmla="*/ 1787547 h 6916635"/>
              <a:gd name="connsiteX0" fmla="*/ 0 w 8690257"/>
              <a:gd name="connsiteY0" fmla="*/ 1909424 h 6916635"/>
              <a:gd name="connsiteX1" fmla="*/ 8674187 w 8690257"/>
              <a:gd name="connsiteY1" fmla="*/ 0 h 6916635"/>
              <a:gd name="connsiteX2" fmla="*/ 8689685 w 8690257"/>
              <a:gd name="connsiteY2" fmla="*/ 6904495 h 6916635"/>
              <a:gd name="connsiteX3" fmla="*/ 7143104 w 8690257"/>
              <a:gd name="connsiteY3" fmla="*/ 6909626 h 6916635"/>
              <a:gd name="connsiteX4" fmla="*/ 6753229 w 8690257"/>
              <a:gd name="connsiteY4" fmla="*/ 4662282 h 6916635"/>
              <a:gd name="connsiteX5" fmla="*/ 734069 w 8690257"/>
              <a:gd name="connsiteY5" fmla="*/ 6871905 h 6916635"/>
              <a:gd name="connsiteX6" fmla="*/ 0 w 8690257"/>
              <a:gd name="connsiteY6" fmla="*/ 1909424 h 6916635"/>
              <a:gd name="connsiteX0" fmla="*/ 0 w 8851667"/>
              <a:gd name="connsiteY0" fmla="*/ 1774005 h 6916635"/>
              <a:gd name="connsiteX1" fmla="*/ 8835597 w 8851667"/>
              <a:gd name="connsiteY1" fmla="*/ 0 h 6916635"/>
              <a:gd name="connsiteX2" fmla="*/ 8851095 w 8851667"/>
              <a:gd name="connsiteY2" fmla="*/ 6904495 h 6916635"/>
              <a:gd name="connsiteX3" fmla="*/ 7304514 w 8851667"/>
              <a:gd name="connsiteY3" fmla="*/ 6909626 h 6916635"/>
              <a:gd name="connsiteX4" fmla="*/ 6914639 w 8851667"/>
              <a:gd name="connsiteY4" fmla="*/ 4662282 h 6916635"/>
              <a:gd name="connsiteX5" fmla="*/ 895479 w 8851667"/>
              <a:gd name="connsiteY5" fmla="*/ 6871905 h 6916635"/>
              <a:gd name="connsiteX6" fmla="*/ 0 w 8851667"/>
              <a:gd name="connsiteY6" fmla="*/ 1774005 h 6916635"/>
              <a:gd name="connsiteX0" fmla="*/ 0 w 8851667"/>
              <a:gd name="connsiteY0" fmla="*/ 1029194 h 6171824"/>
              <a:gd name="connsiteX1" fmla="*/ 8606933 w 8851667"/>
              <a:gd name="connsiteY1" fmla="*/ 0 h 6171824"/>
              <a:gd name="connsiteX2" fmla="*/ 8851095 w 8851667"/>
              <a:gd name="connsiteY2" fmla="*/ 6159684 h 6171824"/>
              <a:gd name="connsiteX3" fmla="*/ 7304514 w 8851667"/>
              <a:gd name="connsiteY3" fmla="*/ 6164815 h 6171824"/>
              <a:gd name="connsiteX4" fmla="*/ 6914639 w 8851667"/>
              <a:gd name="connsiteY4" fmla="*/ 3917471 h 6171824"/>
              <a:gd name="connsiteX5" fmla="*/ 895479 w 8851667"/>
              <a:gd name="connsiteY5" fmla="*/ 6127094 h 6171824"/>
              <a:gd name="connsiteX6" fmla="*/ 0 w 8851667"/>
              <a:gd name="connsiteY6" fmla="*/ 1029194 h 6171824"/>
              <a:gd name="connsiteX0" fmla="*/ 0 w 8862500"/>
              <a:gd name="connsiteY0" fmla="*/ 1801089 h 6943719"/>
              <a:gd name="connsiteX1" fmla="*/ 8862500 w 8862500"/>
              <a:gd name="connsiteY1" fmla="*/ 0 h 6943719"/>
              <a:gd name="connsiteX2" fmla="*/ 8851095 w 8862500"/>
              <a:gd name="connsiteY2" fmla="*/ 6931579 h 6943719"/>
              <a:gd name="connsiteX3" fmla="*/ 7304514 w 8862500"/>
              <a:gd name="connsiteY3" fmla="*/ 6936710 h 6943719"/>
              <a:gd name="connsiteX4" fmla="*/ 6914639 w 8862500"/>
              <a:gd name="connsiteY4" fmla="*/ 4689366 h 6943719"/>
              <a:gd name="connsiteX5" fmla="*/ 895479 w 8862500"/>
              <a:gd name="connsiteY5" fmla="*/ 6898989 h 6943719"/>
              <a:gd name="connsiteX6" fmla="*/ 0 w 8862500"/>
              <a:gd name="connsiteY6" fmla="*/ 1801089 h 6943719"/>
              <a:gd name="connsiteX0" fmla="*/ 0 w 8862500"/>
              <a:gd name="connsiteY0" fmla="*/ 1801089 h 7288178"/>
              <a:gd name="connsiteX1" fmla="*/ 8862500 w 8862500"/>
              <a:gd name="connsiteY1" fmla="*/ 0 h 7288178"/>
              <a:gd name="connsiteX2" fmla="*/ 8851095 w 8862500"/>
              <a:gd name="connsiteY2" fmla="*/ 6931579 h 7288178"/>
              <a:gd name="connsiteX3" fmla="*/ 7304514 w 8862500"/>
              <a:gd name="connsiteY3" fmla="*/ 6936710 h 7288178"/>
              <a:gd name="connsiteX4" fmla="*/ 895479 w 8862500"/>
              <a:gd name="connsiteY4" fmla="*/ 6898989 h 7288178"/>
              <a:gd name="connsiteX5" fmla="*/ 0 w 8862500"/>
              <a:gd name="connsiteY5" fmla="*/ 1801089 h 7288178"/>
              <a:gd name="connsiteX0" fmla="*/ 0 w 8862500"/>
              <a:gd name="connsiteY0" fmla="*/ 1801089 h 7673100"/>
              <a:gd name="connsiteX1" fmla="*/ 8862500 w 8862500"/>
              <a:gd name="connsiteY1" fmla="*/ 0 h 7673100"/>
              <a:gd name="connsiteX2" fmla="*/ 8851095 w 8862500"/>
              <a:gd name="connsiteY2" fmla="*/ 6931579 h 7673100"/>
              <a:gd name="connsiteX3" fmla="*/ 895479 w 8862500"/>
              <a:gd name="connsiteY3" fmla="*/ 6898989 h 7673100"/>
              <a:gd name="connsiteX4" fmla="*/ 0 w 8862500"/>
              <a:gd name="connsiteY4" fmla="*/ 1801089 h 7673100"/>
              <a:gd name="connsiteX0" fmla="*/ 0 w 8862500"/>
              <a:gd name="connsiteY0" fmla="*/ 1801089 h 7290518"/>
              <a:gd name="connsiteX1" fmla="*/ 8862500 w 8862500"/>
              <a:gd name="connsiteY1" fmla="*/ 0 h 7290518"/>
              <a:gd name="connsiteX2" fmla="*/ 8851095 w 8862500"/>
              <a:gd name="connsiteY2" fmla="*/ 6931579 h 7290518"/>
              <a:gd name="connsiteX3" fmla="*/ 895479 w 8862500"/>
              <a:gd name="connsiteY3" fmla="*/ 6898989 h 7290518"/>
              <a:gd name="connsiteX4" fmla="*/ 0 w 8862500"/>
              <a:gd name="connsiteY4" fmla="*/ 1801089 h 7290518"/>
              <a:gd name="connsiteX0" fmla="*/ 0 w 8862500"/>
              <a:gd name="connsiteY0" fmla="*/ 1801089 h 6933790"/>
              <a:gd name="connsiteX1" fmla="*/ 8862500 w 8862500"/>
              <a:gd name="connsiteY1" fmla="*/ 0 h 6933790"/>
              <a:gd name="connsiteX2" fmla="*/ 8851095 w 8862500"/>
              <a:gd name="connsiteY2" fmla="*/ 6931579 h 6933790"/>
              <a:gd name="connsiteX3" fmla="*/ 895479 w 8862500"/>
              <a:gd name="connsiteY3" fmla="*/ 6898989 h 6933790"/>
              <a:gd name="connsiteX4" fmla="*/ 0 w 8862500"/>
              <a:gd name="connsiteY4" fmla="*/ 1801089 h 6933790"/>
              <a:gd name="connsiteX0" fmla="*/ 0 w 8862500"/>
              <a:gd name="connsiteY0" fmla="*/ 1801089 h 6953375"/>
              <a:gd name="connsiteX1" fmla="*/ 8862500 w 8862500"/>
              <a:gd name="connsiteY1" fmla="*/ 0 h 6953375"/>
              <a:gd name="connsiteX2" fmla="*/ 8851095 w 8862500"/>
              <a:gd name="connsiteY2" fmla="*/ 6931579 h 6953375"/>
              <a:gd name="connsiteX3" fmla="*/ 922380 w 8862500"/>
              <a:gd name="connsiteY3" fmla="*/ 6953157 h 6953375"/>
              <a:gd name="connsiteX4" fmla="*/ 0 w 8862500"/>
              <a:gd name="connsiteY4" fmla="*/ 1801089 h 6953375"/>
              <a:gd name="connsiteX0" fmla="*/ 0 w 8862500"/>
              <a:gd name="connsiteY0" fmla="*/ 1 h 5152287"/>
              <a:gd name="connsiteX1" fmla="*/ 8862500 w 8862500"/>
              <a:gd name="connsiteY1" fmla="*/ 0 h 5152287"/>
              <a:gd name="connsiteX2" fmla="*/ 8851095 w 8862500"/>
              <a:gd name="connsiteY2" fmla="*/ 5130491 h 5152287"/>
              <a:gd name="connsiteX3" fmla="*/ 922380 w 8862500"/>
              <a:gd name="connsiteY3" fmla="*/ 5152069 h 5152287"/>
              <a:gd name="connsiteX4" fmla="*/ 0 w 8862500"/>
              <a:gd name="connsiteY4" fmla="*/ 1 h 5152287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5695206 w 8875951"/>
              <a:gd name="connsiteY1" fmla="*/ 622933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7416912 w 8875951"/>
              <a:gd name="connsiteY1" fmla="*/ 1164614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932682 w 8875951"/>
              <a:gd name="connsiteY2" fmla="*/ 54168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677117 w 8875951"/>
              <a:gd name="connsiteY2" fmla="*/ 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19730"/>
              <a:gd name="connsiteX1" fmla="*/ 6771273 w 8875951"/>
              <a:gd name="connsiteY1" fmla="*/ 595849 h 6919730"/>
              <a:gd name="connsiteX2" fmla="*/ 6677117 w 8875951"/>
              <a:gd name="connsiteY2" fmla="*/ 0 h 6919730"/>
              <a:gd name="connsiteX3" fmla="*/ 8875951 w 8875951"/>
              <a:gd name="connsiteY3" fmla="*/ 0 h 6919730"/>
              <a:gd name="connsiteX4" fmla="*/ 8851095 w 8875951"/>
              <a:gd name="connsiteY4" fmla="*/ 6918038 h 6919730"/>
              <a:gd name="connsiteX5" fmla="*/ 829756 w 8875951"/>
              <a:gd name="connsiteY5" fmla="*/ 6869678 h 6919730"/>
              <a:gd name="connsiteX6" fmla="*/ 0 w 8875951"/>
              <a:gd name="connsiteY6" fmla="*/ 1787548 h 6919730"/>
              <a:gd name="connsiteX0" fmla="*/ 0 w 8875951"/>
              <a:gd name="connsiteY0" fmla="*/ 1787548 h 6923052"/>
              <a:gd name="connsiteX1" fmla="*/ 6771273 w 8875951"/>
              <a:gd name="connsiteY1" fmla="*/ 595849 h 6923052"/>
              <a:gd name="connsiteX2" fmla="*/ 6677117 w 8875951"/>
              <a:gd name="connsiteY2" fmla="*/ 0 h 6923052"/>
              <a:gd name="connsiteX3" fmla="*/ 8875951 w 8875951"/>
              <a:gd name="connsiteY3" fmla="*/ 0 h 6923052"/>
              <a:gd name="connsiteX4" fmla="*/ 8851095 w 8875951"/>
              <a:gd name="connsiteY4" fmla="*/ 6918038 h 6923052"/>
              <a:gd name="connsiteX5" fmla="*/ 896450 w 8875951"/>
              <a:gd name="connsiteY5" fmla="*/ 6914442 h 6923052"/>
              <a:gd name="connsiteX6" fmla="*/ 0 w 8875951"/>
              <a:gd name="connsiteY6" fmla="*/ 1787548 h 6923052"/>
              <a:gd name="connsiteX0" fmla="*/ 0 w 8875951"/>
              <a:gd name="connsiteY0" fmla="*/ 1787548 h 6920994"/>
              <a:gd name="connsiteX1" fmla="*/ 6771273 w 8875951"/>
              <a:gd name="connsiteY1" fmla="*/ 595849 h 6920994"/>
              <a:gd name="connsiteX2" fmla="*/ 6677117 w 8875951"/>
              <a:gd name="connsiteY2" fmla="*/ 0 h 6920994"/>
              <a:gd name="connsiteX3" fmla="*/ 8875951 w 8875951"/>
              <a:gd name="connsiteY3" fmla="*/ 0 h 6920994"/>
              <a:gd name="connsiteX4" fmla="*/ 8851095 w 8875951"/>
              <a:gd name="connsiteY4" fmla="*/ 6918038 h 6920994"/>
              <a:gd name="connsiteX5" fmla="*/ 1048893 w 8875951"/>
              <a:gd name="connsiteY5" fmla="*/ 6898456 h 6920994"/>
              <a:gd name="connsiteX6" fmla="*/ 0 w 8875951"/>
              <a:gd name="connsiteY6" fmla="*/ 1787548 h 6920994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77117 w 8875951"/>
              <a:gd name="connsiteY2" fmla="*/ 0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58063 w 8875951"/>
              <a:gd name="connsiteY2" fmla="*/ 6395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9739793"/>
              <a:gd name="connsiteY0" fmla="*/ 0 h 6926853"/>
              <a:gd name="connsiteX1" fmla="*/ 7631940 w 9739793"/>
              <a:gd name="connsiteY1" fmla="*/ 589265 h 6926853"/>
              <a:gd name="connsiteX2" fmla="*/ 7521905 w 9739793"/>
              <a:gd name="connsiteY2" fmla="*/ 9403 h 6926853"/>
              <a:gd name="connsiteX3" fmla="*/ 9739793 w 9739793"/>
              <a:gd name="connsiteY3" fmla="*/ 3008 h 6926853"/>
              <a:gd name="connsiteX4" fmla="*/ 9714937 w 9739793"/>
              <a:gd name="connsiteY4" fmla="*/ 6921046 h 6926853"/>
              <a:gd name="connsiteX5" fmla="*/ 1760292 w 9739793"/>
              <a:gd name="connsiteY5" fmla="*/ 6920648 h 6926853"/>
              <a:gd name="connsiteX6" fmla="*/ 0 w 9739793"/>
              <a:gd name="connsiteY6" fmla="*/ 0 h 6926853"/>
              <a:gd name="connsiteX0" fmla="*/ 0 w 9739793"/>
              <a:gd name="connsiteY0" fmla="*/ 0 h 6921151"/>
              <a:gd name="connsiteX1" fmla="*/ 7631940 w 9739793"/>
              <a:gd name="connsiteY1" fmla="*/ 589265 h 6921151"/>
              <a:gd name="connsiteX2" fmla="*/ 7521905 w 9739793"/>
              <a:gd name="connsiteY2" fmla="*/ 9403 h 6921151"/>
              <a:gd name="connsiteX3" fmla="*/ 9739793 w 9739793"/>
              <a:gd name="connsiteY3" fmla="*/ 3008 h 6921151"/>
              <a:gd name="connsiteX4" fmla="*/ 9714937 w 9739793"/>
              <a:gd name="connsiteY4" fmla="*/ 6921046 h 6921151"/>
              <a:gd name="connsiteX5" fmla="*/ 1036189 w 9739793"/>
              <a:gd name="connsiteY5" fmla="*/ 5859105 h 6921151"/>
              <a:gd name="connsiteX6" fmla="*/ 0 w 9739793"/>
              <a:gd name="connsiteY6" fmla="*/ 0 h 6921151"/>
              <a:gd name="connsiteX0" fmla="*/ 0 w 9739793"/>
              <a:gd name="connsiteY0" fmla="*/ 0 h 6921151"/>
              <a:gd name="connsiteX1" fmla="*/ 7521905 w 9739793"/>
              <a:gd name="connsiteY1" fmla="*/ 9403 h 6921151"/>
              <a:gd name="connsiteX2" fmla="*/ 9739793 w 9739793"/>
              <a:gd name="connsiteY2" fmla="*/ 3008 h 6921151"/>
              <a:gd name="connsiteX3" fmla="*/ 9714937 w 9739793"/>
              <a:gd name="connsiteY3" fmla="*/ 6921046 h 6921151"/>
              <a:gd name="connsiteX4" fmla="*/ 1036189 w 9739793"/>
              <a:gd name="connsiteY4" fmla="*/ 5859105 h 6921151"/>
              <a:gd name="connsiteX5" fmla="*/ 0 w 9739793"/>
              <a:gd name="connsiteY5" fmla="*/ 0 h 6921151"/>
              <a:gd name="connsiteX0" fmla="*/ 0 w 9739793"/>
              <a:gd name="connsiteY0" fmla="*/ 0 h 6921151"/>
              <a:gd name="connsiteX1" fmla="*/ 9739793 w 9739793"/>
              <a:gd name="connsiteY1" fmla="*/ 3008 h 6921151"/>
              <a:gd name="connsiteX2" fmla="*/ 9714937 w 9739793"/>
              <a:gd name="connsiteY2" fmla="*/ 6921046 h 6921151"/>
              <a:gd name="connsiteX3" fmla="*/ 1036189 w 9739793"/>
              <a:gd name="connsiteY3" fmla="*/ 5859105 h 6921151"/>
              <a:gd name="connsiteX4" fmla="*/ 0 w 9739793"/>
              <a:gd name="connsiteY4" fmla="*/ 0 h 6921151"/>
              <a:gd name="connsiteX0" fmla="*/ 0 w 9739793"/>
              <a:gd name="connsiteY0" fmla="*/ 0 h 7285042"/>
              <a:gd name="connsiteX1" fmla="*/ 9739793 w 9739793"/>
              <a:gd name="connsiteY1" fmla="*/ 3008 h 7285042"/>
              <a:gd name="connsiteX2" fmla="*/ 9714937 w 9739793"/>
              <a:gd name="connsiteY2" fmla="*/ 6921046 h 7285042"/>
              <a:gd name="connsiteX3" fmla="*/ 4392717 w 9739793"/>
              <a:gd name="connsiteY3" fmla="*/ 6270706 h 7285042"/>
              <a:gd name="connsiteX4" fmla="*/ 1036189 w 9739793"/>
              <a:gd name="connsiteY4" fmla="*/ 5859105 h 7285042"/>
              <a:gd name="connsiteX5" fmla="*/ 0 w 9739793"/>
              <a:gd name="connsiteY5" fmla="*/ 0 h 7285042"/>
              <a:gd name="connsiteX0" fmla="*/ 0 w 9739793"/>
              <a:gd name="connsiteY0" fmla="*/ 0 h 7136817"/>
              <a:gd name="connsiteX1" fmla="*/ 9739793 w 9739793"/>
              <a:gd name="connsiteY1" fmla="*/ 3008 h 7136817"/>
              <a:gd name="connsiteX2" fmla="*/ 9714937 w 9739793"/>
              <a:gd name="connsiteY2" fmla="*/ 6921046 h 7136817"/>
              <a:gd name="connsiteX3" fmla="*/ 6501508 w 9739793"/>
              <a:gd name="connsiteY3" fmla="*/ 4710365 h 7136817"/>
              <a:gd name="connsiteX4" fmla="*/ 1036189 w 9739793"/>
              <a:gd name="connsiteY4" fmla="*/ 5859105 h 7136817"/>
              <a:gd name="connsiteX5" fmla="*/ 0 w 9739793"/>
              <a:gd name="connsiteY5" fmla="*/ 0 h 7136817"/>
              <a:gd name="connsiteX0" fmla="*/ 0 w 9739793"/>
              <a:gd name="connsiteY0" fmla="*/ 0 h 7125176"/>
              <a:gd name="connsiteX1" fmla="*/ 9739793 w 9739793"/>
              <a:gd name="connsiteY1" fmla="*/ 3008 h 7125176"/>
              <a:gd name="connsiteX2" fmla="*/ 9714937 w 9739793"/>
              <a:gd name="connsiteY2" fmla="*/ 6921046 h 7125176"/>
              <a:gd name="connsiteX3" fmla="*/ 7403461 w 9739793"/>
              <a:gd name="connsiteY3" fmla="*/ 4492940 h 7125176"/>
              <a:gd name="connsiteX4" fmla="*/ 1036189 w 9739793"/>
              <a:gd name="connsiteY4" fmla="*/ 5859105 h 7125176"/>
              <a:gd name="connsiteX5" fmla="*/ 0 w 9739793"/>
              <a:gd name="connsiteY5" fmla="*/ 0 h 7125176"/>
              <a:gd name="connsiteX0" fmla="*/ 0 w 9739793"/>
              <a:gd name="connsiteY0" fmla="*/ 0 h 7137543"/>
              <a:gd name="connsiteX1" fmla="*/ 9739793 w 9739793"/>
              <a:gd name="connsiteY1" fmla="*/ 3008 h 7137543"/>
              <a:gd name="connsiteX2" fmla="*/ 9714937 w 9739793"/>
              <a:gd name="connsiteY2" fmla="*/ 6921046 h 7137543"/>
              <a:gd name="connsiteX3" fmla="*/ 7822679 w 9739793"/>
              <a:gd name="connsiteY3" fmla="*/ 4723154 h 7137543"/>
              <a:gd name="connsiteX4" fmla="*/ 1036189 w 9739793"/>
              <a:gd name="connsiteY4" fmla="*/ 5859105 h 7137543"/>
              <a:gd name="connsiteX5" fmla="*/ 0 w 9739793"/>
              <a:gd name="connsiteY5" fmla="*/ 0 h 7137543"/>
              <a:gd name="connsiteX0" fmla="*/ 0 w 9739793"/>
              <a:gd name="connsiteY0" fmla="*/ 0 h 7127138"/>
              <a:gd name="connsiteX1" fmla="*/ 9739793 w 9739793"/>
              <a:gd name="connsiteY1" fmla="*/ 3008 h 7127138"/>
              <a:gd name="connsiteX2" fmla="*/ 9714937 w 9739793"/>
              <a:gd name="connsiteY2" fmla="*/ 6921046 h 7127138"/>
              <a:gd name="connsiteX3" fmla="*/ 7822679 w 9739793"/>
              <a:gd name="connsiteY3" fmla="*/ 4531309 h 7127138"/>
              <a:gd name="connsiteX4" fmla="*/ 1036189 w 9739793"/>
              <a:gd name="connsiteY4" fmla="*/ 5859105 h 7127138"/>
              <a:gd name="connsiteX5" fmla="*/ 0 w 9739793"/>
              <a:gd name="connsiteY5" fmla="*/ 0 h 7127138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311619"/>
              <a:gd name="connsiteX1" fmla="*/ 9739793 w 9739793"/>
              <a:gd name="connsiteY1" fmla="*/ 3008 h 7311619"/>
              <a:gd name="connsiteX2" fmla="*/ 9714937 w 9739793"/>
              <a:gd name="connsiteY2" fmla="*/ 6921046 h 7311619"/>
              <a:gd name="connsiteX3" fmla="*/ 8965998 w 9739793"/>
              <a:gd name="connsiteY3" fmla="*/ 6257917 h 7311619"/>
              <a:gd name="connsiteX4" fmla="*/ 7797272 w 9739793"/>
              <a:gd name="connsiteY4" fmla="*/ 4684785 h 7311619"/>
              <a:gd name="connsiteX5" fmla="*/ 1036189 w 9739793"/>
              <a:gd name="connsiteY5" fmla="*/ 5859105 h 7311619"/>
              <a:gd name="connsiteX6" fmla="*/ 0 w 9739793"/>
              <a:gd name="connsiteY6" fmla="*/ 0 h 7311619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089580"/>
              <a:gd name="connsiteX1" fmla="*/ 9739793 w 9739793"/>
              <a:gd name="connsiteY1" fmla="*/ 3008 h 7089580"/>
              <a:gd name="connsiteX2" fmla="*/ 9714937 w 9739793"/>
              <a:gd name="connsiteY2" fmla="*/ 6921046 h 7089580"/>
              <a:gd name="connsiteX3" fmla="*/ 8203785 w 9739793"/>
              <a:gd name="connsiteY3" fmla="*/ 6922981 h 7089580"/>
              <a:gd name="connsiteX4" fmla="*/ 7797272 w 9739793"/>
              <a:gd name="connsiteY4" fmla="*/ 4684785 h 7089580"/>
              <a:gd name="connsiteX5" fmla="*/ 1036189 w 9739793"/>
              <a:gd name="connsiteY5" fmla="*/ 5859105 h 7089580"/>
              <a:gd name="connsiteX6" fmla="*/ 0 w 9739793"/>
              <a:gd name="connsiteY6" fmla="*/ 0 h 7089580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6189 w 9739793"/>
              <a:gd name="connsiteY5" fmla="*/ 5859105 h 6936148"/>
              <a:gd name="connsiteX6" fmla="*/ 0 w 9739793"/>
              <a:gd name="connsiteY6" fmla="*/ 0 h 6936148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3013 w 9739793"/>
              <a:gd name="connsiteY5" fmla="*/ 5881487 h 6936148"/>
              <a:gd name="connsiteX6" fmla="*/ 0 w 9739793"/>
              <a:gd name="connsiteY6" fmla="*/ 0 h 6936148"/>
              <a:gd name="connsiteX0" fmla="*/ 0 w 9739793"/>
              <a:gd name="connsiteY0" fmla="*/ 0 h 6938470"/>
              <a:gd name="connsiteX1" fmla="*/ 9739793 w 9739793"/>
              <a:gd name="connsiteY1" fmla="*/ 3008 h 6938470"/>
              <a:gd name="connsiteX2" fmla="*/ 9714937 w 9739793"/>
              <a:gd name="connsiteY2" fmla="*/ 6921046 h 6938470"/>
              <a:gd name="connsiteX3" fmla="*/ 8197433 w 9739793"/>
              <a:gd name="connsiteY3" fmla="*/ 6926179 h 6938470"/>
              <a:gd name="connsiteX4" fmla="*/ 7797272 w 9739793"/>
              <a:gd name="connsiteY4" fmla="*/ 4684785 h 6938470"/>
              <a:gd name="connsiteX5" fmla="*/ 1033013 w 9739793"/>
              <a:gd name="connsiteY5" fmla="*/ 5881487 h 6938470"/>
              <a:gd name="connsiteX6" fmla="*/ 0 w 9739793"/>
              <a:gd name="connsiteY6" fmla="*/ 0 h 6938470"/>
              <a:gd name="connsiteX0" fmla="*/ 0 w 9739793"/>
              <a:gd name="connsiteY0" fmla="*/ 0 h 6934207"/>
              <a:gd name="connsiteX1" fmla="*/ 9739793 w 9739793"/>
              <a:gd name="connsiteY1" fmla="*/ 3008 h 6934207"/>
              <a:gd name="connsiteX2" fmla="*/ 9714937 w 9739793"/>
              <a:gd name="connsiteY2" fmla="*/ 6921046 h 6934207"/>
              <a:gd name="connsiteX3" fmla="*/ 8197433 w 9739793"/>
              <a:gd name="connsiteY3" fmla="*/ 6926179 h 6934207"/>
              <a:gd name="connsiteX4" fmla="*/ 7797272 w 9739793"/>
              <a:gd name="connsiteY4" fmla="*/ 4684785 h 6934207"/>
              <a:gd name="connsiteX5" fmla="*/ 1033013 w 9739793"/>
              <a:gd name="connsiteY5" fmla="*/ 5881487 h 6934207"/>
              <a:gd name="connsiteX6" fmla="*/ 0 w 9739793"/>
              <a:gd name="connsiteY6" fmla="*/ 0 h 6934207"/>
              <a:gd name="connsiteX0" fmla="*/ 0 w 9739793"/>
              <a:gd name="connsiteY0" fmla="*/ 0 h 6926218"/>
              <a:gd name="connsiteX1" fmla="*/ 9739793 w 9739793"/>
              <a:gd name="connsiteY1" fmla="*/ 3008 h 6926218"/>
              <a:gd name="connsiteX2" fmla="*/ 9714937 w 9739793"/>
              <a:gd name="connsiteY2" fmla="*/ 6921046 h 6926218"/>
              <a:gd name="connsiteX3" fmla="*/ 8197433 w 9739793"/>
              <a:gd name="connsiteY3" fmla="*/ 6926179 h 6926218"/>
              <a:gd name="connsiteX4" fmla="*/ 7797272 w 9739793"/>
              <a:gd name="connsiteY4" fmla="*/ 4684785 h 6926218"/>
              <a:gd name="connsiteX5" fmla="*/ 1033013 w 9739793"/>
              <a:gd name="connsiteY5" fmla="*/ 5881487 h 6926218"/>
              <a:gd name="connsiteX6" fmla="*/ 0 w 9739793"/>
              <a:gd name="connsiteY6" fmla="*/ 0 h 69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9793" h="6926218">
                <a:moveTo>
                  <a:pt x="0" y="0"/>
                </a:moveTo>
                <a:lnTo>
                  <a:pt x="9739793" y="3008"/>
                </a:lnTo>
                <a:cubicBezTo>
                  <a:pt x="9735991" y="2313534"/>
                  <a:pt x="9718739" y="4610520"/>
                  <a:pt x="9714937" y="6921046"/>
                </a:cubicBezTo>
                <a:cubicBezTo>
                  <a:pt x="9713006" y="6927567"/>
                  <a:pt x="8196280" y="6921595"/>
                  <a:pt x="8197433" y="6926179"/>
                </a:cubicBezTo>
                <a:cubicBezTo>
                  <a:pt x="8195411" y="6937160"/>
                  <a:pt x="7810441" y="4674516"/>
                  <a:pt x="7797272" y="4684785"/>
                </a:cubicBezTo>
                <a:cubicBezTo>
                  <a:pt x="7811723" y="4699641"/>
                  <a:pt x="1028327" y="5890640"/>
                  <a:pt x="1033013" y="588148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2B1D851-F6CB-4548-BD3A-A8A460E496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924" y="1642820"/>
            <a:ext cx="4691376" cy="169464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DFC55-074B-FB49-8ED6-CE136DCAAE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5924" y="3431328"/>
            <a:ext cx="4722746" cy="2035175"/>
          </a:xfrm>
        </p:spPr>
        <p:txBody>
          <a:bodyPr>
            <a:normAutofit/>
          </a:bodyPr>
          <a:lstStyle>
            <a:lvl1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F5C578-8FE2-7148-AC53-5B7E5CF3B87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11700A-ED38-3146-9B50-ECE6E68B8C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4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7439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D6596E44-FEEC-D144-AB9A-E46C5ACA0ACE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FA443874-7CA1-9048-8FB6-92E5374480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2540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F8E3AF47-D713-5348-943C-B1429ED609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06838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1BE3A73-812D-6141-855E-4819FDCAB4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540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0DECB30-08D4-3049-BC24-71DA4D361C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822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6" name="Picture Placeholder 17">
            <a:extLst>
              <a:ext uri="{FF2B5EF4-FFF2-40B4-BE49-F238E27FC236}">
                <a16:creationId xmlns:a16="http://schemas.microsoft.com/office/drawing/2014/main" id="{44B4C606-0D72-784A-8F6D-86979735E7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7252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F7C40F00-89A6-394B-A892-08DFB5C1C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822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F11CC934-95EA-1E40-AEA6-13D3F4E127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278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9" name="Picture Placeholder 17">
            <a:extLst>
              <a:ext uri="{FF2B5EF4-FFF2-40B4-BE49-F238E27FC236}">
                <a16:creationId xmlns:a16="http://schemas.microsoft.com/office/drawing/2014/main" id="{778EA936-208B-8F4E-ABB3-894E6560DDF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6708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C02B66A3-BF73-0D46-8245-7E425577FB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278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EF53C5E8-F69B-944A-86A0-9ECD8336B7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3809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B8D7A722-2D11-A64B-AD00-BB790EE9A09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4239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A69302F8-FEE2-0742-B64E-61EF5B8FD2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809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E471ED4B-C2AA-9248-9DDE-9A5C128D976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B50F6DA-5C51-A44B-9743-C1921A714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5407382E-E9E3-C94E-A1D0-8BBFAAE8FA8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7BF3C2-E3CF-BC4B-BF37-D5435EB29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9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71646484-D99E-3D4C-B35A-A306252DF2C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EC17943-FB2D-8748-BCC7-07D10CF6B6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5D3D7E3-0A07-CC48-AA09-759767BF48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61B359-9C5E-6545-BB7B-CDC3FE06B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92794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B1CC325-FDD9-2E45-BDEF-E573E75E3BB6}"/>
              </a:ext>
            </a:extLst>
          </p:cNvPr>
          <p:cNvSpPr/>
          <p:nvPr userDrawn="1"/>
        </p:nvSpPr>
        <p:spPr>
          <a:xfrm>
            <a:off x="3349375" y="0"/>
            <a:ext cx="8842625" cy="6860684"/>
          </a:xfrm>
          <a:custGeom>
            <a:avLst/>
            <a:gdLst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30822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5064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19757 w 8856324"/>
              <a:gd name="connsiteY0" fmla="*/ 6936543 h 6936543"/>
              <a:gd name="connsiteX1" fmla="*/ 0 w 8856324"/>
              <a:gd name="connsiteY1" fmla="*/ 1787703 h 6936543"/>
              <a:gd name="connsiteX2" fmla="*/ 6770670 w 8856324"/>
              <a:gd name="connsiteY2" fmla="*/ 595901 h 6936543"/>
              <a:gd name="connsiteX3" fmla="*/ 6667928 w 8856324"/>
              <a:gd name="connsiteY3" fmla="*/ 0 h 6936543"/>
              <a:gd name="connsiteX4" fmla="*/ 8856324 w 8856324"/>
              <a:gd name="connsiteY4" fmla="*/ 5064 h 6936543"/>
              <a:gd name="connsiteX5" fmla="*/ 8856324 w 8856324"/>
              <a:gd name="connsiteY5" fmla="*/ 6924782 h 6936543"/>
              <a:gd name="connsiteX6" fmla="*/ 919757 w 8856324"/>
              <a:gd name="connsiteY6" fmla="*/ 6936543 h 6936543"/>
              <a:gd name="connsiteX0" fmla="*/ 910779 w 8856324"/>
              <a:gd name="connsiteY0" fmla="*/ 6927492 h 6927492"/>
              <a:gd name="connsiteX1" fmla="*/ 0 w 8856324"/>
              <a:gd name="connsiteY1" fmla="*/ 1787703 h 6927492"/>
              <a:gd name="connsiteX2" fmla="*/ 6770670 w 8856324"/>
              <a:gd name="connsiteY2" fmla="*/ 595901 h 6927492"/>
              <a:gd name="connsiteX3" fmla="*/ 6667928 w 8856324"/>
              <a:gd name="connsiteY3" fmla="*/ 0 h 6927492"/>
              <a:gd name="connsiteX4" fmla="*/ 8856324 w 8856324"/>
              <a:gd name="connsiteY4" fmla="*/ 5064 h 6927492"/>
              <a:gd name="connsiteX5" fmla="*/ 8856324 w 8856324"/>
              <a:gd name="connsiteY5" fmla="*/ 6924782 h 6927492"/>
              <a:gd name="connsiteX6" fmla="*/ 910779 w 8856324"/>
              <a:gd name="connsiteY6" fmla="*/ 6927492 h 692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324" h="6927492">
                <a:moveTo>
                  <a:pt x="910779" y="6927492"/>
                </a:moveTo>
                <a:lnTo>
                  <a:pt x="0" y="1787703"/>
                </a:lnTo>
                <a:lnTo>
                  <a:pt x="6770670" y="595901"/>
                </a:lnTo>
                <a:lnTo>
                  <a:pt x="6667928" y="0"/>
                </a:lnTo>
                <a:lnTo>
                  <a:pt x="8856324" y="5064"/>
                </a:lnTo>
                <a:lnTo>
                  <a:pt x="8856324" y="6924782"/>
                </a:lnTo>
                <a:lnTo>
                  <a:pt x="910779" y="6927492"/>
                </a:lnTo>
                <a:close/>
              </a:path>
            </a:pathLst>
          </a:custGeom>
          <a:solidFill>
            <a:srgbClr val="E56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E1DFC651-BADF-D542-9599-18C5234C855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799A11B-044D-8A4B-A4D5-DB71F4DF68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62EAA0C-F151-524C-B2A9-4C092BD5A0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526824-55FD-E242-B406-14E2ACCB2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5515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22BA149-4187-AC4B-B1B1-3383157CE8B7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4859A28A-25F8-2A49-924C-4800DC226F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ADF1923-13BF-A04F-BE69-793B00154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C7F02FB-3741-EA4E-8ADC-8DD902DAC6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571C22-4CC1-344E-B2C6-FE188B9B5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75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63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FE5090A-A6AE-F546-881B-63921626B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AD59789-39D4-AA4C-B1C4-C59B626C9E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5678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37AD49E9-34AC-424E-9864-E1559BD5C8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07B42FC-8E6E-5D43-AE44-3EEE5EEC9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B9FB92C-D4FC-2C4F-8187-9B32F660A7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994770-C2E1-694A-AAAE-F521023F20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2151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6A9458AF-493D-8649-87FB-A412F62155D1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6AAB0-6F94-3E47-9702-9F9050D3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6800800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EFEB68-7B13-1047-89A6-8ED8C9EAE5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0777"/>
            <a:ext cx="848006" cy="292621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3889722-8E5A-FB44-8408-0E5DDD4DFA7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F94C16-F974-F949-B1FF-6645E2698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1024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8CEE77B-AA26-FD42-AC24-ED53CC946B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10247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0934154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980FB869-5F2C-E64E-B96B-AD3A65882CF3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6AAB0-6F94-3E47-9702-9F9050D3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276665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9AA4AE-63CC-B24D-84C2-7EA660F1B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0777"/>
            <a:ext cx="848006" cy="292621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CC265A8-6A51-0943-9503-21E6446355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199FB2B-F552-DA4C-991E-5D54840A5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4451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BDFDFAA-A47D-E747-8475-420FCBB2DC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451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996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587A868C-824B-B143-B599-F7848AF7BDEE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0AC5453-730B-8148-AF53-5961E1DF57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C5E5963-3A59-C143-BB53-3A17ED499D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EED71B-32F3-C943-BD42-7362FE8E0D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906" y="6260777"/>
            <a:ext cx="848006" cy="29262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D510E75-DAE4-AE42-B712-741537648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6DA980C-F559-BB4C-82D6-36C6356A27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786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3D155E0E-A311-CC4C-B2E8-03F53703E21C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B97345-69E3-BD4A-A3A4-4AB398FEDF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66960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4E42CE2-909A-E44A-B402-665EF4D3D3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F824EA-B239-2941-A3CA-D985F19DC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906" y="6260777"/>
            <a:ext cx="848006" cy="29262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5517BE9-BFDD-9648-9D79-5D3B1231B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70961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D3816-A3B4-694A-88E1-1538B20D3A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0961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703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0EBD00D-7E9E-C540-B30F-0B88562A66CA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437744"/>
            <a:ext cx="5680074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D9EC879-2417-D346-BB5E-424B41FB66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7129351-6757-684F-B30A-308D7A8AAB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82E496-CBB9-9545-866E-1A605608D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906" y="6260777"/>
            <a:ext cx="848006" cy="29262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73F3F4-72C0-6240-A9A4-3C543CA19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0F876D4-276D-594B-8A53-3E29E0A8FC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9826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59C6DC1C-E1BF-314E-90C9-D1448296AFFD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8099" y="437744"/>
            <a:ext cx="4117975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26BF47-A65F-234E-A434-E2C13B56A8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7308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741A270-E851-DB45-BFCE-E3E414C480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630DB5-C53B-C74A-BDBE-7DE90BEAF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906" y="6260777"/>
            <a:ext cx="848006" cy="29262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02E8DB4-5B70-F149-BB20-822A3B954A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703897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F21A6C5-DE18-9B46-98A1-5B31D48C5E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03897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309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6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63CB9E1D-5889-0F4C-B110-4B24E6878261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rgbClr val="E56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CF31B4D6-09D6-1B48-84FA-D866D096D4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8008" y="437744"/>
            <a:ext cx="255560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368001F0-7AC4-9749-A0B3-FCCFE23412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437744"/>
            <a:ext cx="300355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E9D235E0-FFF1-074A-AA35-396170FE167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0" y="2233247"/>
            <a:ext cx="2711824" cy="4196158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C5470842-255A-AE4E-ABDC-F4131E62B74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32710" y="2233246"/>
            <a:ext cx="2859444" cy="2162907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6C97B5B7-2ABB-F34B-BA98-BA9434DFFD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32710" y="4526853"/>
            <a:ext cx="2859444" cy="189340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638E414-E8E3-E846-BB8A-F75C881FF7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1A321C2B-A5AF-B746-8D18-26C4BDEF7F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7589BE3-5355-514E-B834-C529A325D1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906" y="6260777"/>
            <a:ext cx="848006" cy="29262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FA6DC3E-FA09-6245-97C6-1429F0AF8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4D71DC4-96E8-8549-B529-16AC8B50A5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843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A198FB0-C9E2-FA45-B1E9-6D4E8708B7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3288A1-CE16-184A-B3D4-F6067278F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0C51F6E-E72F-0C48-A383-7D13DA9BB4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02A90D-5814-B940-85B8-1AF35A666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1585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2690AF17-C26F-7344-AEF8-FF31979D2E97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F28C34B-E3EA-1140-A895-075F61664F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D3A4E3-C407-FE46-B112-5B18FDE937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568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Freeform 9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4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5BF6242C-A987-BB4F-BB79-50177CB0F235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083BE9B-C6A7-E340-8D58-B99196B3BF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1036" y="3927723"/>
            <a:ext cx="3169924" cy="243292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60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58ED1F-9EE8-4444-A6EC-B1FF26BE3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695" y="2245111"/>
            <a:ext cx="9722606" cy="158377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ctr">
              <a:defRPr sz="4000" b="0" i="0" cap="none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”Quote”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17564E-6F44-6E47-ABB3-3D2D7939E8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945E5D-0E5B-0C47-A541-B99EC61BF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0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7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45F40499-B937-8B47-924F-C1BBD4377D4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810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C60CA0B7-AF36-ED45-9535-7CEE0FF3D6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3" y="2368039"/>
            <a:ext cx="1243692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064E40E3-4C4A-124E-B36A-B67154A717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9077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7D2BF8DA-45A5-3648-BA97-1F14E93839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663" y="3200709"/>
            <a:ext cx="1243692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3CCF24BC-A77B-5A41-9C6A-20266A0992D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2344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BA8A3339-C26C-B04E-A5FC-1A292A7C34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63" y="4033379"/>
            <a:ext cx="1243692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3A6089C1-316F-D445-A065-28CDB46BB3B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67549" y="234817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F8D8F4D-4091-1446-B5C5-B9985FAE34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724" y="2358107"/>
            <a:ext cx="1243692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EAAC8A96-1C10-2C45-9DFA-01F9F19355B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067549" y="318084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91992D8A-B104-EB4A-8A1F-9C82DE11D0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724" y="3190777"/>
            <a:ext cx="1243692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35" name="Content Placeholder 9">
            <a:extLst>
              <a:ext uri="{FF2B5EF4-FFF2-40B4-BE49-F238E27FC236}">
                <a16:creationId xmlns:a16="http://schemas.microsoft.com/office/drawing/2014/main" id="{702E6813-BB79-0247-B814-9EE6B11F391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067549" y="401351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673B71C7-F7C5-0F4D-8803-64979F17C4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3724" y="4023447"/>
            <a:ext cx="1243692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88533028-A17A-AC4A-A7C4-C751C51C438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F8B49305-9934-DF49-86DE-C3D41ADB5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F0157645-DC4A-BD41-A565-092F859EAF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ED2280-C9A8-104D-A012-E4B373CE8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84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8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546E269D-10C2-074E-B553-12342A7B16E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15939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BFA2B356-5434-8442-A9C4-384268A07F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938" y="4355844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6" name="Content Placeholder 9">
            <a:extLst>
              <a:ext uri="{FF2B5EF4-FFF2-40B4-BE49-F238E27FC236}">
                <a16:creationId xmlns:a16="http://schemas.microsoft.com/office/drawing/2014/main" id="{E4F9BE39-3C47-0D4F-91C2-08839E14556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467693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B2447516-EEC4-2540-8746-639E849692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7692" y="4343879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8" name="Content Placeholder 9">
            <a:extLst>
              <a:ext uri="{FF2B5EF4-FFF2-40B4-BE49-F238E27FC236}">
                <a16:creationId xmlns:a16="http://schemas.microsoft.com/office/drawing/2014/main" id="{28580A1D-DF0E-0E46-9692-65D951D4123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419447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BFA5BADE-14FA-F042-80DC-B7EA5360B86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9446" y="4343879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56F98523-CCD8-2248-9A7F-DA59880AF82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371201" y="500722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68B968A0-15AA-6948-9ED3-B0AC86E105F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1200" y="4331914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2" name="Content Placeholder 9">
            <a:extLst>
              <a:ext uri="{FF2B5EF4-FFF2-40B4-BE49-F238E27FC236}">
                <a16:creationId xmlns:a16="http://schemas.microsoft.com/office/drawing/2014/main" id="{5F7A14BD-042E-FB49-B794-C92FB2207FE4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322955" y="504312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9C99F94-D4ED-AC46-8FB1-825868A40D1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22954" y="4367809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5" name="Content Placeholder 9">
            <a:extLst>
              <a:ext uri="{FF2B5EF4-FFF2-40B4-BE49-F238E27FC236}">
                <a16:creationId xmlns:a16="http://schemas.microsoft.com/office/drawing/2014/main" id="{84D4D82A-A15A-8642-97B3-BB5F747D9A3C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274710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90B9EA8F-B486-7D4D-8545-B4BB0786E6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74709" y="4355844"/>
            <a:ext cx="977491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9" name="Slide Number Placeholder 2">
            <a:extLst>
              <a:ext uri="{FF2B5EF4-FFF2-40B4-BE49-F238E27FC236}">
                <a16:creationId xmlns:a16="http://schemas.microsoft.com/office/drawing/2014/main" id="{71FC3AE8-EA56-4A4F-B436-73B69A1219A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0CDC5317-11E1-0844-926F-9DA8BFA55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47BC9C00-38E2-F948-86C6-6ECBC4D3C5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501FCA-D358-7B4C-8954-8B5EE7A602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77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9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46088EAE-B695-594C-BD8B-323E7D6AEBC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239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81BE1F5-CE2A-0A4D-B0F6-381BEE5C9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0789" y="2362326"/>
            <a:ext cx="1026566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5119DB26-94DA-E545-9171-EBB5FFC160F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8506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42695B19-40AB-FB4F-A857-AD4CC01F2B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0789" y="3194996"/>
            <a:ext cx="1026566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64503D7D-57AB-5E47-B215-B573D5F14E9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1773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78570468-504A-CB4B-86F9-D72E9F5C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789" y="4027666"/>
            <a:ext cx="1026566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2082005F-123D-EB4A-8B3F-5DB0B2F23A9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225CEC9-E8E4-5140-80DB-8F520E084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5158294-A999-D546-A80A-15BE389F07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F74967-6FF6-C54E-B485-72DB31AC13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80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0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10BDA40-7C70-CE4B-ACF7-4F376995B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496" y="998177"/>
            <a:ext cx="48885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751D1C-4045-FC4A-963E-3F4685F71C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15923" y="998177"/>
            <a:ext cx="6054963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4CBC21C-15BA-1645-95AE-BCC1B476D8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AFB9C5-5D39-C543-B3E5-37985FDBB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AB53085-6EFA-BA43-920B-765A1B88A2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204644-AAE8-4D4D-90D4-C050C81DED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639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1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BCD8053-98EA-AA4C-9019-AD00E837FE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79297" y="998177"/>
            <a:ext cx="73967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EE73C74-D8A1-6E40-A3D7-DD1E3DD5C98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15924" y="998177"/>
            <a:ext cx="354676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DBEA528-7293-BE4A-8867-72B081F79C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3A05864-379A-4346-88D5-B1BB88DFA4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AEF30B3-B878-244D-B4C9-9A5E984C5E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26CEC-25DB-2848-83CB-2890522082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92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8C49966-A1C7-7445-94BE-40109076A45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6898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EE3815-3C8C-E443-9045-39E0234672A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91410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1FDFDBF-FD74-8240-8BC9-59206DC65F0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15923" y="998177"/>
            <a:ext cx="3409175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5286D61-52BC-794C-8B94-8EDEE832E3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EB1FDBF-1369-0745-B1CE-D24C0EE2D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1AE616D-93F4-4E4F-9E88-9C50A32F7D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C9012D-0605-E549-A18B-60D503C68C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722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48FD36-FDEF-C649-B973-AD52BDAE5B2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614909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6D38DC6-3D71-EC46-A190-BBC922623FC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11024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5E93686-3FDF-A149-B86B-8435944F40A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1882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B22F2EC-85DF-6845-8DA4-935CA00299B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15923" y="998177"/>
            <a:ext cx="3563239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653DC1CB-0278-6045-8D35-A667106AB8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419E629-98F8-D046-8DA3-4E799F2842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4" y="251317"/>
            <a:ext cx="54705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FB584FA-8328-354E-99A3-234765586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705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CCC68-E750-6445-A457-CBF7CEAA43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15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bg>
      <p:bgPr>
        <a:solidFill>
          <a:srgbClr val="E563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35606FF-D4D9-5A4A-AC58-DBF8E550BC6C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330C9BD-B0F4-6040-AAA5-D49368660D5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2F5A9-8966-DD48-9293-921599F09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5646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5F826B-DEE8-AD42-99EB-11E8C779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222" y="1874560"/>
            <a:ext cx="10188333" cy="3036655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8500" b="0" i="0" cap="none">
                <a:solidFill>
                  <a:schemeClr val="bg1"/>
                </a:solidFill>
                <a:latin typeface="WT Gothic Light" pitchFamily="2" charset="77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44AF03A-771D-9D4A-9C75-0DDCFE403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5" y="5530127"/>
            <a:ext cx="2810536" cy="324613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BC3DFD-F0E2-2A40-9A06-803CF7EC1C5E}"/>
              </a:ext>
            </a:extLst>
          </p:cNvPr>
          <p:cNvCxnSpPr/>
          <p:nvPr userDrawn="1"/>
        </p:nvCxnSpPr>
        <p:spPr>
          <a:xfrm>
            <a:off x="740222" y="5261810"/>
            <a:ext cx="0" cy="861249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D9BF42D-109C-AC4A-A08E-97530EFFC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219" y="427667"/>
            <a:ext cx="1699989" cy="76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18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351896" indent="-201084" algn="ctr">
              <a:buFontTx/>
              <a:defRPr sz="1600">
                <a:solidFill>
                  <a:srgbClr val="000000"/>
                </a:solidFill>
              </a:defRPr>
            </a:lvl2pPr>
            <a:lvl3pPr marL="516467" indent="-192617" algn="ctr">
              <a:buFontTx/>
              <a:defRPr sz="1600">
                <a:solidFill>
                  <a:srgbClr val="000000"/>
                </a:solidFill>
              </a:defRPr>
            </a:lvl3pPr>
            <a:lvl4pPr marL="702204" indent="-211666" algn="ctr">
              <a:buFontTx/>
              <a:defRPr sz="1600">
                <a:solidFill>
                  <a:srgbClr val="000000"/>
                </a:solidFill>
              </a:defRPr>
            </a:lvl4pPr>
            <a:lvl5pPr marL="864129" indent="-192617" algn="ctr">
              <a:buFontTx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6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00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58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CD5FDB0-8722-D943-99B7-F3E069CB5E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A08B230-C048-5C47-A1FB-BD5689ADD6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75491"/>
            <a:ext cx="11360150" cy="65676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87576-6AB7-844E-B077-ADE019D6B2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4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58BC0D6-6B4D-E64F-B4CC-6AA2365BAC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521343A-A021-804D-B02A-663FF5A5A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832EA35-8479-844E-B2FD-6BB0F9ECAA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97252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C1CB3B70-4C65-8541-867F-B9D8709B0BE2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2BEAE10-F611-E945-9FAB-B97A1E0875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75491"/>
            <a:ext cx="11360150" cy="65676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6096F1-23F3-A345-952B-B55BCB5308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4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B6D418D2-47BC-7A4E-AD39-0DDF68D826D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B240031-1082-0B40-A655-A2F97252ED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69B3850-D02A-9542-9560-AEC54D9F1F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09F28E-EA1B-ED41-BFA8-6500F611B9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4715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E04FBF4-59D4-5D43-A53C-38515A26AEF2}"/>
              </a:ext>
            </a:extLst>
          </p:cNvPr>
          <p:cNvSpPr/>
          <p:nvPr userDrawn="1"/>
        </p:nvSpPr>
        <p:spPr>
          <a:xfrm>
            <a:off x="2166257" y="0"/>
            <a:ext cx="10025743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DF0358F-E202-9A45-8666-F37555225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598" y="2631549"/>
            <a:ext cx="4755416" cy="17397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D8D3C5-A9DB-094A-82F2-81155AD24588}"/>
              </a:ext>
            </a:extLst>
          </p:cNvPr>
          <p:cNvCxnSpPr>
            <a:cxnSpLocks/>
          </p:cNvCxnSpPr>
          <p:nvPr userDrawn="1"/>
        </p:nvCxnSpPr>
        <p:spPr>
          <a:xfrm>
            <a:off x="6575113" y="2334802"/>
            <a:ext cx="0" cy="21883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864BB66-3C70-8449-AAF6-98494CCABC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5" y="3375491"/>
            <a:ext cx="5680076" cy="65676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8C63ADA-6574-124D-AFB9-8EAAA30C74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6" y="2835867"/>
            <a:ext cx="5680076" cy="593134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576000E0-1380-1243-BB15-A4FA25EA7E5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1143D92-0E3B-8642-9A2D-471698D24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A5C1125-BEB4-E745-B2D8-B34EE57BAE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84C9E1-06AB-7B41-AD05-6F306CEEE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8690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 - Flat 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47A4DF3-4DC1-1247-A94D-E8CCA03EAC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79213" y="-16435"/>
            <a:ext cx="9737065" cy="6874435"/>
          </a:xfrm>
          <a:custGeom>
            <a:avLst/>
            <a:gdLst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0 w 9696450"/>
              <a:gd name="connsiteY3" fmla="*/ 685800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7174477"/>
              <a:gd name="connsiteX1" fmla="*/ 9696450 w 9711948"/>
              <a:gd name="connsiteY1" fmla="*/ 0 h 7174477"/>
              <a:gd name="connsiteX2" fmla="*/ 9711948 w 9711948"/>
              <a:gd name="connsiteY2" fmla="*/ 6904495 h 7174477"/>
              <a:gd name="connsiteX3" fmla="*/ 6865426 w 9711948"/>
              <a:gd name="connsiteY3" fmla="*/ 5780868 h 7174477"/>
              <a:gd name="connsiteX4" fmla="*/ 1022888 w 9711948"/>
              <a:gd name="connsiteY4" fmla="*/ 5850610 h 7174477"/>
              <a:gd name="connsiteX5" fmla="*/ 0 w 9711948"/>
              <a:gd name="connsiteY5" fmla="*/ 0 h 7174477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02335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17834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295723"/>
              <a:gd name="connsiteX1" fmla="*/ 9696450 w 9711948"/>
              <a:gd name="connsiteY1" fmla="*/ 0 h 7295723"/>
              <a:gd name="connsiteX2" fmla="*/ 9711948 w 9711948"/>
              <a:gd name="connsiteY2" fmla="*/ 6904495 h 7295723"/>
              <a:gd name="connsiteX3" fmla="*/ 8632233 w 9711948"/>
              <a:gd name="connsiteY3" fmla="*/ 6245818 h 7295723"/>
              <a:gd name="connsiteX4" fmla="*/ 7717834 w 9711948"/>
              <a:gd name="connsiteY4" fmla="*/ 4649491 h 7295723"/>
              <a:gd name="connsiteX5" fmla="*/ 1022888 w 9711948"/>
              <a:gd name="connsiteY5" fmla="*/ 5850610 h 7295723"/>
              <a:gd name="connsiteX6" fmla="*/ 0 w 9711948"/>
              <a:gd name="connsiteY6" fmla="*/ 0 h 7295723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98045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65961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2514"/>
              <a:gd name="connsiteY0" fmla="*/ 0 h 6905538"/>
              <a:gd name="connsiteX1" fmla="*/ 9696450 w 9712514"/>
              <a:gd name="connsiteY1" fmla="*/ 0 h 6905538"/>
              <a:gd name="connsiteX2" fmla="*/ 9711948 w 9712514"/>
              <a:gd name="connsiteY2" fmla="*/ 6904495 h 6905538"/>
              <a:gd name="connsiteX3" fmla="*/ 8181695 w 9712514"/>
              <a:gd name="connsiteY3" fmla="*/ 6873771 h 6905538"/>
              <a:gd name="connsiteX4" fmla="*/ 7765961 w 9712514"/>
              <a:gd name="connsiteY4" fmla="*/ 4649491 h 6905538"/>
              <a:gd name="connsiteX5" fmla="*/ 1022888 w 9712514"/>
              <a:gd name="connsiteY5" fmla="*/ 5850610 h 6905538"/>
              <a:gd name="connsiteX6" fmla="*/ 0 w 9712514"/>
              <a:gd name="connsiteY6" fmla="*/ 0 h 6905538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35591 w 9712508"/>
              <a:gd name="connsiteY5" fmla="*/ 5773872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5489 w 9712508"/>
              <a:gd name="connsiteY4" fmla="*/ 4623912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31"/>
              <a:gd name="connsiteY0" fmla="*/ 0 h 6905880"/>
              <a:gd name="connsiteX1" fmla="*/ 9696450 w 9712531"/>
              <a:gd name="connsiteY1" fmla="*/ 0 h 6905880"/>
              <a:gd name="connsiteX2" fmla="*/ 9711948 w 9712531"/>
              <a:gd name="connsiteY2" fmla="*/ 6904495 h 6905880"/>
              <a:gd name="connsiteX3" fmla="*/ 8228884 w 9712531"/>
              <a:gd name="connsiteY3" fmla="*/ 6900034 h 6905880"/>
              <a:gd name="connsiteX4" fmla="*/ 7772313 w 9712531"/>
              <a:gd name="connsiteY4" fmla="*/ 4668676 h 6905880"/>
              <a:gd name="connsiteX5" fmla="*/ 1016536 w 9712531"/>
              <a:gd name="connsiteY5" fmla="*/ 5869795 h 6905880"/>
              <a:gd name="connsiteX6" fmla="*/ 0 w 9712531"/>
              <a:gd name="connsiteY6" fmla="*/ 0 h 6905880"/>
              <a:gd name="connsiteX0" fmla="*/ 0 w 9712508"/>
              <a:gd name="connsiteY0" fmla="*/ 0 h 6909626"/>
              <a:gd name="connsiteX1" fmla="*/ 9696450 w 9712508"/>
              <a:gd name="connsiteY1" fmla="*/ 0 h 6909626"/>
              <a:gd name="connsiteX2" fmla="*/ 9711948 w 9712508"/>
              <a:gd name="connsiteY2" fmla="*/ 6904495 h 6909626"/>
              <a:gd name="connsiteX3" fmla="*/ 8165367 w 9712508"/>
              <a:gd name="connsiteY3" fmla="*/ 6909626 h 6909626"/>
              <a:gd name="connsiteX4" fmla="*/ 7772313 w 9712508"/>
              <a:gd name="connsiteY4" fmla="*/ 4668676 h 6909626"/>
              <a:gd name="connsiteX5" fmla="*/ 1016536 w 9712508"/>
              <a:gd name="connsiteY5" fmla="*/ 5869795 h 6909626"/>
              <a:gd name="connsiteX6" fmla="*/ 0 w 9712508"/>
              <a:gd name="connsiteY6" fmla="*/ 0 h 6909626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547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81841 w 9712520"/>
              <a:gd name="connsiteY4" fmla="*/ 4662281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69138 w 9712520"/>
              <a:gd name="connsiteY4" fmla="*/ 461432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918405 w 9712520"/>
              <a:gd name="connsiteY4" fmla="*/ 471663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37380 w 9712520"/>
              <a:gd name="connsiteY4" fmla="*/ 4655887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97723 w 9712520"/>
              <a:gd name="connsiteY4" fmla="*/ 462711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4042973 w 9712520"/>
              <a:gd name="connsiteY5" fmla="*/ 4976023 h 6916635"/>
              <a:gd name="connsiteX6" fmla="*/ 0 w 9712520"/>
              <a:gd name="connsiteY6" fmla="*/ 0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3222472 w 8892019"/>
              <a:gd name="connsiteY5" fmla="*/ 4976023 h 6916635"/>
              <a:gd name="connsiteX6" fmla="*/ 0 w 8892019"/>
              <a:gd name="connsiteY6" fmla="*/ 1787547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935831 w 8892019"/>
              <a:gd name="connsiteY5" fmla="*/ 6871905 h 6916635"/>
              <a:gd name="connsiteX6" fmla="*/ 0 w 8892019"/>
              <a:gd name="connsiteY6" fmla="*/ 1787547 h 6916635"/>
              <a:gd name="connsiteX0" fmla="*/ 0 w 8690257"/>
              <a:gd name="connsiteY0" fmla="*/ 1909424 h 6916635"/>
              <a:gd name="connsiteX1" fmla="*/ 8674187 w 8690257"/>
              <a:gd name="connsiteY1" fmla="*/ 0 h 6916635"/>
              <a:gd name="connsiteX2" fmla="*/ 8689685 w 8690257"/>
              <a:gd name="connsiteY2" fmla="*/ 6904495 h 6916635"/>
              <a:gd name="connsiteX3" fmla="*/ 7143104 w 8690257"/>
              <a:gd name="connsiteY3" fmla="*/ 6909626 h 6916635"/>
              <a:gd name="connsiteX4" fmla="*/ 6753229 w 8690257"/>
              <a:gd name="connsiteY4" fmla="*/ 4662282 h 6916635"/>
              <a:gd name="connsiteX5" fmla="*/ 734069 w 8690257"/>
              <a:gd name="connsiteY5" fmla="*/ 6871905 h 6916635"/>
              <a:gd name="connsiteX6" fmla="*/ 0 w 8690257"/>
              <a:gd name="connsiteY6" fmla="*/ 1909424 h 6916635"/>
              <a:gd name="connsiteX0" fmla="*/ 0 w 8851667"/>
              <a:gd name="connsiteY0" fmla="*/ 1774005 h 6916635"/>
              <a:gd name="connsiteX1" fmla="*/ 8835597 w 8851667"/>
              <a:gd name="connsiteY1" fmla="*/ 0 h 6916635"/>
              <a:gd name="connsiteX2" fmla="*/ 8851095 w 8851667"/>
              <a:gd name="connsiteY2" fmla="*/ 6904495 h 6916635"/>
              <a:gd name="connsiteX3" fmla="*/ 7304514 w 8851667"/>
              <a:gd name="connsiteY3" fmla="*/ 6909626 h 6916635"/>
              <a:gd name="connsiteX4" fmla="*/ 6914639 w 8851667"/>
              <a:gd name="connsiteY4" fmla="*/ 4662282 h 6916635"/>
              <a:gd name="connsiteX5" fmla="*/ 895479 w 8851667"/>
              <a:gd name="connsiteY5" fmla="*/ 6871905 h 6916635"/>
              <a:gd name="connsiteX6" fmla="*/ 0 w 8851667"/>
              <a:gd name="connsiteY6" fmla="*/ 1774005 h 6916635"/>
              <a:gd name="connsiteX0" fmla="*/ 0 w 8851667"/>
              <a:gd name="connsiteY0" fmla="*/ 1029194 h 6171824"/>
              <a:gd name="connsiteX1" fmla="*/ 8606933 w 8851667"/>
              <a:gd name="connsiteY1" fmla="*/ 0 h 6171824"/>
              <a:gd name="connsiteX2" fmla="*/ 8851095 w 8851667"/>
              <a:gd name="connsiteY2" fmla="*/ 6159684 h 6171824"/>
              <a:gd name="connsiteX3" fmla="*/ 7304514 w 8851667"/>
              <a:gd name="connsiteY3" fmla="*/ 6164815 h 6171824"/>
              <a:gd name="connsiteX4" fmla="*/ 6914639 w 8851667"/>
              <a:gd name="connsiteY4" fmla="*/ 3917471 h 6171824"/>
              <a:gd name="connsiteX5" fmla="*/ 895479 w 8851667"/>
              <a:gd name="connsiteY5" fmla="*/ 6127094 h 6171824"/>
              <a:gd name="connsiteX6" fmla="*/ 0 w 8851667"/>
              <a:gd name="connsiteY6" fmla="*/ 1029194 h 6171824"/>
              <a:gd name="connsiteX0" fmla="*/ 0 w 8862500"/>
              <a:gd name="connsiteY0" fmla="*/ 1801089 h 6943719"/>
              <a:gd name="connsiteX1" fmla="*/ 8862500 w 8862500"/>
              <a:gd name="connsiteY1" fmla="*/ 0 h 6943719"/>
              <a:gd name="connsiteX2" fmla="*/ 8851095 w 8862500"/>
              <a:gd name="connsiteY2" fmla="*/ 6931579 h 6943719"/>
              <a:gd name="connsiteX3" fmla="*/ 7304514 w 8862500"/>
              <a:gd name="connsiteY3" fmla="*/ 6936710 h 6943719"/>
              <a:gd name="connsiteX4" fmla="*/ 6914639 w 8862500"/>
              <a:gd name="connsiteY4" fmla="*/ 4689366 h 6943719"/>
              <a:gd name="connsiteX5" fmla="*/ 895479 w 8862500"/>
              <a:gd name="connsiteY5" fmla="*/ 6898989 h 6943719"/>
              <a:gd name="connsiteX6" fmla="*/ 0 w 8862500"/>
              <a:gd name="connsiteY6" fmla="*/ 1801089 h 6943719"/>
              <a:gd name="connsiteX0" fmla="*/ 0 w 8862500"/>
              <a:gd name="connsiteY0" fmla="*/ 1801089 h 7288178"/>
              <a:gd name="connsiteX1" fmla="*/ 8862500 w 8862500"/>
              <a:gd name="connsiteY1" fmla="*/ 0 h 7288178"/>
              <a:gd name="connsiteX2" fmla="*/ 8851095 w 8862500"/>
              <a:gd name="connsiteY2" fmla="*/ 6931579 h 7288178"/>
              <a:gd name="connsiteX3" fmla="*/ 7304514 w 8862500"/>
              <a:gd name="connsiteY3" fmla="*/ 6936710 h 7288178"/>
              <a:gd name="connsiteX4" fmla="*/ 895479 w 8862500"/>
              <a:gd name="connsiteY4" fmla="*/ 6898989 h 7288178"/>
              <a:gd name="connsiteX5" fmla="*/ 0 w 8862500"/>
              <a:gd name="connsiteY5" fmla="*/ 1801089 h 7288178"/>
              <a:gd name="connsiteX0" fmla="*/ 0 w 8862500"/>
              <a:gd name="connsiteY0" fmla="*/ 1801089 h 7673100"/>
              <a:gd name="connsiteX1" fmla="*/ 8862500 w 8862500"/>
              <a:gd name="connsiteY1" fmla="*/ 0 h 7673100"/>
              <a:gd name="connsiteX2" fmla="*/ 8851095 w 8862500"/>
              <a:gd name="connsiteY2" fmla="*/ 6931579 h 7673100"/>
              <a:gd name="connsiteX3" fmla="*/ 895479 w 8862500"/>
              <a:gd name="connsiteY3" fmla="*/ 6898989 h 7673100"/>
              <a:gd name="connsiteX4" fmla="*/ 0 w 8862500"/>
              <a:gd name="connsiteY4" fmla="*/ 1801089 h 7673100"/>
              <a:gd name="connsiteX0" fmla="*/ 0 w 8862500"/>
              <a:gd name="connsiteY0" fmla="*/ 1801089 h 7290518"/>
              <a:gd name="connsiteX1" fmla="*/ 8862500 w 8862500"/>
              <a:gd name="connsiteY1" fmla="*/ 0 h 7290518"/>
              <a:gd name="connsiteX2" fmla="*/ 8851095 w 8862500"/>
              <a:gd name="connsiteY2" fmla="*/ 6931579 h 7290518"/>
              <a:gd name="connsiteX3" fmla="*/ 895479 w 8862500"/>
              <a:gd name="connsiteY3" fmla="*/ 6898989 h 7290518"/>
              <a:gd name="connsiteX4" fmla="*/ 0 w 8862500"/>
              <a:gd name="connsiteY4" fmla="*/ 1801089 h 7290518"/>
              <a:gd name="connsiteX0" fmla="*/ 0 w 8862500"/>
              <a:gd name="connsiteY0" fmla="*/ 1801089 h 6933790"/>
              <a:gd name="connsiteX1" fmla="*/ 8862500 w 8862500"/>
              <a:gd name="connsiteY1" fmla="*/ 0 h 6933790"/>
              <a:gd name="connsiteX2" fmla="*/ 8851095 w 8862500"/>
              <a:gd name="connsiteY2" fmla="*/ 6931579 h 6933790"/>
              <a:gd name="connsiteX3" fmla="*/ 895479 w 8862500"/>
              <a:gd name="connsiteY3" fmla="*/ 6898989 h 6933790"/>
              <a:gd name="connsiteX4" fmla="*/ 0 w 8862500"/>
              <a:gd name="connsiteY4" fmla="*/ 1801089 h 6933790"/>
              <a:gd name="connsiteX0" fmla="*/ 0 w 8862500"/>
              <a:gd name="connsiteY0" fmla="*/ 1801089 h 6953375"/>
              <a:gd name="connsiteX1" fmla="*/ 8862500 w 8862500"/>
              <a:gd name="connsiteY1" fmla="*/ 0 h 6953375"/>
              <a:gd name="connsiteX2" fmla="*/ 8851095 w 8862500"/>
              <a:gd name="connsiteY2" fmla="*/ 6931579 h 6953375"/>
              <a:gd name="connsiteX3" fmla="*/ 922380 w 8862500"/>
              <a:gd name="connsiteY3" fmla="*/ 6953157 h 6953375"/>
              <a:gd name="connsiteX4" fmla="*/ 0 w 8862500"/>
              <a:gd name="connsiteY4" fmla="*/ 1801089 h 6953375"/>
              <a:gd name="connsiteX0" fmla="*/ 0 w 8862500"/>
              <a:gd name="connsiteY0" fmla="*/ 1 h 5152287"/>
              <a:gd name="connsiteX1" fmla="*/ 8862500 w 8862500"/>
              <a:gd name="connsiteY1" fmla="*/ 0 h 5152287"/>
              <a:gd name="connsiteX2" fmla="*/ 8851095 w 8862500"/>
              <a:gd name="connsiteY2" fmla="*/ 5130491 h 5152287"/>
              <a:gd name="connsiteX3" fmla="*/ 922380 w 8862500"/>
              <a:gd name="connsiteY3" fmla="*/ 5152069 h 5152287"/>
              <a:gd name="connsiteX4" fmla="*/ 0 w 8862500"/>
              <a:gd name="connsiteY4" fmla="*/ 1 h 5152287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5695206 w 8875951"/>
              <a:gd name="connsiteY1" fmla="*/ 622933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7416912 w 8875951"/>
              <a:gd name="connsiteY1" fmla="*/ 1164614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932682 w 8875951"/>
              <a:gd name="connsiteY2" fmla="*/ 54168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677117 w 8875951"/>
              <a:gd name="connsiteY2" fmla="*/ 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19730"/>
              <a:gd name="connsiteX1" fmla="*/ 6771273 w 8875951"/>
              <a:gd name="connsiteY1" fmla="*/ 595849 h 6919730"/>
              <a:gd name="connsiteX2" fmla="*/ 6677117 w 8875951"/>
              <a:gd name="connsiteY2" fmla="*/ 0 h 6919730"/>
              <a:gd name="connsiteX3" fmla="*/ 8875951 w 8875951"/>
              <a:gd name="connsiteY3" fmla="*/ 0 h 6919730"/>
              <a:gd name="connsiteX4" fmla="*/ 8851095 w 8875951"/>
              <a:gd name="connsiteY4" fmla="*/ 6918038 h 6919730"/>
              <a:gd name="connsiteX5" fmla="*/ 829756 w 8875951"/>
              <a:gd name="connsiteY5" fmla="*/ 6869678 h 6919730"/>
              <a:gd name="connsiteX6" fmla="*/ 0 w 8875951"/>
              <a:gd name="connsiteY6" fmla="*/ 1787548 h 6919730"/>
              <a:gd name="connsiteX0" fmla="*/ 0 w 8875951"/>
              <a:gd name="connsiteY0" fmla="*/ 1787548 h 6923052"/>
              <a:gd name="connsiteX1" fmla="*/ 6771273 w 8875951"/>
              <a:gd name="connsiteY1" fmla="*/ 595849 h 6923052"/>
              <a:gd name="connsiteX2" fmla="*/ 6677117 w 8875951"/>
              <a:gd name="connsiteY2" fmla="*/ 0 h 6923052"/>
              <a:gd name="connsiteX3" fmla="*/ 8875951 w 8875951"/>
              <a:gd name="connsiteY3" fmla="*/ 0 h 6923052"/>
              <a:gd name="connsiteX4" fmla="*/ 8851095 w 8875951"/>
              <a:gd name="connsiteY4" fmla="*/ 6918038 h 6923052"/>
              <a:gd name="connsiteX5" fmla="*/ 896450 w 8875951"/>
              <a:gd name="connsiteY5" fmla="*/ 6914442 h 6923052"/>
              <a:gd name="connsiteX6" fmla="*/ 0 w 8875951"/>
              <a:gd name="connsiteY6" fmla="*/ 1787548 h 6923052"/>
              <a:gd name="connsiteX0" fmla="*/ 0 w 8875951"/>
              <a:gd name="connsiteY0" fmla="*/ 1787548 h 6920994"/>
              <a:gd name="connsiteX1" fmla="*/ 6771273 w 8875951"/>
              <a:gd name="connsiteY1" fmla="*/ 595849 h 6920994"/>
              <a:gd name="connsiteX2" fmla="*/ 6677117 w 8875951"/>
              <a:gd name="connsiteY2" fmla="*/ 0 h 6920994"/>
              <a:gd name="connsiteX3" fmla="*/ 8875951 w 8875951"/>
              <a:gd name="connsiteY3" fmla="*/ 0 h 6920994"/>
              <a:gd name="connsiteX4" fmla="*/ 8851095 w 8875951"/>
              <a:gd name="connsiteY4" fmla="*/ 6918038 h 6920994"/>
              <a:gd name="connsiteX5" fmla="*/ 1048893 w 8875951"/>
              <a:gd name="connsiteY5" fmla="*/ 6898456 h 6920994"/>
              <a:gd name="connsiteX6" fmla="*/ 0 w 8875951"/>
              <a:gd name="connsiteY6" fmla="*/ 1787548 h 6920994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77117 w 8875951"/>
              <a:gd name="connsiteY2" fmla="*/ 0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58063 w 8875951"/>
              <a:gd name="connsiteY2" fmla="*/ 6395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9739793"/>
              <a:gd name="connsiteY0" fmla="*/ 0 h 6926853"/>
              <a:gd name="connsiteX1" fmla="*/ 7631940 w 9739793"/>
              <a:gd name="connsiteY1" fmla="*/ 589265 h 6926853"/>
              <a:gd name="connsiteX2" fmla="*/ 7521905 w 9739793"/>
              <a:gd name="connsiteY2" fmla="*/ 9403 h 6926853"/>
              <a:gd name="connsiteX3" fmla="*/ 9739793 w 9739793"/>
              <a:gd name="connsiteY3" fmla="*/ 3008 h 6926853"/>
              <a:gd name="connsiteX4" fmla="*/ 9714937 w 9739793"/>
              <a:gd name="connsiteY4" fmla="*/ 6921046 h 6926853"/>
              <a:gd name="connsiteX5" fmla="*/ 1760292 w 9739793"/>
              <a:gd name="connsiteY5" fmla="*/ 6920648 h 6926853"/>
              <a:gd name="connsiteX6" fmla="*/ 0 w 9739793"/>
              <a:gd name="connsiteY6" fmla="*/ 0 h 6926853"/>
              <a:gd name="connsiteX0" fmla="*/ 0 w 9739793"/>
              <a:gd name="connsiteY0" fmla="*/ 0 h 6921151"/>
              <a:gd name="connsiteX1" fmla="*/ 7631940 w 9739793"/>
              <a:gd name="connsiteY1" fmla="*/ 589265 h 6921151"/>
              <a:gd name="connsiteX2" fmla="*/ 7521905 w 9739793"/>
              <a:gd name="connsiteY2" fmla="*/ 9403 h 6921151"/>
              <a:gd name="connsiteX3" fmla="*/ 9739793 w 9739793"/>
              <a:gd name="connsiteY3" fmla="*/ 3008 h 6921151"/>
              <a:gd name="connsiteX4" fmla="*/ 9714937 w 9739793"/>
              <a:gd name="connsiteY4" fmla="*/ 6921046 h 6921151"/>
              <a:gd name="connsiteX5" fmla="*/ 1036189 w 9739793"/>
              <a:gd name="connsiteY5" fmla="*/ 5859105 h 6921151"/>
              <a:gd name="connsiteX6" fmla="*/ 0 w 9739793"/>
              <a:gd name="connsiteY6" fmla="*/ 0 h 6921151"/>
              <a:gd name="connsiteX0" fmla="*/ 0 w 9739793"/>
              <a:gd name="connsiteY0" fmla="*/ 0 h 6921151"/>
              <a:gd name="connsiteX1" fmla="*/ 7521905 w 9739793"/>
              <a:gd name="connsiteY1" fmla="*/ 9403 h 6921151"/>
              <a:gd name="connsiteX2" fmla="*/ 9739793 w 9739793"/>
              <a:gd name="connsiteY2" fmla="*/ 3008 h 6921151"/>
              <a:gd name="connsiteX3" fmla="*/ 9714937 w 9739793"/>
              <a:gd name="connsiteY3" fmla="*/ 6921046 h 6921151"/>
              <a:gd name="connsiteX4" fmla="*/ 1036189 w 9739793"/>
              <a:gd name="connsiteY4" fmla="*/ 5859105 h 6921151"/>
              <a:gd name="connsiteX5" fmla="*/ 0 w 9739793"/>
              <a:gd name="connsiteY5" fmla="*/ 0 h 6921151"/>
              <a:gd name="connsiteX0" fmla="*/ 0 w 9739793"/>
              <a:gd name="connsiteY0" fmla="*/ 0 h 6921151"/>
              <a:gd name="connsiteX1" fmla="*/ 9739793 w 9739793"/>
              <a:gd name="connsiteY1" fmla="*/ 3008 h 6921151"/>
              <a:gd name="connsiteX2" fmla="*/ 9714937 w 9739793"/>
              <a:gd name="connsiteY2" fmla="*/ 6921046 h 6921151"/>
              <a:gd name="connsiteX3" fmla="*/ 1036189 w 9739793"/>
              <a:gd name="connsiteY3" fmla="*/ 5859105 h 6921151"/>
              <a:gd name="connsiteX4" fmla="*/ 0 w 9739793"/>
              <a:gd name="connsiteY4" fmla="*/ 0 h 6921151"/>
              <a:gd name="connsiteX0" fmla="*/ 0 w 9739793"/>
              <a:gd name="connsiteY0" fmla="*/ 0 h 7285042"/>
              <a:gd name="connsiteX1" fmla="*/ 9739793 w 9739793"/>
              <a:gd name="connsiteY1" fmla="*/ 3008 h 7285042"/>
              <a:gd name="connsiteX2" fmla="*/ 9714937 w 9739793"/>
              <a:gd name="connsiteY2" fmla="*/ 6921046 h 7285042"/>
              <a:gd name="connsiteX3" fmla="*/ 4392717 w 9739793"/>
              <a:gd name="connsiteY3" fmla="*/ 6270706 h 7285042"/>
              <a:gd name="connsiteX4" fmla="*/ 1036189 w 9739793"/>
              <a:gd name="connsiteY4" fmla="*/ 5859105 h 7285042"/>
              <a:gd name="connsiteX5" fmla="*/ 0 w 9739793"/>
              <a:gd name="connsiteY5" fmla="*/ 0 h 7285042"/>
              <a:gd name="connsiteX0" fmla="*/ 0 w 9739793"/>
              <a:gd name="connsiteY0" fmla="*/ 0 h 7136817"/>
              <a:gd name="connsiteX1" fmla="*/ 9739793 w 9739793"/>
              <a:gd name="connsiteY1" fmla="*/ 3008 h 7136817"/>
              <a:gd name="connsiteX2" fmla="*/ 9714937 w 9739793"/>
              <a:gd name="connsiteY2" fmla="*/ 6921046 h 7136817"/>
              <a:gd name="connsiteX3" fmla="*/ 6501508 w 9739793"/>
              <a:gd name="connsiteY3" fmla="*/ 4710365 h 7136817"/>
              <a:gd name="connsiteX4" fmla="*/ 1036189 w 9739793"/>
              <a:gd name="connsiteY4" fmla="*/ 5859105 h 7136817"/>
              <a:gd name="connsiteX5" fmla="*/ 0 w 9739793"/>
              <a:gd name="connsiteY5" fmla="*/ 0 h 7136817"/>
              <a:gd name="connsiteX0" fmla="*/ 0 w 9739793"/>
              <a:gd name="connsiteY0" fmla="*/ 0 h 7125176"/>
              <a:gd name="connsiteX1" fmla="*/ 9739793 w 9739793"/>
              <a:gd name="connsiteY1" fmla="*/ 3008 h 7125176"/>
              <a:gd name="connsiteX2" fmla="*/ 9714937 w 9739793"/>
              <a:gd name="connsiteY2" fmla="*/ 6921046 h 7125176"/>
              <a:gd name="connsiteX3" fmla="*/ 7403461 w 9739793"/>
              <a:gd name="connsiteY3" fmla="*/ 4492940 h 7125176"/>
              <a:gd name="connsiteX4" fmla="*/ 1036189 w 9739793"/>
              <a:gd name="connsiteY4" fmla="*/ 5859105 h 7125176"/>
              <a:gd name="connsiteX5" fmla="*/ 0 w 9739793"/>
              <a:gd name="connsiteY5" fmla="*/ 0 h 7125176"/>
              <a:gd name="connsiteX0" fmla="*/ 0 w 9739793"/>
              <a:gd name="connsiteY0" fmla="*/ 0 h 7137543"/>
              <a:gd name="connsiteX1" fmla="*/ 9739793 w 9739793"/>
              <a:gd name="connsiteY1" fmla="*/ 3008 h 7137543"/>
              <a:gd name="connsiteX2" fmla="*/ 9714937 w 9739793"/>
              <a:gd name="connsiteY2" fmla="*/ 6921046 h 7137543"/>
              <a:gd name="connsiteX3" fmla="*/ 7822679 w 9739793"/>
              <a:gd name="connsiteY3" fmla="*/ 4723154 h 7137543"/>
              <a:gd name="connsiteX4" fmla="*/ 1036189 w 9739793"/>
              <a:gd name="connsiteY4" fmla="*/ 5859105 h 7137543"/>
              <a:gd name="connsiteX5" fmla="*/ 0 w 9739793"/>
              <a:gd name="connsiteY5" fmla="*/ 0 h 7137543"/>
              <a:gd name="connsiteX0" fmla="*/ 0 w 9739793"/>
              <a:gd name="connsiteY0" fmla="*/ 0 h 7127138"/>
              <a:gd name="connsiteX1" fmla="*/ 9739793 w 9739793"/>
              <a:gd name="connsiteY1" fmla="*/ 3008 h 7127138"/>
              <a:gd name="connsiteX2" fmla="*/ 9714937 w 9739793"/>
              <a:gd name="connsiteY2" fmla="*/ 6921046 h 7127138"/>
              <a:gd name="connsiteX3" fmla="*/ 7822679 w 9739793"/>
              <a:gd name="connsiteY3" fmla="*/ 4531309 h 7127138"/>
              <a:gd name="connsiteX4" fmla="*/ 1036189 w 9739793"/>
              <a:gd name="connsiteY4" fmla="*/ 5859105 h 7127138"/>
              <a:gd name="connsiteX5" fmla="*/ 0 w 9739793"/>
              <a:gd name="connsiteY5" fmla="*/ 0 h 7127138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311619"/>
              <a:gd name="connsiteX1" fmla="*/ 9739793 w 9739793"/>
              <a:gd name="connsiteY1" fmla="*/ 3008 h 7311619"/>
              <a:gd name="connsiteX2" fmla="*/ 9714937 w 9739793"/>
              <a:gd name="connsiteY2" fmla="*/ 6921046 h 7311619"/>
              <a:gd name="connsiteX3" fmla="*/ 8965998 w 9739793"/>
              <a:gd name="connsiteY3" fmla="*/ 6257917 h 7311619"/>
              <a:gd name="connsiteX4" fmla="*/ 7797272 w 9739793"/>
              <a:gd name="connsiteY4" fmla="*/ 4684785 h 7311619"/>
              <a:gd name="connsiteX5" fmla="*/ 1036189 w 9739793"/>
              <a:gd name="connsiteY5" fmla="*/ 5859105 h 7311619"/>
              <a:gd name="connsiteX6" fmla="*/ 0 w 9739793"/>
              <a:gd name="connsiteY6" fmla="*/ 0 h 7311619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089580"/>
              <a:gd name="connsiteX1" fmla="*/ 9739793 w 9739793"/>
              <a:gd name="connsiteY1" fmla="*/ 3008 h 7089580"/>
              <a:gd name="connsiteX2" fmla="*/ 9714937 w 9739793"/>
              <a:gd name="connsiteY2" fmla="*/ 6921046 h 7089580"/>
              <a:gd name="connsiteX3" fmla="*/ 8203785 w 9739793"/>
              <a:gd name="connsiteY3" fmla="*/ 6922981 h 7089580"/>
              <a:gd name="connsiteX4" fmla="*/ 7797272 w 9739793"/>
              <a:gd name="connsiteY4" fmla="*/ 4684785 h 7089580"/>
              <a:gd name="connsiteX5" fmla="*/ 1036189 w 9739793"/>
              <a:gd name="connsiteY5" fmla="*/ 5859105 h 7089580"/>
              <a:gd name="connsiteX6" fmla="*/ 0 w 9739793"/>
              <a:gd name="connsiteY6" fmla="*/ 0 h 7089580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6189 w 9739793"/>
              <a:gd name="connsiteY5" fmla="*/ 5859105 h 6936148"/>
              <a:gd name="connsiteX6" fmla="*/ 0 w 9739793"/>
              <a:gd name="connsiteY6" fmla="*/ 0 h 6936148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3013 w 9739793"/>
              <a:gd name="connsiteY5" fmla="*/ 5881487 h 6936148"/>
              <a:gd name="connsiteX6" fmla="*/ 0 w 9739793"/>
              <a:gd name="connsiteY6" fmla="*/ 0 h 6936148"/>
              <a:gd name="connsiteX0" fmla="*/ 0 w 9739793"/>
              <a:gd name="connsiteY0" fmla="*/ 0 h 6938470"/>
              <a:gd name="connsiteX1" fmla="*/ 9739793 w 9739793"/>
              <a:gd name="connsiteY1" fmla="*/ 3008 h 6938470"/>
              <a:gd name="connsiteX2" fmla="*/ 9714937 w 9739793"/>
              <a:gd name="connsiteY2" fmla="*/ 6921046 h 6938470"/>
              <a:gd name="connsiteX3" fmla="*/ 8197433 w 9739793"/>
              <a:gd name="connsiteY3" fmla="*/ 6926179 h 6938470"/>
              <a:gd name="connsiteX4" fmla="*/ 7797272 w 9739793"/>
              <a:gd name="connsiteY4" fmla="*/ 4684785 h 6938470"/>
              <a:gd name="connsiteX5" fmla="*/ 1033013 w 9739793"/>
              <a:gd name="connsiteY5" fmla="*/ 5881487 h 6938470"/>
              <a:gd name="connsiteX6" fmla="*/ 0 w 9739793"/>
              <a:gd name="connsiteY6" fmla="*/ 0 h 6938470"/>
              <a:gd name="connsiteX0" fmla="*/ 0 w 9739793"/>
              <a:gd name="connsiteY0" fmla="*/ 0 h 6934207"/>
              <a:gd name="connsiteX1" fmla="*/ 9739793 w 9739793"/>
              <a:gd name="connsiteY1" fmla="*/ 3008 h 6934207"/>
              <a:gd name="connsiteX2" fmla="*/ 9714937 w 9739793"/>
              <a:gd name="connsiteY2" fmla="*/ 6921046 h 6934207"/>
              <a:gd name="connsiteX3" fmla="*/ 8197433 w 9739793"/>
              <a:gd name="connsiteY3" fmla="*/ 6926179 h 6934207"/>
              <a:gd name="connsiteX4" fmla="*/ 7797272 w 9739793"/>
              <a:gd name="connsiteY4" fmla="*/ 4684785 h 6934207"/>
              <a:gd name="connsiteX5" fmla="*/ 1033013 w 9739793"/>
              <a:gd name="connsiteY5" fmla="*/ 5881487 h 6934207"/>
              <a:gd name="connsiteX6" fmla="*/ 0 w 9739793"/>
              <a:gd name="connsiteY6" fmla="*/ 0 h 6934207"/>
              <a:gd name="connsiteX0" fmla="*/ 0 w 9739793"/>
              <a:gd name="connsiteY0" fmla="*/ 0 h 6926218"/>
              <a:gd name="connsiteX1" fmla="*/ 9739793 w 9739793"/>
              <a:gd name="connsiteY1" fmla="*/ 3008 h 6926218"/>
              <a:gd name="connsiteX2" fmla="*/ 9714937 w 9739793"/>
              <a:gd name="connsiteY2" fmla="*/ 6921046 h 6926218"/>
              <a:gd name="connsiteX3" fmla="*/ 8197433 w 9739793"/>
              <a:gd name="connsiteY3" fmla="*/ 6926179 h 6926218"/>
              <a:gd name="connsiteX4" fmla="*/ 7797272 w 9739793"/>
              <a:gd name="connsiteY4" fmla="*/ 4684785 h 6926218"/>
              <a:gd name="connsiteX5" fmla="*/ 1033013 w 9739793"/>
              <a:gd name="connsiteY5" fmla="*/ 5881487 h 6926218"/>
              <a:gd name="connsiteX6" fmla="*/ 0 w 9739793"/>
              <a:gd name="connsiteY6" fmla="*/ 0 h 69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9793" h="6926218">
                <a:moveTo>
                  <a:pt x="0" y="0"/>
                </a:moveTo>
                <a:lnTo>
                  <a:pt x="9739793" y="3008"/>
                </a:lnTo>
                <a:cubicBezTo>
                  <a:pt x="9735991" y="2313534"/>
                  <a:pt x="9718739" y="4610520"/>
                  <a:pt x="9714937" y="6921046"/>
                </a:cubicBezTo>
                <a:cubicBezTo>
                  <a:pt x="9713006" y="6927567"/>
                  <a:pt x="8196280" y="6921595"/>
                  <a:pt x="8197433" y="6926179"/>
                </a:cubicBezTo>
                <a:cubicBezTo>
                  <a:pt x="8195411" y="6937160"/>
                  <a:pt x="7810441" y="4674516"/>
                  <a:pt x="7797272" y="4684785"/>
                </a:cubicBezTo>
                <a:cubicBezTo>
                  <a:pt x="7811723" y="4699641"/>
                  <a:pt x="1028327" y="5890640"/>
                  <a:pt x="1033013" y="588148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BA3A19D-F7A9-A841-8D09-DADD6564AB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924" y="1642820"/>
            <a:ext cx="4691376" cy="1694646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7AC56A-9013-C641-ACD9-6FCF56A190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5924" y="3431328"/>
            <a:ext cx="4722746" cy="2035175"/>
          </a:xfrm>
        </p:spPr>
        <p:txBody>
          <a:bodyPr>
            <a:normAutofit/>
          </a:bodyPr>
          <a:lstStyle>
            <a:lvl1pPr>
              <a:defRPr sz="14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4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4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F9B166E-6809-544E-9AF1-E3739D137D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7489DC-9303-4F40-97B7-3B6D64C828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2011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D6596E44-FEEC-D144-AB9A-E46C5ACA0ACE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FA443874-7CA1-9048-8FB6-92E5374480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2540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F8E3AF47-D713-5348-943C-B1429ED609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06838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1BE3A73-812D-6141-855E-4819FDCAB4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540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0DECB30-08D4-3049-BC24-71DA4D361C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822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6" name="Picture Placeholder 17">
            <a:extLst>
              <a:ext uri="{FF2B5EF4-FFF2-40B4-BE49-F238E27FC236}">
                <a16:creationId xmlns:a16="http://schemas.microsoft.com/office/drawing/2014/main" id="{44B4C606-0D72-784A-8F6D-86979735E7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7252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F7C40F00-89A6-394B-A892-08DFB5C1C4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822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F11CC934-95EA-1E40-AEA6-13D3F4E127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278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9" name="Picture Placeholder 17">
            <a:extLst>
              <a:ext uri="{FF2B5EF4-FFF2-40B4-BE49-F238E27FC236}">
                <a16:creationId xmlns:a16="http://schemas.microsoft.com/office/drawing/2014/main" id="{778EA936-208B-8F4E-ABB3-894E6560DDF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6708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C02B66A3-BF73-0D46-8245-7E425577FB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278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EF53C5E8-F69B-944A-86A0-9ECD8336B7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3809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B8D7A722-2D11-A64B-AD00-BB790EE9A09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4239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A69302F8-FEE2-0742-B64E-61EF5B8FD2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809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4B81C8F2-23C1-B74E-93C8-71CECB068FBC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33F3B88-4840-844E-A666-5C46DD9A5B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9FC6DE1-DC34-4C49-B5BF-22A69D3CB9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2DCCE36-4B0C-AE4A-A8D5-CB4FD556E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61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886F5E98-784F-8A43-9E8D-3266AEF6A0E5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720FCC2-3793-A04C-98AD-F68A433B9EA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5476C7-265F-AF43-A8CC-FC5242A9F7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5C928F1-F31A-1649-A9C5-4BE169D28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898AB-CCDF-FD43-8E01-4400020CCE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7023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833E631E-A665-2D44-A148-9F45FBABA0CE}"/>
              </a:ext>
            </a:extLst>
          </p:cNvPr>
          <p:cNvSpPr/>
          <p:nvPr userDrawn="1"/>
        </p:nvSpPr>
        <p:spPr>
          <a:xfrm>
            <a:off x="3349375" y="0"/>
            <a:ext cx="8842625" cy="6860684"/>
          </a:xfrm>
          <a:custGeom>
            <a:avLst/>
            <a:gdLst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30822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5064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19757 w 8856324"/>
              <a:gd name="connsiteY0" fmla="*/ 6936543 h 6936543"/>
              <a:gd name="connsiteX1" fmla="*/ 0 w 8856324"/>
              <a:gd name="connsiteY1" fmla="*/ 1787703 h 6936543"/>
              <a:gd name="connsiteX2" fmla="*/ 6770670 w 8856324"/>
              <a:gd name="connsiteY2" fmla="*/ 595901 h 6936543"/>
              <a:gd name="connsiteX3" fmla="*/ 6667928 w 8856324"/>
              <a:gd name="connsiteY3" fmla="*/ 0 h 6936543"/>
              <a:gd name="connsiteX4" fmla="*/ 8856324 w 8856324"/>
              <a:gd name="connsiteY4" fmla="*/ 5064 h 6936543"/>
              <a:gd name="connsiteX5" fmla="*/ 8856324 w 8856324"/>
              <a:gd name="connsiteY5" fmla="*/ 6924782 h 6936543"/>
              <a:gd name="connsiteX6" fmla="*/ 919757 w 8856324"/>
              <a:gd name="connsiteY6" fmla="*/ 6936543 h 6936543"/>
              <a:gd name="connsiteX0" fmla="*/ 910779 w 8856324"/>
              <a:gd name="connsiteY0" fmla="*/ 6927492 h 6927492"/>
              <a:gd name="connsiteX1" fmla="*/ 0 w 8856324"/>
              <a:gd name="connsiteY1" fmla="*/ 1787703 h 6927492"/>
              <a:gd name="connsiteX2" fmla="*/ 6770670 w 8856324"/>
              <a:gd name="connsiteY2" fmla="*/ 595901 h 6927492"/>
              <a:gd name="connsiteX3" fmla="*/ 6667928 w 8856324"/>
              <a:gd name="connsiteY3" fmla="*/ 0 h 6927492"/>
              <a:gd name="connsiteX4" fmla="*/ 8856324 w 8856324"/>
              <a:gd name="connsiteY4" fmla="*/ 5064 h 6927492"/>
              <a:gd name="connsiteX5" fmla="*/ 8856324 w 8856324"/>
              <a:gd name="connsiteY5" fmla="*/ 6924782 h 6927492"/>
              <a:gd name="connsiteX6" fmla="*/ 910779 w 8856324"/>
              <a:gd name="connsiteY6" fmla="*/ 6927492 h 692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324" h="6927492">
                <a:moveTo>
                  <a:pt x="910779" y="6927492"/>
                </a:moveTo>
                <a:lnTo>
                  <a:pt x="0" y="1787703"/>
                </a:lnTo>
                <a:lnTo>
                  <a:pt x="6770670" y="595901"/>
                </a:lnTo>
                <a:lnTo>
                  <a:pt x="6667928" y="0"/>
                </a:lnTo>
                <a:lnTo>
                  <a:pt x="8856324" y="5064"/>
                </a:lnTo>
                <a:lnTo>
                  <a:pt x="8856324" y="6924782"/>
                </a:lnTo>
                <a:lnTo>
                  <a:pt x="910779" y="6927492"/>
                </a:ln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D8D27BF8-1789-DB4A-8553-E3D5705A4E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F18535A-6750-7D44-BDD3-4A0F822EC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4FBE045-3F29-4C47-A983-C8A2B7B20D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582911-4359-9549-B173-B5C5708BB0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43078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22BA149-4187-AC4B-B1B1-3383157CE8B7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A0B07FE-7343-5149-B22D-A5361C2C5F8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36AD7A-7AC5-7940-B950-3A7835B0D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6CDCAC1-646A-B04C-90BE-464CAB8A33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8AE540-B569-5344-8453-7238E2F31B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4721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FE5090A-A6AE-F546-881B-63921626B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AD59789-39D4-AA4C-B1C4-C59B626C9E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5678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8D103B56-3FB5-5547-B2BA-B8C8C081A114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661B4E-1C9E-144F-825E-C225F572BE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F9B283F-99E9-0942-982B-139F2EA14A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8B4641-75EC-1242-B0C5-C74A91E2ED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3945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19C9527A-FC0B-4A40-A7C0-29604671A79F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6E0378-24B9-A04D-8F34-66200F013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6800800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8726B23-A350-024F-BC46-35056A37FC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27667DB-2E4E-024D-B7B6-525155F50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1ACF0CB-DFFA-0943-8551-5D6A11A40A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0707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32C584-0834-C246-8116-41F449EDAB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84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2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8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8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8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8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9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694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326BBC87-36F1-3746-A609-2FF75BFB9845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3F14A2-4A10-8340-BDB5-8F7590558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508625" cy="41398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01C1E2F4-C42C-B749-A682-FDF0E72DF7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50D92D-B00F-AE48-9FA1-0D0428D1BE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1EA490B-5C8B-8A4D-87F4-419621747C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5086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28479B-460F-C143-9828-B3F869BAA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28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2257F59E-59AB-2544-8359-C17D7F037F03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B26C84B-9205-B74B-9869-3404B505FF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856701D-0836-1643-BE6E-159C50CC7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05B182E-5FF1-E54B-A431-04F9031005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578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8EDB574-56BF-D743-85FB-3487E3FC4E9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C39421-ACD3-534B-B735-876344D661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07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0E62F4F-B24B-8C4F-A4CB-BEAD652C12C3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261DC69A-C895-5E4C-B96A-FFFC17411A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32BBF3-4707-094A-8BBE-3C8AE5CBD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DFFE8B1-F521-B147-8D6F-981A90DE07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0326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446F1B9-B1D2-7645-8D1C-898545EFFC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66325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5F087D-E69C-3A46-AAB3-9A4DFB5FB6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974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5323B7B6-3A96-8144-97D2-8F372443234A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437744"/>
            <a:ext cx="5680074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AD146949-AE7B-4748-8FDA-73BEC57DBB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3A1C81-9997-A24A-B215-EDA445032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45B2107-07E8-F04A-8DB2-D78DF69421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578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A14AB7D-A631-1D4E-9275-8181B213249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C3EB2B-818B-7A4E-AD78-1B303EA352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72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37E13491-6414-2544-9426-3AE3D49D254E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  <a:cs typeface="Arial" panose="020B0604020202020204" pitchFamily="34" charset="0"/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8099" y="437744"/>
            <a:ext cx="4117975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1DAB2E93-EA6B-D740-BFD7-75E5E07A06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F3ED53A-83FB-3C4B-BFD8-6F8198221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D57F6CB-BFE6-CC4C-BA1D-803224205E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0072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7D941D1-109F-A541-8B2B-2D58726E06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65055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B99A7B-94E7-A54B-96F2-76D68E208A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98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8_Custom Layout">
    <p:bg>
      <p:bgPr>
        <a:solidFill>
          <a:srgbClr val="4B0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35777DF5-A5F2-424F-AADF-40E128D29B25}"/>
              </a:ext>
            </a:extLst>
          </p:cNvPr>
          <p:cNvSpPr/>
          <p:nvPr userDrawn="1"/>
        </p:nvSpPr>
        <p:spPr>
          <a:xfrm>
            <a:off x="2085278" y="-1"/>
            <a:ext cx="10106722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CF31B4D6-09D6-1B48-84FA-D866D096D4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8008" y="437744"/>
            <a:ext cx="255560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368001F0-7AC4-9749-A0B3-FCCFE23412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437744"/>
            <a:ext cx="300355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E9D235E0-FFF1-074A-AA35-396170FE167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0" y="2233247"/>
            <a:ext cx="2711824" cy="4196158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C5470842-255A-AE4E-ABDC-F4131E62B74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32710" y="2233246"/>
            <a:ext cx="2859444" cy="2162907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6C97B5B7-2ABB-F34B-BA98-BA9434DFFD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32710" y="4526853"/>
            <a:ext cx="2859444" cy="189340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bg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AF3B1F24-B76E-5E4B-805F-9391ED985B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932D16D-4C0B-364A-96F6-76610DDF5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17ABEF-2FDD-BC49-8924-5922C8CED6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578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DC8E10C-3C11-5743-827E-8A93D1EA12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EEA549-3EBD-5044-852D-D575684AAD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600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</a:defRPr>
            </a:lvl1pPr>
            <a:lvl2pPr>
              <a:defRPr sz="1200" b="0" i="0">
                <a:solidFill>
                  <a:schemeClr val="bg1"/>
                </a:solidFill>
              </a:defRPr>
            </a:lvl2pPr>
            <a:lvl3pPr>
              <a:defRPr sz="1200" b="0" i="0">
                <a:solidFill>
                  <a:schemeClr val="bg1"/>
                </a:solidFill>
              </a:defRPr>
            </a:lvl3pPr>
            <a:lvl4pPr>
              <a:defRPr sz="1200" b="0" i="0">
                <a:solidFill>
                  <a:schemeClr val="bg1"/>
                </a:solidFill>
              </a:defRPr>
            </a:lvl4pPr>
            <a:lvl5pPr>
              <a:defRPr sz="12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FD3DCFC-ABDA-8E42-AA10-918B8BA3E70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C8E191-A881-A34D-B01F-BC2C686868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A3FC8C1-4B57-D34C-A7DC-7669B4CFAA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DEDFA4-A681-FA42-87D2-D175A1F56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9172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2B28882-8A66-8340-A2CD-0A14E7B534F5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447E9ED-67F5-B44F-8B2C-D06EA91E1F3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750F6D-5CD3-DB4F-8DD1-880A59D23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576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0F5EFA0-97EF-984B-BE66-02CA098F7151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9372A31-1EB9-AC4A-818A-57EAEB88C0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1036" y="3927723"/>
            <a:ext cx="3169924" cy="243292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GB" sz="160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4D8240-78D1-7E42-8528-72D433D8D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695" y="2245111"/>
            <a:ext cx="9722606" cy="158377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ctr">
              <a:defRPr sz="4400" b="0" i="0" cap="none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”Quote”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644FDDD-908C-AD45-8B4B-4C0B23B6A3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63B929-2A71-3547-9336-FA8E1505E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63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9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3DE0A07B-34C1-464A-A0CD-A790B13D040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810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3F1CBBB2-5A9B-DE49-9259-507407C42A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542" y="2368039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A9DF6F37-AF96-2E40-A873-F5467B7E2D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9077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9A7EFF3C-E3F6-EB40-8632-56C12ABF3B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542" y="3200709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29" name="Content Placeholder 9">
            <a:extLst>
              <a:ext uri="{FF2B5EF4-FFF2-40B4-BE49-F238E27FC236}">
                <a16:creationId xmlns:a16="http://schemas.microsoft.com/office/drawing/2014/main" id="{1BAF6BEA-4802-7E41-8AAE-26F3C4266FD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2344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233C6CB5-E6C1-D74D-8631-DE646C11B5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542" y="4033379"/>
            <a:ext cx="1003813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64CE9657-7B84-964B-884E-2D4E426840A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67549" y="234817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C9783329-66FB-5B47-AE8D-6394D177D1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5091" y="2358107"/>
            <a:ext cx="110232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ADE4331E-CE64-394F-8BB3-6B1BE2156BCD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067549" y="318084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349EA02B-8915-544A-A6D9-D8A696E412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05091" y="3190777"/>
            <a:ext cx="110232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35" name="Content Placeholder 9">
            <a:extLst>
              <a:ext uri="{FF2B5EF4-FFF2-40B4-BE49-F238E27FC236}">
                <a16:creationId xmlns:a16="http://schemas.microsoft.com/office/drawing/2014/main" id="{C9FD4198-0F87-E84B-BE4D-CAECB28D60D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067549" y="401351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D3A5EBA4-874B-F84B-8B4C-70F7DFCAF4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05091" y="4023447"/>
            <a:ext cx="110232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8" name="Slide Number Placeholder 3">
            <a:extLst>
              <a:ext uri="{FF2B5EF4-FFF2-40B4-BE49-F238E27FC236}">
                <a16:creationId xmlns:a16="http://schemas.microsoft.com/office/drawing/2014/main" id="{31F17A2D-A0F3-0C45-B159-39BB030BCA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8E3B62AE-340F-BA44-BEF2-5B1AD843C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C482B5C1-E21A-F44D-AF5C-91B194BD85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30D282-6464-1F41-8FC4-38AFE3958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83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4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7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2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0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01A6CA14-A53C-3C49-9FFF-96F0453BE81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15939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ADA09DFE-3730-364F-BB2A-AF6130B8D7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939" y="4355844"/>
            <a:ext cx="986848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9934F0AF-7653-314A-AD00-DBA943FD89D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467693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C58A266C-3284-6849-AC9D-06D774BE998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7693" y="4343879"/>
            <a:ext cx="986848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8" name="Content Placeholder 9">
            <a:extLst>
              <a:ext uri="{FF2B5EF4-FFF2-40B4-BE49-F238E27FC236}">
                <a16:creationId xmlns:a16="http://schemas.microsoft.com/office/drawing/2014/main" id="{D76ECD54-9718-D44B-83FC-68C20B2FAEBE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419447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8CFCEAFC-DB2F-3848-ADE9-35908FD1B9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9447" y="4343879"/>
            <a:ext cx="986848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4F89ADEC-AB5C-7B4A-84B5-0A3BC56F677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371201" y="500722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01CB8768-27FC-0B45-A0DF-DA83E31555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1201" y="4331914"/>
            <a:ext cx="986848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2" name="Content Placeholder 9">
            <a:extLst>
              <a:ext uri="{FF2B5EF4-FFF2-40B4-BE49-F238E27FC236}">
                <a16:creationId xmlns:a16="http://schemas.microsoft.com/office/drawing/2014/main" id="{B1A2DBF5-45C8-0841-9493-86B0DF20CC32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322955" y="504312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CABD4DE5-80F7-C140-8EC9-1542CE034F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22955" y="4367809"/>
            <a:ext cx="986848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5" name="Content Placeholder 9">
            <a:extLst>
              <a:ext uri="{FF2B5EF4-FFF2-40B4-BE49-F238E27FC236}">
                <a16:creationId xmlns:a16="http://schemas.microsoft.com/office/drawing/2014/main" id="{4952BAA5-983A-D948-A1A0-3B8E34CF24F8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274710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375F2A5F-5616-DB42-BB7D-F5EC3DCC1F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74710" y="4355844"/>
            <a:ext cx="986848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4D3C8A14-CE09-2E4B-A4DE-EB161ACA54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E03DADC8-CE4E-6A46-BEB5-203930F43A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0A6A5C9B-B0EB-C140-9233-C5C6647AE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2D80A87-6D1E-A647-AD16-E342A4E32E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550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1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0D53B435-ECBF-3142-A955-35A996A56EB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239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6341EAC8-7E95-8648-8388-22BB24E61F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362326"/>
            <a:ext cx="109875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2BD954DC-7F5F-4748-8668-860E6F3EAF7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8506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5F03D49-71FC-4148-BD35-C868DB4648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3194996"/>
            <a:ext cx="109875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77FB97B2-41C7-F24A-98C5-1A26F0140B6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1773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6FBB0B7-13C1-3A48-9E5F-24F9956834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8600" y="4027666"/>
            <a:ext cx="1098755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bg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135D6D2F-FC31-9340-A375-40F4E294A4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CE77CF3-B413-C942-BCDC-41A673F2F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1722F75-9F8F-9747-B61D-CF43E26CFD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F36C52-14D4-7A4B-9845-4C3B718A3C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28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2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9FE45C-B4EA-444B-AE60-C27B3806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496" y="998177"/>
            <a:ext cx="48885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293F66F-EB7D-2B40-85AD-6C59A9D82B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B2DF4C9-6050-934D-B64C-EC88D0117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AC26073-B4A8-2848-BE8C-1C7D0374DA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3D67806-B796-8A45-9364-D0C5AC283E9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FEE8AD-E1D3-CB4B-9A73-9070F4A77D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3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70C703B-4DD1-224A-9398-327F14B9FC0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79297" y="998177"/>
            <a:ext cx="73967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DB11404-14C4-7744-A192-185E43C3D25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E0AACB6-769F-834D-9A6E-08C77E18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4D72D12-8712-1D4E-A0E1-09382310BE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FC77A0E-BDE5-4A4C-8DC8-D6CD8B55E84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15924" y="998177"/>
            <a:ext cx="3546765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06AC47-8D0E-104F-86BC-51049471B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464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4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12C0AC2-F093-A740-A688-2CEB55716C2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6898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02F3EFB-318A-724B-A7C7-4848C51655B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91410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9C04BF0-88E6-8A47-B10D-8EFEED7AEC2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6FC2008-6F7F-6144-B886-4FB9D63A8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B46D4168-94FD-514E-8472-3F825E0964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18ACB1F-F1E8-F044-9585-FC04EA609C1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15924" y="998177"/>
            <a:ext cx="365442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62414-2555-3247-A881-7A981D194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24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5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1016C356-85B7-DF40-BAE9-C8EB9A1DB9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7CCA55-F244-0245-BE58-BB9EB1A71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AF92FED0-568B-D545-9674-5B6B932F5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43044C5-DB34-714C-8069-E79D3F66A21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614909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1E26745-CA74-8643-ACDD-817D718577C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11024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20F2C38-0CB7-7645-B450-3FFDB58A67FC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21882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bg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7AB950A-0BB6-D441-8AA1-C0C7D2538F1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5924" y="998177"/>
            <a:ext cx="36607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bg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B46EFD-6408-604E-AE21-50EDF62961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8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FADE8A28-B7F7-9441-8780-0C4B87222A78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rgbClr val="4B01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latin typeface="WT Gothic Light" pitchFamily="2" charset="77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B4DA9E8-D4DE-0747-ACD3-835284AC8C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0DE1AD-1FC1-8D47-8636-E2732258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319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37827" y="0"/>
            <a:ext cx="975417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5F826B-DEE8-AD42-99EB-11E8C779E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222" y="1874560"/>
            <a:ext cx="10188333" cy="3036655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>
              <a:defRPr sz="8500" b="0" i="0" cap="none">
                <a:solidFill>
                  <a:schemeClr val="tx1"/>
                </a:solidFill>
                <a:latin typeface="WT Gothic Light" pitchFamily="2" charset="77"/>
                <a:ea typeface="Roboto" panose="02000000000000000000" pitchFamily="2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44AF03A-771D-9D4A-9C75-0DDCFE403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975" y="5530127"/>
            <a:ext cx="2810536" cy="324613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BC3DFD-F0E2-2A40-9A06-803CF7EC1C5E}"/>
              </a:ext>
            </a:extLst>
          </p:cNvPr>
          <p:cNvCxnSpPr/>
          <p:nvPr userDrawn="1"/>
        </p:nvCxnSpPr>
        <p:spPr>
          <a:xfrm>
            <a:off x="740222" y="5261810"/>
            <a:ext cx="0" cy="86124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D6732A5-0418-3B45-9F75-171C057CD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10053" y="560446"/>
            <a:ext cx="1436323" cy="49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4145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CD5FDB0-8722-D943-99B7-F3E069CB5E3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r">
              <a:buNone/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B26975-D6E9-DA46-8A60-2B37F1B5D8E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5DD8D6-9330-7F47-A453-E2AB235FAB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75491"/>
            <a:ext cx="11360150" cy="656760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6EAC20C-5791-AF46-9D92-AB26D6684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4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5435451-6B40-AA4A-87D7-DEEE9C6D74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0A7C8B94-D879-FA4A-A8B8-77334966FE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7140701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477080" y="0"/>
            <a:ext cx="9714920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B160A98-0F30-7B43-A575-45F4A2B5F9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51DB2B1-D04E-0E45-83BF-2C9DD45E14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11360150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54F5FCC-1944-C342-8B6C-15FB4F9246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559ECB0-568F-A745-83DC-00CB7FD45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8851938-A5A9-5042-9865-8B5B83EFA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E226EB-0083-F347-A778-026780D22E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4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5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729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3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E04FBF4-59D4-5D43-A53C-38515A26AEF2}"/>
              </a:ext>
            </a:extLst>
          </p:cNvPr>
          <p:cNvSpPr/>
          <p:nvPr userDrawn="1"/>
        </p:nvSpPr>
        <p:spPr>
          <a:xfrm>
            <a:off x="2166257" y="0"/>
            <a:ext cx="10025743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7F53EEE-182B-764E-9843-08047C5CF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597" y="2631549"/>
            <a:ext cx="4828441" cy="17397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FBCBF8-8DD5-324D-B075-ABA3AF96BEFE}"/>
              </a:ext>
            </a:extLst>
          </p:cNvPr>
          <p:cNvCxnSpPr>
            <a:cxnSpLocks/>
          </p:cNvCxnSpPr>
          <p:nvPr userDrawn="1"/>
        </p:nvCxnSpPr>
        <p:spPr>
          <a:xfrm>
            <a:off x="6575113" y="2334802"/>
            <a:ext cx="0" cy="21883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54992CF5-C1A7-5D42-B981-DB7AF2B949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A3F1E08-456E-3046-9BC8-3423FA070E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924" y="3322982"/>
            <a:ext cx="5680073" cy="692127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935E1FB9-520A-6D40-AB8B-95118FCD4E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5680073" cy="63079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D477A08-FA28-244B-B993-DDE5A4914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71C6519-B30D-B042-9EF0-19CCC197D4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A06932-83E8-FC40-96C7-6423FF6E0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29607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 - Flat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8024455-B0BF-CA4D-872A-69D1C025D4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79213" y="-16435"/>
            <a:ext cx="9737065" cy="6877649"/>
          </a:xfrm>
          <a:custGeom>
            <a:avLst/>
            <a:gdLst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0 w 9696450"/>
              <a:gd name="connsiteY3" fmla="*/ 685800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696450"/>
              <a:gd name="connsiteY0" fmla="*/ 0 h 6858000"/>
              <a:gd name="connsiteX1" fmla="*/ 9696450 w 9696450"/>
              <a:gd name="connsiteY1" fmla="*/ 0 h 6858000"/>
              <a:gd name="connsiteX2" fmla="*/ 9696450 w 9696450"/>
              <a:gd name="connsiteY2" fmla="*/ 6858000 h 6858000"/>
              <a:gd name="connsiteX3" fmla="*/ 1022888 w 9696450"/>
              <a:gd name="connsiteY3" fmla="*/ 5850610 h 6858000"/>
              <a:gd name="connsiteX4" fmla="*/ 0 w 9696450"/>
              <a:gd name="connsiteY4" fmla="*/ 0 h 6858000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6904495"/>
              <a:gd name="connsiteX1" fmla="*/ 9696450 w 9711948"/>
              <a:gd name="connsiteY1" fmla="*/ 0 h 6904495"/>
              <a:gd name="connsiteX2" fmla="*/ 9711948 w 9711948"/>
              <a:gd name="connsiteY2" fmla="*/ 6904495 h 6904495"/>
              <a:gd name="connsiteX3" fmla="*/ 1022888 w 9711948"/>
              <a:gd name="connsiteY3" fmla="*/ 5850610 h 6904495"/>
              <a:gd name="connsiteX4" fmla="*/ 0 w 9711948"/>
              <a:gd name="connsiteY4" fmla="*/ 0 h 6904495"/>
              <a:gd name="connsiteX0" fmla="*/ 0 w 9711948"/>
              <a:gd name="connsiteY0" fmla="*/ 0 h 7174477"/>
              <a:gd name="connsiteX1" fmla="*/ 9696450 w 9711948"/>
              <a:gd name="connsiteY1" fmla="*/ 0 h 7174477"/>
              <a:gd name="connsiteX2" fmla="*/ 9711948 w 9711948"/>
              <a:gd name="connsiteY2" fmla="*/ 6904495 h 7174477"/>
              <a:gd name="connsiteX3" fmla="*/ 6865426 w 9711948"/>
              <a:gd name="connsiteY3" fmla="*/ 5780868 h 7174477"/>
              <a:gd name="connsiteX4" fmla="*/ 1022888 w 9711948"/>
              <a:gd name="connsiteY4" fmla="*/ 5850610 h 7174477"/>
              <a:gd name="connsiteX5" fmla="*/ 0 w 9711948"/>
              <a:gd name="connsiteY5" fmla="*/ 0 h 7174477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94962"/>
              <a:gd name="connsiteX1" fmla="*/ 9696450 w 9711948"/>
              <a:gd name="connsiteY1" fmla="*/ 0 h 7094962"/>
              <a:gd name="connsiteX2" fmla="*/ 9711948 w 9711948"/>
              <a:gd name="connsiteY2" fmla="*/ 6904495 h 7094962"/>
              <a:gd name="connsiteX3" fmla="*/ 7795324 w 9711948"/>
              <a:gd name="connsiteY3" fmla="*/ 4695986 h 7094962"/>
              <a:gd name="connsiteX4" fmla="*/ 1022888 w 9711948"/>
              <a:gd name="connsiteY4" fmla="*/ 5850610 h 7094962"/>
              <a:gd name="connsiteX5" fmla="*/ 0 w 9711948"/>
              <a:gd name="connsiteY5" fmla="*/ 0 h 7094962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7610"/>
              <a:gd name="connsiteX1" fmla="*/ 9696450 w 9711948"/>
              <a:gd name="connsiteY1" fmla="*/ 0 h 7087610"/>
              <a:gd name="connsiteX2" fmla="*/ 9711948 w 9711948"/>
              <a:gd name="connsiteY2" fmla="*/ 6904495 h 7087610"/>
              <a:gd name="connsiteX3" fmla="*/ 7795324 w 9711948"/>
              <a:gd name="connsiteY3" fmla="*/ 4695986 h 7087610"/>
              <a:gd name="connsiteX4" fmla="*/ 1022888 w 9711948"/>
              <a:gd name="connsiteY4" fmla="*/ 5850610 h 7087610"/>
              <a:gd name="connsiteX5" fmla="*/ 0 w 9711948"/>
              <a:gd name="connsiteY5" fmla="*/ 0 h 7087610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02335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085403"/>
              <a:gd name="connsiteX1" fmla="*/ 9696450 w 9711948"/>
              <a:gd name="connsiteY1" fmla="*/ 0 h 7085403"/>
              <a:gd name="connsiteX2" fmla="*/ 9711948 w 9711948"/>
              <a:gd name="connsiteY2" fmla="*/ 6904495 h 7085403"/>
              <a:gd name="connsiteX3" fmla="*/ 7717834 w 9711948"/>
              <a:gd name="connsiteY3" fmla="*/ 4649491 h 7085403"/>
              <a:gd name="connsiteX4" fmla="*/ 1022888 w 9711948"/>
              <a:gd name="connsiteY4" fmla="*/ 5850610 h 7085403"/>
              <a:gd name="connsiteX5" fmla="*/ 0 w 9711948"/>
              <a:gd name="connsiteY5" fmla="*/ 0 h 7085403"/>
              <a:gd name="connsiteX0" fmla="*/ 0 w 9711948"/>
              <a:gd name="connsiteY0" fmla="*/ 0 h 7295723"/>
              <a:gd name="connsiteX1" fmla="*/ 9696450 w 9711948"/>
              <a:gd name="connsiteY1" fmla="*/ 0 h 7295723"/>
              <a:gd name="connsiteX2" fmla="*/ 9711948 w 9711948"/>
              <a:gd name="connsiteY2" fmla="*/ 6904495 h 7295723"/>
              <a:gd name="connsiteX3" fmla="*/ 8632233 w 9711948"/>
              <a:gd name="connsiteY3" fmla="*/ 6245818 h 7295723"/>
              <a:gd name="connsiteX4" fmla="*/ 7717834 w 9711948"/>
              <a:gd name="connsiteY4" fmla="*/ 4649491 h 7295723"/>
              <a:gd name="connsiteX5" fmla="*/ 1022888 w 9711948"/>
              <a:gd name="connsiteY5" fmla="*/ 5850610 h 7295723"/>
              <a:gd name="connsiteX6" fmla="*/ 0 w 9711948"/>
              <a:gd name="connsiteY6" fmla="*/ 0 h 7295723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449234"/>
              <a:gd name="connsiteX1" fmla="*/ 9696450 w 9711948"/>
              <a:gd name="connsiteY1" fmla="*/ 0 h 7449234"/>
              <a:gd name="connsiteX2" fmla="*/ 9711948 w 9711948"/>
              <a:gd name="connsiteY2" fmla="*/ 6904495 h 7449234"/>
              <a:gd name="connsiteX3" fmla="*/ 8213779 w 9711948"/>
              <a:gd name="connsiteY3" fmla="*/ 6865750 h 7449234"/>
              <a:gd name="connsiteX4" fmla="*/ 7717834 w 9711948"/>
              <a:gd name="connsiteY4" fmla="*/ 4649491 h 7449234"/>
              <a:gd name="connsiteX5" fmla="*/ 1022888 w 9711948"/>
              <a:gd name="connsiteY5" fmla="*/ 5850610 h 7449234"/>
              <a:gd name="connsiteX6" fmla="*/ 0 w 9711948"/>
              <a:gd name="connsiteY6" fmla="*/ 0 h 744923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17834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862213 w 9711948"/>
              <a:gd name="connsiteY4" fmla="*/ 4633449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5124"/>
              <a:gd name="connsiteX1" fmla="*/ 9696450 w 9711948"/>
              <a:gd name="connsiteY1" fmla="*/ 0 h 7345124"/>
              <a:gd name="connsiteX2" fmla="*/ 9711948 w 9711948"/>
              <a:gd name="connsiteY2" fmla="*/ 6904495 h 7345124"/>
              <a:gd name="connsiteX3" fmla="*/ 8213779 w 9711948"/>
              <a:gd name="connsiteY3" fmla="*/ 6865750 h 7345124"/>
              <a:gd name="connsiteX4" fmla="*/ 7798045 w 9711948"/>
              <a:gd name="connsiteY4" fmla="*/ 4649491 h 7345124"/>
              <a:gd name="connsiteX5" fmla="*/ 1022888 w 9711948"/>
              <a:gd name="connsiteY5" fmla="*/ 5850610 h 7345124"/>
              <a:gd name="connsiteX6" fmla="*/ 0 w 9711948"/>
              <a:gd name="connsiteY6" fmla="*/ 0 h 7345124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98045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1948"/>
              <a:gd name="connsiteY0" fmla="*/ 0 h 7347033"/>
              <a:gd name="connsiteX1" fmla="*/ 9696450 w 9711948"/>
              <a:gd name="connsiteY1" fmla="*/ 0 h 7347033"/>
              <a:gd name="connsiteX2" fmla="*/ 9711948 w 9711948"/>
              <a:gd name="connsiteY2" fmla="*/ 6904495 h 7347033"/>
              <a:gd name="connsiteX3" fmla="*/ 8181695 w 9711948"/>
              <a:gd name="connsiteY3" fmla="*/ 6873771 h 7347033"/>
              <a:gd name="connsiteX4" fmla="*/ 7765961 w 9711948"/>
              <a:gd name="connsiteY4" fmla="*/ 4649491 h 7347033"/>
              <a:gd name="connsiteX5" fmla="*/ 1022888 w 9711948"/>
              <a:gd name="connsiteY5" fmla="*/ 5850610 h 7347033"/>
              <a:gd name="connsiteX6" fmla="*/ 0 w 9711948"/>
              <a:gd name="connsiteY6" fmla="*/ 0 h 7347033"/>
              <a:gd name="connsiteX0" fmla="*/ 0 w 9712514"/>
              <a:gd name="connsiteY0" fmla="*/ 0 h 6905538"/>
              <a:gd name="connsiteX1" fmla="*/ 9696450 w 9712514"/>
              <a:gd name="connsiteY1" fmla="*/ 0 h 6905538"/>
              <a:gd name="connsiteX2" fmla="*/ 9711948 w 9712514"/>
              <a:gd name="connsiteY2" fmla="*/ 6904495 h 6905538"/>
              <a:gd name="connsiteX3" fmla="*/ 8181695 w 9712514"/>
              <a:gd name="connsiteY3" fmla="*/ 6873771 h 6905538"/>
              <a:gd name="connsiteX4" fmla="*/ 7765961 w 9712514"/>
              <a:gd name="connsiteY4" fmla="*/ 4649491 h 6905538"/>
              <a:gd name="connsiteX5" fmla="*/ 1022888 w 9712514"/>
              <a:gd name="connsiteY5" fmla="*/ 5850610 h 6905538"/>
              <a:gd name="connsiteX6" fmla="*/ 0 w 9712514"/>
              <a:gd name="connsiteY6" fmla="*/ 0 h 6905538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22888 w 9712508"/>
              <a:gd name="connsiteY5" fmla="*/ 5850610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65961 w 9712508"/>
              <a:gd name="connsiteY4" fmla="*/ 464949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60998 w 9712508"/>
              <a:gd name="connsiteY5" fmla="*/ 5901769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22888 w 9712508"/>
              <a:gd name="connsiteY5" fmla="*/ 5927348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35591 w 9712508"/>
              <a:gd name="connsiteY5" fmla="*/ 5773872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91369 w 9712508"/>
              <a:gd name="connsiteY4" fmla="*/ 4675071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5489 w 9712508"/>
              <a:gd name="connsiteY4" fmla="*/ 4623912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08"/>
              <a:gd name="connsiteY0" fmla="*/ 0 h 6906429"/>
              <a:gd name="connsiteX1" fmla="*/ 9696450 w 9712508"/>
              <a:gd name="connsiteY1" fmla="*/ 0 h 6906429"/>
              <a:gd name="connsiteX2" fmla="*/ 9711948 w 9712508"/>
              <a:gd name="connsiteY2" fmla="*/ 6904495 h 6906429"/>
              <a:gd name="connsiteX3" fmla="*/ 8165366 w 9712508"/>
              <a:gd name="connsiteY3" fmla="*/ 6906429 h 6906429"/>
              <a:gd name="connsiteX4" fmla="*/ 7772313 w 9712508"/>
              <a:gd name="connsiteY4" fmla="*/ 4668676 h 6906429"/>
              <a:gd name="connsiteX5" fmla="*/ 1016536 w 9712508"/>
              <a:gd name="connsiteY5" fmla="*/ 5869795 h 6906429"/>
              <a:gd name="connsiteX6" fmla="*/ 0 w 9712508"/>
              <a:gd name="connsiteY6" fmla="*/ 0 h 6906429"/>
              <a:gd name="connsiteX0" fmla="*/ 0 w 9712531"/>
              <a:gd name="connsiteY0" fmla="*/ 0 h 6905880"/>
              <a:gd name="connsiteX1" fmla="*/ 9696450 w 9712531"/>
              <a:gd name="connsiteY1" fmla="*/ 0 h 6905880"/>
              <a:gd name="connsiteX2" fmla="*/ 9711948 w 9712531"/>
              <a:gd name="connsiteY2" fmla="*/ 6904495 h 6905880"/>
              <a:gd name="connsiteX3" fmla="*/ 8228884 w 9712531"/>
              <a:gd name="connsiteY3" fmla="*/ 6900034 h 6905880"/>
              <a:gd name="connsiteX4" fmla="*/ 7772313 w 9712531"/>
              <a:gd name="connsiteY4" fmla="*/ 4668676 h 6905880"/>
              <a:gd name="connsiteX5" fmla="*/ 1016536 w 9712531"/>
              <a:gd name="connsiteY5" fmla="*/ 5869795 h 6905880"/>
              <a:gd name="connsiteX6" fmla="*/ 0 w 9712531"/>
              <a:gd name="connsiteY6" fmla="*/ 0 h 6905880"/>
              <a:gd name="connsiteX0" fmla="*/ 0 w 9712508"/>
              <a:gd name="connsiteY0" fmla="*/ 0 h 6909626"/>
              <a:gd name="connsiteX1" fmla="*/ 9696450 w 9712508"/>
              <a:gd name="connsiteY1" fmla="*/ 0 h 6909626"/>
              <a:gd name="connsiteX2" fmla="*/ 9711948 w 9712508"/>
              <a:gd name="connsiteY2" fmla="*/ 6904495 h 6909626"/>
              <a:gd name="connsiteX3" fmla="*/ 8165367 w 9712508"/>
              <a:gd name="connsiteY3" fmla="*/ 6909626 h 6909626"/>
              <a:gd name="connsiteX4" fmla="*/ 7772313 w 9712508"/>
              <a:gd name="connsiteY4" fmla="*/ 4668676 h 6909626"/>
              <a:gd name="connsiteX5" fmla="*/ 1016536 w 9712508"/>
              <a:gd name="connsiteY5" fmla="*/ 5869795 h 6909626"/>
              <a:gd name="connsiteX6" fmla="*/ 0 w 9712508"/>
              <a:gd name="connsiteY6" fmla="*/ 0 h 6909626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8676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2313 w 9712520"/>
              <a:gd name="connsiteY4" fmla="*/ 466547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81841 w 9712520"/>
              <a:gd name="connsiteY4" fmla="*/ 4662281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69138 w 9712520"/>
              <a:gd name="connsiteY4" fmla="*/ 461432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918405 w 9712520"/>
              <a:gd name="connsiteY4" fmla="*/ 4716638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37380 w 9712520"/>
              <a:gd name="connsiteY4" fmla="*/ 4655887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97723 w 9712520"/>
              <a:gd name="connsiteY4" fmla="*/ 4627110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1016536 w 9712520"/>
              <a:gd name="connsiteY5" fmla="*/ 5869795 h 6916635"/>
              <a:gd name="connsiteX6" fmla="*/ 0 w 9712520"/>
              <a:gd name="connsiteY6" fmla="*/ 0 h 6916635"/>
              <a:gd name="connsiteX0" fmla="*/ 0 w 9712520"/>
              <a:gd name="connsiteY0" fmla="*/ 0 h 6916635"/>
              <a:gd name="connsiteX1" fmla="*/ 9696450 w 9712520"/>
              <a:gd name="connsiteY1" fmla="*/ 0 h 6916635"/>
              <a:gd name="connsiteX2" fmla="*/ 9711948 w 9712520"/>
              <a:gd name="connsiteY2" fmla="*/ 6904495 h 6916635"/>
              <a:gd name="connsiteX3" fmla="*/ 8165367 w 9712520"/>
              <a:gd name="connsiteY3" fmla="*/ 6909626 h 6916635"/>
              <a:gd name="connsiteX4" fmla="*/ 7775492 w 9712520"/>
              <a:gd name="connsiteY4" fmla="*/ 4662282 h 6916635"/>
              <a:gd name="connsiteX5" fmla="*/ 4042973 w 9712520"/>
              <a:gd name="connsiteY5" fmla="*/ 4976023 h 6916635"/>
              <a:gd name="connsiteX6" fmla="*/ 0 w 9712520"/>
              <a:gd name="connsiteY6" fmla="*/ 0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3222472 w 8892019"/>
              <a:gd name="connsiteY5" fmla="*/ 4976023 h 6916635"/>
              <a:gd name="connsiteX6" fmla="*/ 0 w 8892019"/>
              <a:gd name="connsiteY6" fmla="*/ 1787547 h 6916635"/>
              <a:gd name="connsiteX0" fmla="*/ 0 w 8892019"/>
              <a:gd name="connsiteY0" fmla="*/ 1787547 h 6916635"/>
              <a:gd name="connsiteX1" fmla="*/ 8875949 w 8892019"/>
              <a:gd name="connsiteY1" fmla="*/ 0 h 6916635"/>
              <a:gd name="connsiteX2" fmla="*/ 8891447 w 8892019"/>
              <a:gd name="connsiteY2" fmla="*/ 6904495 h 6916635"/>
              <a:gd name="connsiteX3" fmla="*/ 7344866 w 8892019"/>
              <a:gd name="connsiteY3" fmla="*/ 6909626 h 6916635"/>
              <a:gd name="connsiteX4" fmla="*/ 6954991 w 8892019"/>
              <a:gd name="connsiteY4" fmla="*/ 4662282 h 6916635"/>
              <a:gd name="connsiteX5" fmla="*/ 935831 w 8892019"/>
              <a:gd name="connsiteY5" fmla="*/ 6871905 h 6916635"/>
              <a:gd name="connsiteX6" fmla="*/ 0 w 8892019"/>
              <a:gd name="connsiteY6" fmla="*/ 1787547 h 6916635"/>
              <a:gd name="connsiteX0" fmla="*/ 0 w 8690257"/>
              <a:gd name="connsiteY0" fmla="*/ 1909424 h 6916635"/>
              <a:gd name="connsiteX1" fmla="*/ 8674187 w 8690257"/>
              <a:gd name="connsiteY1" fmla="*/ 0 h 6916635"/>
              <a:gd name="connsiteX2" fmla="*/ 8689685 w 8690257"/>
              <a:gd name="connsiteY2" fmla="*/ 6904495 h 6916635"/>
              <a:gd name="connsiteX3" fmla="*/ 7143104 w 8690257"/>
              <a:gd name="connsiteY3" fmla="*/ 6909626 h 6916635"/>
              <a:gd name="connsiteX4" fmla="*/ 6753229 w 8690257"/>
              <a:gd name="connsiteY4" fmla="*/ 4662282 h 6916635"/>
              <a:gd name="connsiteX5" fmla="*/ 734069 w 8690257"/>
              <a:gd name="connsiteY5" fmla="*/ 6871905 h 6916635"/>
              <a:gd name="connsiteX6" fmla="*/ 0 w 8690257"/>
              <a:gd name="connsiteY6" fmla="*/ 1909424 h 6916635"/>
              <a:gd name="connsiteX0" fmla="*/ 0 w 8851667"/>
              <a:gd name="connsiteY0" fmla="*/ 1774005 h 6916635"/>
              <a:gd name="connsiteX1" fmla="*/ 8835597 w 8851667"/>
              <a:gd name="connsiteY1" fmla="*/ 0 h 6916635"/>
              <a:gd name="connsiteX2" fmla="*/ 8851095 w 8851667"/>
              <a:gd name="connsiteY2" fmla="*/ 6904495 h 6916635"/>
              <a:gd name="connsiteX3" fmla="*/ 7304514 w 8851667"/>
              <a:gd name="connsiteY3" fmla="*/ 6909626 h 6916635"/>
              <a:gd name="connsiteX4" fmla="*/ 6914639 w 8851667"/>
              <a:gd name="connsiteY4" fmla="*/ 4662282 h 6916635"/>
              <a:gd name="connsiteX5" fmla="*/ 895479 w 8851667"/>
              <a:gd name="connsiteY5" fmla="*/ 6871905 h 6916635"/>
              <a:gd name="connsiteX6" fmla="*/ 0 w 8851667"/>
              <a:gd name="connsiteY6" fmla="*/ 1774005 h 6916635"/>
              <a:gd name="connsiteX0" fmla="*/ 0 w 8851667"/>
              <a:gd name="connsiteY0" fmla="*/ 1029194 h 6171824"/>
              <a:gd name="connsiteX1" fmla="*/ 8606933 w 8851667"/>
              <a:gd name="connsiteY1" fmla="*/ 0 h 6171824"/>
              <a:gd name="connsiteX2" fmla="*/ 8851095 w 8851667"/>
              <a:gd name="connsiteY2" fmla="*/ 6159684 h 6171824"/>
              <a:gd name="connsiteX3" fmla="*/ 7304514 w 8851667"/>
              <a:gd name="connsiteY3" fmla="*/ 6164815 h 6171824"/>
              <a:gd name="connsiteX4" fmla="*/ 6914639 w 8851667"/>
              <a:gd name="connsiteY4" fmla="*/ 3917471 h 6171824"/>
              <a:gd name="connsiteX5" fmla="*/ 895479 w 8851667"/>
              <a:gd name="connsiteY5" fmla="*/ 6127094 h 6171824"/>
              <a:gd name="connsiteX6" fmla="*/ 0 w 8851667"/>
              <a:gd name="connsiteY6" fmla="*/ 1029194 h 6171824"/>
              <a:gd name="connsiteX0" fmla="*/ 0 w 8862500"/>
              <a:gd name="connsiteY0" fmla="*/ 1801089 h 6943719"/>
              <a:gd name="connsiteX1" fmla="*/ 8862500 w 8862500"/>
              <a:gd name="connsiteY1" fmla="*/ 0 h 6943719"/>
              <a:gd name="connsiteX2" fmla="*/ 8851095 w 8862500"/>
              <a:gd name="connsiteY2" fmla="*/ 6931579 h 6943719"/>
              <a:gd name="connsiteX3" fmla="*/ 7304514 w 8862500"/>
              <a:gd name="connsiteY3" fmla="*/ 6936710 h 6943719"/>
              <a:gd name="connsiteX4" fmla="*/ 6914639 w 8862500"/>
              <a:gd name="connsiteY4" fmla="*/ 4689366 h 6943719"/>
              <a:gd name="connsiteX5" fmla="*/ 895479 w 8862500"/>
              <a:gd name="connsiteY5" fmla="*/ 6898989 h 6943719"/>
              <a:gd name="connsiteX6" fmla="*/ 0 w 8862500"/>
              <a:gd name="connsiteY6" fmla="*/ 1801089 h 6943719"/>
              <a:gd name="connsiteX0" fmla="*/ 0 w 8862500"/>
              <a:gd name="connsiteY0" fmla="*/ 1801089 h 7288178"/>
              <a:gd name="connsiteX1" fmla="*/ 8862500 w 8862500"/>
              <a:gd name="connsiteY1" fmla="*/ 0 h 7288178"/>
              <a:gd name="connsiteX2" fmla="*/ 8851095 w 8862500"/>
              <a:gd name="connsiteY2" fmla="*/ 6931579 h 7288178"/>
              <a:gd name="connsiteX3" fmla="*/ 7304514 w 8862500"/>
              <a:gd name="connsiteY3" fmla="*/ 6936710 h 7288178"/>
              <a:gd name="connsiteX4" fmla="*/ 895479 w 8862500"/>
              <a:gd name="connsiteY4" fmla="*/ 6898989 h 7288178"/>
              <a:gd name="connsiteX5" fmla="*/ 0 w 8862500"/>
              <a:gd name="connsiteY5" fmla="*/ 1801089 h 7288178"/>
              <a:gd name="connsiteX0" fmla="*/ 0 w 8862500"/>
              <a:gd name="connsiteY0" fmla="*/ 1801089 h 7673100"/>
              <a:gd name="connsiteX1" fmla="*/ 8862500 w 8862500"/>
              <a:gd name="connsiteY1" fmla="*/ 0 h 7673100"/>
              <a:gd name="connsiteX2" fmla="*/ 8851095 w 8862500"/>
              <a:gd name="connsiteY2" fmla="*/ 6931579 h 7673100"/>
              <a:gd name="connsiteX3" fmla="*/ 895479 w 8862500"/>
              <a:gd name="connsiteY3" fmla="*/ 6898989 h 7673100"/>
              <a:gd name="connsiteX4" fmla="*/ 0 w 8862500"/>
              <a:gd name="connsiteY4" fmla="*/ 1801089 h 7673100"/>
              <a:gd name="connsiteX0" fmla="*/ 0 w 8862500"/>
              <a:gd name="connsiteY0" fmla="*/ 1801089 h 7290518"/>
              <a:gd name="connsiteX1" fmla="*/ 8862500 w 8862500"/>
              <a:gd name="connsiteY1" fmla="*/ 0 h 7290518"/>
              <a:gd name="connsiteX2" fmla="*/ 8851095 w 8862500"/>
              <a:gd name="connsiteY2" fmla="*/ 6931579 h 7290518"/>
              <a:gd name="connsiteX3" fmla="*/ 895479 w 8862500"/>
              <a:gd name="connsiteY3" fmla="*/ 6898989 h 7290518"/>
              <a:gd name="connsiteX4" fmla="*/ 0 w 8862500"/>
              <a:gd name="connsiteY4" fmla="*/ 1801089 h 7290518"/>
              <a:gd name="connsiteX0" fmla="*/ 0 w 8862500"/>
              <a:gd name="connsiteY0" fmla="*/ 1801089 h 6933790"/>
              <a:gd name="connsiteX1" fmla="*/ 8862500 w 8862500"/>
              <a:gd name="connsiteY1" fmla="*/ 0 h 6933790"/>
              <a:gd name="connsiteX2" fmla="*/ 8851095 w 8862500"/>
              <a:gd name="connsiteY2" fmla="*/ 6931579 h 6933790"/>
              <a:gd name="connsiteX3" fmla="*/ 895479 w 8862500"/>
              <a:gd name="connsiteY3" fmla="*/ 6898989 h 6933790"/>
              <a:gd name="connsiteX4" fmla="*/ 0 w 8862500"/>
              <a:gd name="connsiteY4" fmla="*/ 1801089 h 6933790"/>
              <a:gd name="connsiteX0" fmla="*/ 0 w 8862500"/>
              <a:gd name="connsiteY0" fmla="*/ 1801089 h 6953375"/>
              <a:gd name="connsiteX1" fmla="*/ 8862500 w 8862500"/>
              <a:gd name="connsiteY1" fmla="*/ 0 h 6953375"/>
              <a:gd name="connsiteX2" fmla="*/ 8851095 w 8862500"/>
              <a:gd name="connsiteY2" fmla="*/ 6931579 h 6953375"/>
              <a:gd name="connsiteX3" fmla="*/ 922380 w 8862500"/>
              <a:gd name="connsiteY3" fmla="*/ 6953157 h 6953375"/>
              <a:gd name="connsiteX4" fmla="*/ 0 w 8862500"/>
              <a:gd name="connsiteY4" fmla="*/ 1801089 h 6953375"/>
              <a:gd name="connsiteX0" fmla="*/ 0 w 8862500"/>
              <a:gd name="connsiteY0" fmla="*/ 1 h 5152287"/>
              <a:gd name="connsiteX1" fmla="*/ 8862500 w 8862500"/>
              <a:gd name="connsiteY1" fmla="*/ 0 h 5152287"/>
              <a:gd name="connsiteX2" fmla="*/ 8851095 w 8862500"/>
              <a:gd name="connsiteY2" fmla="*/ 5130491 h 5152287"/>
              <a:gd name="connsiteX3" fmla="*/ 922380 w 8862500"/>
              <a:gd name="connsiteY3" fmla="*/ 5152069 h 5152287"/>
              <a:gd name="connsiteX4" fmla="*/ 0 w 8862500"/>
              <a:gd name="connsiteY4" fmla="*/ 1 h 5152287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8875951 w 8875951"/>
              <a:gd name="connsiteY1" fmla="*/ 0 h 6939834"/>
              <a:gd name="connsiteX2" fmla="*/ 8851095 w 8875951"/>
              <a:gd name="connsiteY2" fmla="*/ 6918038 h 6939834"/>
              <a:gd name="connsiteX3" fmla="*/ 922380 w 8875951"/>
              <a:gd name="connsiteY3" fmla="*/ 6939616 h 6939834"/>
              <a:gd name="connsiteX4" fmla="*/ 0 w 8875951"/>
              <a:gd name="connsiteY4" fmla="*/ 1787548 h 6939834"/>
              <a:gd name="connsiteX0" fmla="*/ 0 w 8875951"/>
              <a:gd name="connsiteY0" fmla="*/ 1787548 h 6939834"/>
              <a:gd name="connsiteX1" fmla="*/ 5695206 w 8875951"/>
              <a:gd name="connsiteY1" fmla="*/ 622933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7416912 w 8875951"/>
              <a:gd name="connsiteY1" fmla="*/ 1164614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8875951 w 8875951"/>
              <a:gd name="connsiteY2" fmla="*/ 0 h 6939834"/>
              <a:gd name="connsiteX3" fmla="*/ 8851095 w 8875951"/>
              <a:gd name="connsiteY3" fmla="*/ 6918038 h 6939834"/>
              <a:gd name="connsiteX4" fmla="*/ 922380 w 8875951"/>
              <a:gd name="connsiteY4" fmla="*/ 6939616 h 6939834"/>
              <a:gd name="connsiteX5" fmla="*/ 0 w 8875951"/>
              <a:gd name="connsiteY5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932682 w 8875951"/>
              <a:gd name="connsiteY2" fmla="*/ 54168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39834"/>
              <a:gd name="connsiteX1" fmla="*/ 6771273 w 8875951"/>
              <a:gd name="connsiteY1" fmla="*/ 595849 h 6939834"/>
              <a:gd name="connsiteX2" fmla="*/ 6677117 w 8875951"/>
              <a:gd name="connsiteY2" fmla="*/ 0 h 6939834"/>
              <a:gd name="connsiteX3" fmla="*/ 8875951 w 8875951"/>
              <a:gd name="connsiteY3" fmla="*/ 0 h 6939834"/>
              <a:gd name="connsiteX4" fmla="*/ 8851095 w 8875951"/>
              <a:gd name="connsiteY4" fmla="*/ 6918038 h 6939834"/>
              <a:gd name="connsiteX5" fmla="*/ 922380 w 8875951"/>
              <a:gd name="connsiteY5" fmla="*/ 6939616 h 6939834"/>
              <a:gd name="connsiteX6" fmla="*/ 0 w 8875951"/>
              <a:gd name="connsiteY6" fmla="*/ 1787548 h 6939834"/>
              <a:gd name="connsiteX0" fmla="*/ 0 w 8875951"/>
              <a:gd name="connsiteY0" fmla="*/ 1787548 h 6919730"/>
              <a:gd name="connsiteX1" fmla="*/ 6771273 w 8875951"/>
              <a:gd name="connsiteY1" fmla="*/ 595849 h 6919730"/>
              <a:gd name="connsiteX2" fmla="*/ 6677117 w 8875951"/>
              <a:gd name="connsiteY2" fmla="*/ 0 h 6919730"/>
              <a:gd name="connsiteX3" fmla="*/ 8875951 w 8875951"/>
              <a:gd name="connsiteY3" fmla="*/ 0 h 6919730"/>
              <a:gd name="connsiteX4" fmla="*/ 8851095 w 8875951"/>
              <a:gd name="connsiteY4" fmla="*/ 6918038 h 6919730"/>
              <a:gd name="connsiteX5" fmla="*/ 829756 w 8875951"/>
              <a:gd name="connsiteY5" fmla="*/ 6869678 h 6919730"/>
              <a:gd name="connsiteX6" fmla="*/ 0 w 8875951"/>
              <a:gd name="connsiteY6" fmla="*/ 1787548 h 6919730"/>
              <a:gd name="connsiteX0" fmla="*/ 0 w 8875951"/>
              <a:gd name="connsiteY0" fmla="*/ 1787548 h 6923052"/>
              <a:gd name="connsiteX1" fmla="*/ 6771273 w 8875951"/>
              <a:gd name="connsiteY1" fmla="*/ 595849 h 6923052"/>
              <a:gd name="connsiteX2" fmla="*/ 6677117 w 8875951"/>
              <a:gd name="connsiteY2" fmla="*/ 0 h 6923052"/>
              <a:gd name="connsiteX3" fmla="*/ 8875951 w 8875951"/>
              <a:gd name="connsiteY3" fmla="*/ 0 h 6923052"/>
              <a:gd name="connsiteX4" fmla="*/ 8851095 w 8875951"/>
              <a:gd name="connsiteY4" fmla="*/ 6918038 h 6923052"/>
              <a:gd name="connsiteX5" fmla="*/ 896450 w 8875951"/>
              <a:gd name="connsiteY5" fmla="*/ 6914442 h 6923052"/>
              <a:gd name="connsiteX6" fmla="*/ 0 w 8875951"/>
              <a:gd name="connsiteY6" fmla="*/ 1787548 h 6923052"/>
              <a:gd name="connsiteX0" fmla="*/ 0 w 8875951"/>
              <a:gd name="connsiteY0" fmla="*/ 1787548 h 6920994"/>
              <a:gd name="connsiteX1" fmla="*/ 6771273 w 8875951"/>
              <a:gd name="connsiteY1" fmla="*/ 595849 h 6920994"/>
              <a:gd name="connsiteX2" fmla="*/ 6677117 w 8875951"/>
              <a:gd name="connsiteY2" fmla="*/ 0 h 6920994"/>
              <a:gd name="connsiteX3" fmla="*/ 8875951 w 8875951"/>
              <a:gd name="connsiteY3" fmla="*/ 0 h 6920994"/>
              <a:gd name="connsiteX4" fmla="*/ 8851095 w 8875951"/>
              <a:gd name="connsiteY4" fmla="*/ 6918038 h 6920994"/>
              <a:gd name="connsiteX5" fmla="*/ 1048893 w 8875951"/>
              <a:gd name="connsiteY5" fmla="*/ 6898456 h 6920994"/>
              <a:gd name="connsiteX6" fmla="*/ 0 w 8875951"/>
              <a:gd name="connsiteY6" fmla="*/ 1787548 h 6920994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77117 w 8875951"/>
              <a:gd name="connsiteY2" fmla="*/ 0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71273 w 8875951"/>
              <a:gd name="connsiteY1" fmla="*/ 595849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61238 w 8875951"/>
              <a:gd name="connsiteY2" fmla="*/ 3197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8875951"/>
              <a:gd name="connsiteY0" fmla="*/ 1787548 h 6923845"/>
              <a:gd name="connsiteX1" fmla="*/ 6768098 w 8875951"/>
              <a:gd name="connsiteY1" fmla="*/ 586257 h 6923845"/>
              <a:gd name="connsiteX2" fmla="*/ 6658063 w 8875951"/>
              <a:gd name="connsiteY2" fmla="*/ 6395 h 6923845"/>
              <a:gd name="connsiteX3" fmla="*/ 8875951 w 8875951"/>
              <a:gd name="connsiteY3" fmla="*/ 0 h 6923845"/>
              <a:gd name="connsiteX4" fmla="*/ 8851095 w 8875951"/>
              <a:gd name="connsiteY4" fmla="*/ 6918038 h 6923845"/>
              <a:gd name="connsiteX5" fmla="*/ 896450 w 8875951"/>
              <a:gd name="connsiteY5" fmla="*/ 6917640 h 6923845"/>
              <a:gd name="connsiteX6" fmla="*/ 0 w 8875951"/>
              <a:gd name="connsiteY6" fmla="*/ 1787548 h 6923845"/>
              <a:gd name="connsiteX0" fmla="*/ 0 w 9739793"/>
              <a:gd name="connsiteY0" fmla="*/ 0 h 6926853"/>
              <a:gd name="connsiteX1" fmla="*/ 7631940 w 9739793"/>
              <a:gd name="connsiteY1" fmla="*/ 589265 h 6926853"/>
              <a:gd name="connsiteX2" fmla="*/ 7521905 w 9739793"/>
              <a:gd name="connsiteY2" fmla="*/ 9403 h 6926853"/>
              <a:gd name="connsiteX3" fmla="*/ 9739793 w 9739793"/>
              <a:gd name="connsiteY3" fmla="*/ 3008 h 6926853"/>
              <a:gd name="connsiteX4" fmla="*/ 9714937 w 9739793"/>
              <a:gd name="connsiteY4" fmla="*/ 6921046 h 6926853"/>
              <a:gd name="connsiteX5" fmla="*/ 1760292 w 9739793"/>
              <a:gd name="connsiteY5" fmla="*/ 6920648 h 6926853"/>
              <a:gd name="connsiteX6" fmla="*/ 0 w 9739793"/>
              <a:gd name="connsiteY6" fmla="*/ 0 h 6926853"/>
              <a:gd name="connsiteX0" fmla="*/ 0 w 9739793"/>
              <a:gd name="connsiteY0" fmla="*/ 0 h 6921151"/>
              <a:gd name="connsiteX1" fmla="*/ 7631940 w 9739793"/>
              <a:gd name="connsiteY1" fmla="*/ 589265 h 6921151"/>
              <a:gd name="connsiteX2" fmla="*/ 7521905 w 9739793"/>
              <a:gd name="connsiteY2" fmla="*/ 9403 h 6921151"/>
              <a:gd name="connsiteX3" fmla="*/ 9739793 w 9739793"/>
              <a:gd name="connsiteY3" fmla="*/ 3008 h 6921151"/>
              <a:gd name="connsiteX4" fmla="*/ 9714937 w 9739793"/>
              <a:gd name="connsiteY4" fmla="*/ 6921046 h 6921151"/>
              <a:gd name="connsiteX5" fmla="*/ 1036189 w 9739793"/>
              <a:gd name="connsiteY5" fmla="*/ 5859105 h 6921151"/>
              <a:gd name="connsiteX6" fmla="*/ 0 w 9739793"/>
              <a:gd name="connsiteY6" fmla="*/ 0 h 6921151"/>
              <a:gd name="connsiteX0" fmla="*/ 0 w 9739793"/>
              <a:gd name="connsiteY0" fmla="*/ 0 h 6921151"/>
              <a:gd name="connsiteX1" fmla="*/ 7521905 w 9739793"/>
              <a:gd name="connsiteY1" fmla="*/ 9403 h 6921151"/>
              <a:gd name="connsiteX2" fmla="*/ 9739793 w 9739793"/>
              <a:gd name="connsiteY2" fmla="*/ 3008 h 6921151"/>
              <a:gd name="connsiteX3" fmla="*/ 9714937 w 9739793"/>
              <a:gd name="connsiteY3" fmla="*/ 6921046 h 6921151"/>
              <a:gd name="connsiteX4" fmla="*/ 1036189 w 9739793"/>
              <a:gd name="connsiteY4" fmla="*/ 5859105 h 6921151"/>
              <a:gd name="connsiteX5" fmla="*/ 0 w 9739793"/>
              <a:gd name="connsiteY5" fmla="*/ 0 h 6921151"/>
              <a:gd name="connsiteX0" fmla="*/ 0 w 9739793"/>
              <a:gd name="connsiteY0" fmla="*/ 0 h 6921151"/>
              <a:gd name="connsiteX1" fmla="*/ 9739793 w 9739793"/>
              <a:gd name="connsiteY1" fmla="*/ 3008 h 6921151"/>
              <a:gd name="connsiteX2" fmla="*/ 9714937 w 9739793"/>
              <a:gd name="connsiteY2" fmla="*/ 6921046 h 6921151"/>
              <a:gd name="connsiteX3" fmla="*/ 1036189 w 9739793"/>
              <a:gd name="connsiteY3" fmla="*/ 5859105 h 6921151"/>
              <a:gd name="connsiteX4" fmla="*/ 0 w 9739793"/>
              <a:gd name="connsiteY4" fmla="*/ 0 h 6921151"/>
              <a:gd name="connsiteX0" fmla="*/ 0 w 9739793"/>
              <a:gd name="connsiteY0" fmla="*/ 0 h 7285042"/>
              <a:gd name="connsiteX1" fmla="*/ 9739793 w 9739793"/>
              <a:gd name="connsiteY1" fmla="*/ 3008 h 7285042"/>
              <a:gd name="connsiteX2" fmla="*/ 9714937 w 9739793"/>
              <a:gd name="connsiteY2" fmla="*/ 6921046 h 7285042"/>
              <a:gd name="connsiteX3" fmla="*/ 4392717 w 9739793"/>
              <a:gd name="connsiteY3" fmla="*/ 6270706 h 7285042"/>
              <a:gd name="connsiteX4" fmla="*/ 1036189 w 9739793"/>
              <a:gd name="connsiteY4" fmla="*/ 5859105 h 7285042"/>
              <a:gd name="connsiteX5" fmla="*/ 0 w 9739793"/>
              <a:gd name="connsiteY5" fmla="*/ 0 h 7285042"/>
              <a:gd name="connsiteX0" fmla="*/ 0 w 9739793"/>
              <a:gd name="connsiteY0" fmla="*/ 0 h 7136817"/>
              <a:gd name="connsiteX1" fmla="*/ 9739793 w 9739793"/>
              <a:gd name="connsiteY1" fmla="*/ 3008 h 7136817"/>
              <a:gd name="connsiteX2" fmla="*/ 9714937 w 9739793"/>
              <a:gd name="connsiteY2" fmla="*/ 6921046 h 7136817"/>
              <a:gd name="connsiteX3" fmla="*/ 6501508 w 9739793"/>
              <a:gd name="connsiteY3" fmla="*/ 4710365 h 7136817"/>
              <a:gd name="connsiteX4" fmla="*/ 1036189 w 9739793"/>
              <a:gd name="connsiteY4" fmla="*/ 5859105 h 7136817"/>
              <a:gd name="connsiteX5" fmla="*/ 0 w 9739793"/>
              <a:gd name="connsiteY5" fmla="*/ 0 h 7136817"/>
              <a:gd name="connsiteX0" fmla="*/ 0 w 9739793"/>
              <a:gd name="connsiteY0" fmla="*/ 0 h 7125176"/>
              <a:gd name="connsiteX1" fmla="*/ 9739793 w 9739793"/>
              <a:gd name="connsiteY1" fmla="*/ 3008 h 7125176"/>
              <a:gd name="connsiteX2" fmla="*/ 9714937 w 9739793"/>
              <a:gd name="connsiteY2" fmla="*/ 6921046 h 7125176"/>
              <a:gd name="connsiteX3" fmla="*/ 7403461 w 9739793"/>
              <a:gd name="connsiteY3" fmla="*/ 4492940 h 7125176"/>
              <a:gd name="connsiteX4" fmla="*/ 1036189 w 9739793"/>
              <a:gd name="connsiteY4" fmla="*/ 5859105 h 7125176"/>
              <a:gd name="connsiteX5" fmla="*/ 0 w 9739793"/>
              <a:gd name="connsiteY5" fmla="*/ 0 h 7125176"/>
              <a:gd name="connsiteX0" fmla="*/ 0 w 9739793"/>
              <a:gd name="connsiteY0" fmla="*/ 0 h 7137543"/>
              <a:gd name="connsiteX1" fmla="*/ 9739793 w 9739793"/>
              <a:gd name="connsiteY1" fmla="*/ 3008 h 7137543"/>
              <a:gd name="connsiteX2" fmla="*/ 9714937 w 9739793"/>
              <a:gd name="connsiteY2" fmla="*/ 6921046 h 7137543"/>
              <a:gd name="connsiteX3" fmla="*/ 7822679 w 9739793"/>
              <a:gd name="connsiteY3" fmla="*/ 4723154 h 7137543"/>
              <a:gd name="connsiteX4" fmla="*/ 1036189 w 9739793"/>
              <a:gd name="connsiteY4" fmla="*/ 5859105 h 7137543"/>
              <a:gd name="connsiteX5" fmla="*/ 0 w 9739793"/>
              <a:gd name="connsiteY5" fmla="*/ 0 h 7137543"/>
              <a:gd name="connsiteX0" fmla="*/ 0 w 9739793"/>
              <a:gd name="connsiteY0" fmla="*/ 0 h 7127138"/>
              <a:gd name="connsiteX1" fmla="*/ 9739793 w 9739793"/>
              <a:gd name="connsiteY1" fmla="*/ 3008 h 7127138"/>
              <a:gd name="connsiteX2" fmla="*/ 9714937 w 9739793"/>
              <a:gd name="connsiteY2" fmla="*/ 6921046 h 7127138"/>
              <a:gd name="connsiteX3" fmla="*/ 7822679 w 9739793"/>
              <a:gd name="connsiteY3" fmla="*/ 4531309 h 7127138"/>
              <a:gd name="connsiteX4" fmla="*/ 1036189 w 9739793"/>
              <a:gd name="connsiteY4" fmla="*/ 5859105 h 7127138"/>
              <a:gd name="connsiteX5" fmla="*/ 0 w 9739793"/>
              <a:gd name="connsiteY5" fmla="*/ 0 h 7127138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135379"/>
              <a:gd name="connsiteX1" fmla="*/ 9739793 w 9739793"/>
              <a:gd name="connsiteY1" fmla="*/ 3008 h 7135379"/>
              <a:gd name="connsiteX2" fmla="*/ 9714937 w 9739793"/>
              <a:gd name="connsiteY2" fmla="*/ 6921046 h 7135379"/>
              <a:gd name="connsiteX3" fmla="*/ 7797272 w 9739793"/>
              <a:gd name="connsiteY3" fmla="*/ 4684785 h 7135379"/>
              <a:gd name="connsiteX4" fmla="*/ 1036189 w 9739793"/>
              <a:gd name="connsiteY4" fmla="*/ 5859105 h 7135379"/>
              <a:gd name="connsiteX5" fmla="*/ 0 w 9739793"/>
              <a:gd name="connsiteY5" fmla="*/ 0 h 7135379"/>
              <a:gd name="connsiteX0" fmla="*/ 0 w 9739793"/>
              <a:gd name="connsiteY0" fmla="*/ 0 h 7311619"/>
              <a:gd name="connsiteX1" fmla="*/ 9739793 w 9739793"/>
              <a:gd name="connsiteY1" fmla="*/ 3008 h 7311619"/>
              <a:gd name="connsiteX2" fmla="*/ 9714937 w 9739793"/>
              <a:gd name="connsiteY2" fmla="*/ 6921046 h 7311619"/>
              <a:gd name="connsiteX3" fmla="*/ 8965998 w 9739793"/>
              <a:gd name="connsiteY3" fmla="*/ 6257917 h 7311619"/>
              <a:gd name="connsiteX4" fmla="*/ 7797272 w 9739793"/>
              <a:gd name="connsiteY4" fmla="*/ 4684785 h 7311619"/>
              <a:gd name="connsiteX5" fmla="*/ 1036189 w 9739793"/>
              <a:gd name="connsiteY5" fmla="*/ 5859105 h 7311619"/>
              <a:gd name="connsiteX6" fmla="*/ 0 w 9739793"/>
              <a:gd name="connsiteY6" fmla="*/ 0 h 7311619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479440"/>
              <a:gd name="connsiteX1" fmla="*/ 9739793 w 9739793"/>
              <a:gd name="connsiteY1" fmla="*/ 3008 h 7479440"/>
              <a:gd name="connsiteX2" fmla="*/ 9714937 w 9739793"/>
              <a:gd name="connsiteY2" fmla="*/ 6921046 h 7479440"/>
              <a:gd name="connsiteX3" fmla="*/ 8203785 w 9739793"/>
              <a:gd name="connsiteY3" fmla="*/ 6922981 h 7479440"/>
              <a:gd name="connsiteX4" fmla="*/ 7797272 w 9739793"/>
              <a:gd name="connsiteY4" fmla="*/ 4684785 h 7479440"/>
              <a:gd name="connsiteX5" fmla="*/ 1036189 w 9739793"/>
              <a:gd name="connsiteY5" fmla="*/ 5859105 h 7479440"/>
              <a:gd name="connsiteX6" fmla="*/ 0 w 9739793"/>
              <a:gd name="connsiteY6" fmla="*/ 0 h 7479440"/>
              <a:gd name="connsiteX0" fmla="*/ 0 w 9739793"/>
              <a:gd name="connsiteY0" fmla="*/ 0 h 7089580"/>
              <a:gd name="connsiteX1" fmla="*/ 9739793 w 9739793"/>
              <a:gd name="connsiteY1" fmla="*/ 3008 h 7089580"/>
              <a:gd name="connsiteX2" fmla="*/ 9714937 w 9739793"/>
              <a:gd name="connsiteY2" fmla="*/ 6921046 h 7089580"/>
              <a:gd name="connsiteX3" fmla="*/ 8203785 w 9739793"/>
              <a:gd name="connsiteY3" fmla="*/ 6922981 h 7089580"/>
              <a:gd name="connsiteX4" fmla="*/ 7797272 w 9739793"/>
              <a:gd name="connsiteY4" fmla="*/ 4684785 h 7089580"/>
              <a:gd name="connsiteX5" fmla="*/ 1036189 w 9739793"/>
              <a:gd name="connsiteY5" fmla="*/ 5859105 h 7089580"/>
              <a:gd name="connsiteX6" fmla="*/ 0 w 9739793"/>
              <a:gd name="connsiteY6" fmla="*/ 0 h 7089580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6189 w 9739793"/>
              <a:gd name="connsiteY5" fmla="*/ 5859105 h 6936148"/>
              <a:gd name="connsiteX6" fmla="*/ 0 w 9739793"/>
              <a:gd name="connsiteY6" fmla="*/ 0 h 6936148"/>
              <a:gd name="connsiteX0" fmla="*/ 0 w 9739793"/>
              <a:gd name="connsiteY0" fmla="*/ 0 h 6936148"/>
              <a:gd name="connsiteX1" fmla="*/ 9739793 w 9739793"/>
              <a:gd name="connsiteY1" fmla="*/ 3008 h 6936148"/>
              <a:gd name="connsiteX2" fmla="*/ 9714937 w 9739793"/>
              <a:gd name="connsiteY2" fmla="*/ 6921046 h 6936148"/>
              <a:gd name="connsiteX3" fmla="*/ 8203785 w 9739793"/>
              <a:gd name="connsiteY3" fmla="*/ 6922981 h 6936148"/>
              <a:gd name="connsiteX4" fmla="*/ 7797272 w 9739793"/>
              <a:gd name="connsiteY4" fmla="*/ 4684785 h 6936148"/>
              <a:gd name="connsiteX5" fmla="*/ 1033013 w 9739793"/>
              <a:gd name="connsiteY5" fmla="*/ 5881487 h 6936148"/>
              <a:gd name="connsiteX6" fmla="*/ 0 w 9739793"/>
              <a:gd name="connsiteY6" fmla="*/ 0 h 6936148"/>
              <a:gd name="connsiteX0" fmla="*/ 0 w 9739793"/>
              <a:gd name="connsiteY0" fmla="*/ 0 h 6938470"/>
              <a:gd name="connsiteX1" fmla="*/ 9739793 w 9739793"/>
              <a:gd name="connsiteY1" fmla="*/ 3008 h 6938470"/>
              <a:gd name="connsiteX2" fmla="*/ 9714937 w 9739793"/>
              <a:gd name="connsiteY2" fmla="*/ 6921046 h 6938470"/>
              <a:gd name="connsiteX3" fmla="*/ 8197433 w 9739793"/>
              <a:gd name="connsiteY3" fmla="*/ 6926179 h 6938470"/>
              <a:gd name="connsiteX4" fmla="*/ 7797272 w 9739793"/>
              <a:gd name="connsiteY4" fmla="*/ 4684785 h 6938470"/>
              <a:gd name="connsiteX5" fmla="*/ 1033013 w 9739793"/>
              <a:gd name="connsiteY5" fmla="*/ 5881487 h 6938470"/>
              <a:gd name="connsiteX6" fmla="*/ 0 w 9739793"/>
              <a:gd name="connsiteY6" fmla="*/ 0 h 6938470"/>
              <a:gd name="connsiteX0" fmla="*/ 0 w 9739793"/>
              <a:gd name="connsiteY0" fmla="*/ 0 h 6934207"/>
              <a:gd name="connsiteX1" fmla="*/ 9739793 w 9739793"/>
              <a:gd name="connsiteY1" fmla="*/ 3008 h 6934207"/>
              <a:gd name="connsiteX2" fmla="*/ 9714937 w 9739793"/>
              <a:gd name="connsiteY2" fmla="*/ 6921046 h 6934207"/>
              <a:gd name="connsiteX3" fmla="*/ 8197433 w 9739793"/>
              <a:gd name="connsiteY3" fmla="*/ 6926179 h 6934207"/>
              <a:gd name="connsiteX4" fmla="*/ 7797272 w 9739793"/>
              <a:gd name="connsiteY4" fmla="*/ 4684785 h 6934207"/>
              <a:gd name="connsiteX5" fmla="*/ 1033013 w 9739793"/>
              <a:gd name="connsiteY5" fmla="*/ 5881487 h 6934207"/>
              <a:gd name="connsiteX6" fmla="*/ 0 w 9739793"/>
              <a:gd name="connsiteY6" fmla="*/ 0 h 6934207"/>
              <a:gd name="connsiteX0" fmla="*/ 0 w 9739793"/>
              <a:gd name="connsiteY0" fmla="*/ 0 h 6926218"/>
              <a:gd name="connsiteX1" fmla="*/ 9739793 w 9739793"/>
              <a:gd name="connsiteY1" fmla="*/ 3008 h 6926218"/>
              <a:gd name="connsiteX2" fmla="*/ 9714937 w 9739793"/>
              <a:gd name="connsiteY2" fmla="*/ 6921046 h 6926218"/>
              <a:gd name="connsiteX3" fmla="*/ 8197433 w 9739793"/>
              <a:gd name="connsiteY3" fmla="*/ 6926179 h 6926218"/>
              <a:gd name="connsiteX4" fmla="*/ 7797272 w 9739793"/>
              <a:gd name="connsiteY4" fmla="*/ 4684785 h 6926218"/>
              <a:gd name="connsiteX5" fmla="*/ 1033013 w 9739793"/>
              <a:gd name="connsiteY5" fmla="*/ 5881487 h 6926218"/>
              <a:gd name="connsiteX6" fmla="*/ 0 w 9739793"/>
              <a:gd name="connsiteY6" fmla="*/ 0 h 69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9793" h="6926218">
                <a:moveTo>
                  <a:pt x="0" y="0"/>
                </a:moveTo>
                <a:lnTo>
                  <a:pt x="9739793" y="3008"/>
                </a:lnTo>
                <a:cubicBezTo>
                  <a:pt x="9735991" y="2313534"/>
                  <a:pt x="9718739" y="4610520"/>
                  <a:pt x="9714937" y="6921046"/>
                </a:cubicBezTo>
                <a:cubicBezTo>
                  <a:pt x="9713006" y="6927567"/>
                  <a:pt x="8196280" y="6921595"/>
                  <a:pt x="8197433" y="6926179"/>
                </a:cubicBezTo>
                <a:cubicBezTo>
                  <a:pt x="8195411" y="6937160"/>
                  <a:pt x="7810441" y="4674516"/>
                  <a:pt x="7797272" y="4684785"/>
                </a:cubicBezTo>
                <a:cubicBezTo>
                  <a:pt x="7811723" y="4699641"/>
                  <a:pt x="1028327" y="5890640"/>
                  <a:pt x="1033013" y="588148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968EC53-1B8A-EF40-938D-32D6406FA5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924" y="1642820"/>
            <a:ext cx="4691376" cy="1694646"/>
          </a:xfr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8000">
                <a:solidFill>
                  <a:schemeClr val="bg1"/>
                </a:solidFill>
              </a:defRPr>
            </a:lvl2pPr>
            <a:lvl3pPr marL="914400" indent="0">
              <a:buNone/>
              <a:defRPr sz="8000">
                <a:solidFill>
                  <a:schemeClr val="bg1"/>
                </a:solidFill>
              </a:defRPr>
            </a:lvl3pPr>
            <a:lvl4pPr marL="1371600" indent="0">
              <a:buNone/>
              <a:defRPr sz="8000">
                <a:solidFill>
                  <a:schemeClr val="bg1"/>
                </a:solidFill>
              </a:defRPr>
            </a:lvl4pPr>
            <a:lvl5pPr marL="1828800" indent="0">
              <a:buNone/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D69BEAC-3F04-3A40-8959-73C923471E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5924" y="3431328"/>
            <a:ext cx="4722746" cy="2035175"/>
          </a:xfrm>
        </p:spPr>
        <p:txBody>
          <a:bodyPr>
            <a:normAutofit/>
          </a:bodyPr>
          <a:lstStyle>
            <a:lvl1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4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FC397F0-F40F-0C4D-8659-6988930554D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E99E9-8EE2-F74B-A6D1-FAC633C6A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4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3279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D6596E44-FEEC-D144-AB9A-E46C5ACA0ACE}"/>
              </a:ext>
            </a:extLst>
          </p:cNvPr>
          <p:cNvSpPr/>
          <p:nvPr userDrawn="1"/>
        </p:nvSpPr>
        <p:spPr>
          <a:xfrm>
            <a:off x="2519046" y="0"/>
            <a:ext cx="967295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2651E44F-CFE1-1845-B3A6-6C338E1C41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2540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5" name="Picture Placeholder 17">
            <a:extLst>
              <a:ext uri="{FF2B5EF4-FFF2-40B4-BE49-F238E27FC236}">
                <a16:creationId xmlns:a16="http://schemas.microsoft.com/office/drawing/2014/main" id="{D14B6789-A967-7147-97D9-8B62A5BDE3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06838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BECB94E7-B26E-BA44-8480-2F8A14C929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540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D777A61D-BA2C-6B42-8406-015A3FCFD7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822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38" name="Picture Placeholder 17">
            <a:extLst>
              <a:ext uri="{FF2B5EF4-FFF2-40B4-BE49-F238E27FC236}">
                <a16:creationId xmlns:a16="http://schemas.microsoft.com/office/drawing/2014/main" id="{F714285C-C78E-E743-A2DE-C382DE96B30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7252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1EDD6713-5456-1948-86D4-5617B27B3A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822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8886480C-D91A-364D-8511-84467B0E06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278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41" name="Picture Placeholder 17">
            <a:extLst>
              <a:ext uri="{FF2B5EF4-FFF2-40B4-BE49-F238E27FC236}">
                <a16:creationId xmlns:a16="http://schemas.microsoft.com/office/drawing/2014/main" id="{576C2022-B03B-414B-947C-ADCCCF4B980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6708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69BEAF43-7EAF-1943-A0E1-015F2E73E9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278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2A2F48A5-1E86-D445-879C-D0C5CA2264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38094" y="3731004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3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45" name="Picture Placeholder 17">
            <a:extLst>
              <a:ext uri="{FF2B5EF4-FFF2-40B4-BE49-F238E27FC236}">
                <a16:creationId xmlns:a16="http://schemas.microsoft.com/office/drawing/2014/main" id="{943A5496-9836-514D-9CCB-B207525D78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42392" y="2218969"/>
            <a:ext cx="1439862" cy="14398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1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6A197D40-D43F-E44B-93F0-FE311232B8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8094" y="3915588"/>
            <a:ext cx="1439861" cy="243292"/>
          </a:xfrm>
        </p:spPr>
        <p:txBody>
          <a:bodyPr rIns="0" anchor="ctr">
            <a:noAutofit/>
          </a:bodyPr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Position </a:t>
            </a:r>
          </a:p>
        </p:txBody>
      </p:sp>
      <p:sp>
        <p:nvSpPr>
          <p:cNvPr id="49" name="Slide Number Placeholder 2">
            <a:extLst>
              <a:ext uri="{FF2B5EF4-FFF2-40B4-BE49-F238E27FC236}">
                <a16:creationId xmlns:a16="http://schemas.microsoft.com/office/drawing/2014/main" id="{06891919-8189-3B43-9D0A-7801ED32A53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A266801-C529-8147-8482-F51D9A0F6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40032489-F6AD-A94A-8291-023B6C6EDC3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CF1B00B-5065-5A40-95EB-F9423B0F1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47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519047" y="0"/>
            <a:ext cx="967295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DA1E98-791D-D246-AAE3-80D27BAB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4BFAE344-22EC-304E-B069-1C24547B983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34B4EA-CD26-7641-9ADD-3D9F1BA6A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309594B1-32EE-D942-90E6-1746D5B5CD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DC012-0DCE-A745-A248-FFFA4B5B74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1643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0138A2CD-142B-3340-95E0-5C75600769CB}"/>
              </a:ext>
            </a:extLst>
          </p:cNvPr>
          <p:cNvSpPr/>
          <p:nvPr userDrawn="1"/>
        </p:nvSpPr>
        <p:spPr>
          <a:xfrm>
            <a:off x="3349375" y="0"/>
            <a:ext cx="8842625" cy="6860684"/>
          </a:xfrm>
          <a:custGeom>
            <a:avLst/>
            <a:gdLst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30822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04126 w 8856324"/>
              <a:gd name="connsiteY0" fmla="*/ 6873411 h 6924782"/>
              <a:gd name="connsiteX1" fmla="*/ 0 w 8856324"/>
              <a:gd name="connsiteY1" fmla="*/ 1787703 h 6924782"/>
              <a:gd name="connsiteX2" fmla="*/ 6770670 w 8856324"/>
              <a:gd name="connsiteY2" fmla="*/ 595901 h 6924782"/>
              <a:gd name="connsiteX3" fmla="*/ 6667928 w 8856324"/>
              <a:gd name="connsiteY3" fmla="*/ 0 h 6924782"/>
              <a:gd name="connsiteX4" fmla="*/ 8856324 w 8856324"/>
              <a:gd name="connsiteY4" fmla="*/ 5064 h 6924782"/>
              <a:gd name="connsiteX5" fmla="*/ 8856324 w 8856324"/>
              <a:gd name="connsiteY5" fmla="*/ 6924782 h 6924782"/>
              <a:gd name="connsiteX6" fmla="*/ 904126 w 8856324"/>
              <a:gd name="connsiteY6" fmla="*/ 6873411 h 6924782"/>
              <a:gd name="connsiteX0" fmla="*/ 919757 w 8856324"/>
              <a:gd name="connsiteY0" fmla="*/ 6936543 h 6936543"/>
              <a:gd name="connsiteX1" fmla="*/ 0 w 8856324"/>
              <a:gd name="connsiteY1" fmla="*/ 1787703 h 6936543"/>
              <a:gd name="connsiteX2" fmla="*/ 6770670 w 8856324"/>
              <a:gd name="connsiteY2" fmla="*/ 595901 h 6936543"/>
              <a:gd name="connsiteX3" fmla="*/ 6667928 w 8856324"/>
              <a:gd name="connsiteY3" fmla="*/ 0 h 6936543"/>
              <a:gd name="connsiteX4" fmla="*/ 8856324 w 8856324"/>
              <a:gd name="connsiteY4" fmla="*/ 5064 h 6936543"/>
              <a:gd name="connsiteX5" fmla="*/ 8856324 w 8856324"/>
              <a:gd name="connsiteY5" fmla="*/ 6924782 h 6936543"/>
              <a:gd name="connsiteX6" fmla="*/ 919757 w 8856324"/>
              <a:gd name="connsiteY6" fmla="*/ 6936543 h 6936543"/>
              <a:gd name="connsiteX0" fmla="*/ 910779 w 8856324"/>
              <a:gd name="connsiteY0" fmla="*/ 6927492 h 6927492"/>
              <a:gd name="connsiteX1" fmla="*/ 0 w 8856324"/>
              <a:gd name="connsiteY1" fmla="*/ 1787703 h 6927492"/>
              <a:gd name="connsiteX2" fmla="*/ 6770670 w 8856324"/>
              <a:gd name="connsiteY2" fmla="*/ 595901 h 6927492"/>
              <a:gd name="connsiteX3" fmla="*/ 6667928 w 8856324"/>
              <a:gd name="connsiteY3" fmla="*/ 0 h 6927492"/>
              <a:gd name="connsiteX4" fmla="*/ 8856324 w 8856324"/>
              <a:gd name="connsiteY4" fmla="*/ 5064 h 6927492"/>
              <a:gd name="connsiteX5" fmla="*/ 8856324 w 8856324"/>
              <a:gd name="connsiteY5" fmla="*/ 6924782 h 6927492"/>
              <a:gd name="connsiteX6" fmla="*/ 910779 w 8856324"/>
              <a:gd name="connsiteY6" fmla="*/ 6927492 h 6927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324" h="6927492">
                <a:moveTo>
                  <a:pt x="910779" y="6927492"/>
                </a:moveTo>
                <a:lnTo>
                  <a:pt x="0" y="1787703"/>
                </a:lnTo>
                <a:lnTo>
                  <a:pt x="6770670" y="595901"/>
                </a:lnTo>
                <a:lnTo>
                  <a:pt x="6667928" y="0"/>
                </a:lnTo>
                <a:lnTo>
                  <a:pt x="8856324" y="5064"/>
                </a:lnTo>
                <a:lnTo>
                  <a:pt x="8856324" y="6924782"/>
                </a:lnTo>
                <a:lnTo>
                  <a:pt x="910779" y="6927492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A65BBB-0B8A-8F4E-AD68-60D22F84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0E49A823-06FE-CD41-A76F-B78E8C6FEE9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3B6C413-5DCD-A342-BB33-C062AFDFD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66612BE-4EBA-1E46-BEDC-6BB4501D35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D5B917-B599-204A-B5D9-813286C8E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5580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22BA149-4187-AC4B-B1B1-3383157CE8B7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8AFA779-B2C4-CA4F-A454-C054BDD7B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CB84E9F6-0916-4F44-B28D-A075FD80BA2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7D45176-AA9F-074C-93FF-1B351B33E7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D092752-6392-7147-B5AE-4B0D8083F5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3B864A-FA53-AB4F-9760-DC4D49D0D3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9580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CD109CFF-8210-0343-B2B2-710376C7533F}"/>
              </a:ext>
            </a:extLst>
          </p:cNvPr>
          <p:cNvSpPr/>
          <p:nvPr userDrawn="1"/>
        </p:nvSpPr>
        <p:spPr>
          <a:xfrm>
            <a:off x="2519047" y="0"/>
            <a:ext cx="9672953" cy="6858000"/>
          </a:xfrm>
          <a:custGeom>
            <a:avLst/>
            <a:gdLst>
              <a:gd name="connsiteX0" fmla="*/ 0 w 9712037"/>
              <a:gd name="connsiteY0" fmla="*/ 0 h 6899564"/>
              <a:gd name="connsiteX1" fmla="*/ 1011382 w 9712037"/>
              <a:gd name="connsiteY1" fmla="*/ 5874327 h 6899564"/>
              <a:gd name="connsiteX2" fmla="*/ 7800109 w 9712037"/>
              <a:gd name="connsiteY2" fmla="*/ 4655127 h 6899564"/>
              <a:gd name="connsiteX3" fmla="*/ 8174182 w 9712037"/>
              <a:gd name="connsiteY3" fmla="*/ 6899564 h 6899564"/>
              <a:gd name="connsiteX4" fmla="*/ 9712037 w 9712037"/>
              <a:gd name="connsiteY4" fmla="*/ 6899564 h 6899564"/>
              <a:gd name="connsiteX5" fmla="*/ 9712037 w 9712037"/>
              <a:gd name="connsiteY5" fmla="*/ 13854 h 6899564"/>
              <a:gd name="connsiteX6" fmla="*/ 0 w 9712037"/>
              <a:gd name="connsiteY6" fmla="*/ 0 h 6899564"/>
              <a:gd name="connsiteX0" fmla="*/ 0 w 9712037"/>
              <a:gd name="connsiteY0" fmla="*/ 0 h 6892890"/>
              <a:gd name="connsiteX1" fmla="*/ 1011382 w 9712037"/>
              <a:gd name="connsiteY1" fmla="*/ 5867653 h 6892890"/>
              <a:gd name="connsiteX2" fmla="*/ 7800109 w 9712037"/>
              <a:gd name="connsiteY2" fmla="*/ 4648453 h 6892890"/>
              <a:gd name="connsiteX3" fmla="*/ 8174182 w 9712037"/>
              <a:gd name="connsiteY3" fmla="*/ 6892890 h 6892890"/>
              <a:gd name="connsiteX4" fmla="*/ 9712037 w 9712037"/>
              <a:gd name="connsiteY4" fmla="*/ 6892890 h 6892890"/>
              <a:gd name="connsiteX5" fmla="*/ 9712037 w 9712037"/>
              <a:gd name="connsiteY5" fmla="*/ 7180 h 6892890"/>
              <a:gd name="connsiteX6" fmla="*/ 0 w 9712037"/>
              <a:gd name="connsiteY6" fmla="*/ 0 h 6892890"/>
              <a:gd name="connsiteX0" fmla="*/ 0 w 9716047"/>
              <a:gd name="connsiteY0" fmla="*/ 0 h 6888880"/>
              <a:gd name="connsiteX1" fmla="*/ 1015392 w 9716047"/>
              <a:gd name="connsiteY1" fmla="*/ 5863643 h 6888880"/>
              <a:gd name="connsiteX2" fmla="*/ 7804119 w 9716047"/>
              <a:gd name="connsiteY2" fmla="*/ 4644443 h 6888880"/>
              <a:gd name="connsiteX3" fmla="*/ 8178192 w 9716047"/>
              <a:gd name="connsiteY3" fmla="*/ 6888880 h 6888880"/>
              <a:gd name="connsiteX4" fmla="*/ 9716047 w 9716047"/>
              <a:gd name="connsiteY4" fmla="*/ 6888880 h 6888880"/>
              <a:gd name="connsiteX5" fmla="*/ 9716047 w 9716047"/>
              <a:gd name="connsiteY5" fmla="*/ 3170 h 6888880"/>
              <a:gd name="connsiteX6" fmla="*/ 0 w 9716047"/>
              <a:gd name="connsiteY6" fmla="*/ 0 h 6888880"/>
              <a:gd name="connsiteX0" fmla="*/ 0 w 9712037"/>
              <a:gd name="connsiteY0" fmla="*/ 4851 h 6885710"/>
              <a:gd name="connsiteX1" fmla="*/ 1011382 w 9712037"/>
              <a:gd name="connsiteY1" fmla="*/ 5860473 h 6885710"/>
              <a:gd name="connsiteX2" fmla="*/ 7800109 w 9712037"/>
              <a:gd name="connsiteY2" fmla="*/ 4641273 h 6885710"/>
              <a:gd name="connsiteX3" fmla="*/ 8174182 w 9712037"/>
              <a:gd name="connsiteY3" fmla="*/ 6885710 h 6885710"/>
              <a:gd name="connsiteX4" fmla="*/ 9712037 w 9712037"/>
              <a:gd name="connsiteY4" fmla="*/ 6885710 h 6885710"/>
              <a:gd name="connsiteX5" fmla="*/ 9712037 w 9712037"/>
              <a:gd name="connsiteY5" fmla="*/ 0 h 6885710"/>
              <a:gd name="connsiteX6" fmla="*/ 0 w 9712037"/>
              <a:gd name="connsiteY6" fmla="*/ 4851 h 688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12037" h="6885710">
                <a:moveTo>
                  <a:pt x="0" y="4851"/>
                </a:moveTo>
                <a:lnTo>
                  <a:pt x="1011382" y="5860473"/>
                </a:lnTo>
                <a:lnTo>
                  <a:pt x="7800109" y="4641273"/>
                </a:lnTo>
                <a:lnTo>
                  <a:pt x="8174182" y="6885710"/>
                </a:lnTo>
                <a:lnTo>
                  <a:pt x="9712037" y="6885710"/>
                </a:lnTo>
                <a:lnTo>
                  <a:pt x="9712037" y="0"/>
                </a:lnTo>
                <a:lnTo>
                  <a:pt x="0" y="4851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1235C9F-E0AA-2B41-94D0-0DA7FADD9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5E28D32-A53C-E945-9A8A-969A8555F2E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5678" y="1340238"/>
            <a:ext cx="5450401" cy="44195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FE9B2BC5-8386-7B4E-874D-93CD890A478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FF34896-9EFF-2A4D-AAB6-64B8DA52C3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695D9FB-D79A-CC48-9B7F-B5CF287692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B25573-65AA-3345-915A-D671A1BEF4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81279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76C7850-A007-5B40-A5B3-5852C912E5BB}"/>
              </a:ext>
            </a:extLst>
          </p:cNvPr>
          <p:cNvSpPr/>
          <p:nvPr userDrawn="1"/>
        </p:nvSpPr>
        <p:spPr>
          <a:xfrm>
            <a:off x="2059191" y="0"/>
            <a:ext cx="5609968" cy="1681607"/>
          </a:xfrm>
          <a:custGeom>
            <a:avLst/>
            <a:gdLst>
              <a:gd name="connsiteX0" fmla="*/ 0 w 5609968"/>
              <a:gd name="connsiteY0" fmla="*/ 0 h 1705233"/>
              <a:gd name="connsiteX1" fmla="*/ 296563 w 5609968"/>
              <a:gd name="connsiteY1" fmla="*/ 1705233 h 1705233"/>
              <a:gd name="connsiteX2" fmla="*/ 5609968 w 5609968"/>
              <a:gd name="connsiteY2" fmla="*/ 774357 h 1705233"/>
              <a:gd name="connsiteX3" fmla="*/ 5609968 w 5609968"/>
              <a:gd name="connsiteY3" fmla="*/ 8238 h 1705233"/>
              <a:gd name="connsiteX4" fmla="*/ 0 w 5609968"/>
              <a:gd name="connsiteY4" fmla="*/ 0 h 17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968" h="1705233">
                <a:moveTo>
                  <a:pt x="0" y="0"/>
                </a:moveTo>
                <a:lnTo>
                  <a:pt x="296563" y="1705233"/>
                </a:lnTo>
                <a:lnTo>
                  <a:pt x="5609968" y="774357"/>
                </a:lnTo>
                <a:lnTo>
                  <a:pt x="5609968" y="823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07FED6B-8EA6-104A-A75A-1212B27543DB}"/>
              </a:ext>
            </a:extLst>
          </p:cNvPr>
          <p:cNvSpPr/>
          <p:nvPr userDrawn="1"/>
        </p:nvSpPr>
        <p:spPr>
          <a:xfrm>
            <a:off x="3167743" y="5461907"/>
            <a:ext cx="4490357" cy="1404257"/>
          </a:xfrm>
          <a:custGeom>
            <a:avLst/>
            <a:gdLst>
              <a:gd name="connsiteX0" fmla="*/ 122464 w 4490357"/>
              <a:gd name="connsiteY0" fmla="*/ 1396093 h 1404257"/>
              <a:gd name="connsiteX1" fmla="*/ 0 w 4490357"/>
              <a:gd name="connsiteY1" fmla="*/ 816429 h 1404257"/>
              <a:gd name="connsiteX2" fmla="*/ 4490357 w 4490357"/>
              <a:gd name="connsiteY2" fmla="*/ 0 h 1404257"/>
              <a:gd name="connsiteX3" fmla="*/ 4490357 w 4490357"/>
              <a:gd name="connsiteY3" fmla="*/ 1404257 h 1404257"/>
              <a:gd name="connsiteX4" fmla="*/ 122464 w 4490357"/>
              <a:gd name="connsiteY4" fmla="*/ 1396093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1404257">
                <a:moveTo>
                  <a:pt x="122464" y="1396093"/>
                </a:moveTo>
                <a:lnTo>
                  <a:pt x="0" y="816429"/>
                </a:lnTo>
                <a:lnTo>
                  <a:pt x="4490357" y="0"/>
                </a:lnTo>
                <a:lnTo>
                  <a:pt x="4490357" y="1404257"/>
                </a:lnTo>
                <a:lnTo>
                  <a:pt x="122464" y="1396093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F7DF47-83C3-B040-BE64-52DDE6B2B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4" y="6262167"/>
            <a:ext cx="848006" cy="292621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D9F8E87-E0D5-F04B-8D24-9D3D93A03E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D31C9E-A304-5141-A0D8-B287AB989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6800800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2588D541-EF1D-0244-956A-92D48E5DCF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WT Gothic Light" pitchFamily="2" charset="77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258661B-FCD3-E642-ADA3-E4EA546A9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EC9A4E56-A252-6342-B532-F593A8B231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0707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375784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76C7850-A007-5B40-A5B3-5852C912E5BB}"/>
              </a:ext>
            </a:extLst>
          </p:cNvPr>
          <p:cNvSpPr/>
          <p:nvPr userDrawn="1"/>
        </p:nvSpPr>
        <p:spPr>
          <a:xfrm>
            <a:off x="2059191" y="0"/>
            <a:ext cx="5609968" cy="1681607"/>
          </a:xfrm>
          <a:custGeom>
            <a:avLst/>
            <a:gdLst>
              <a:gd name="connsiteX0" fmla="*/ 0 w 5609968"/>
              <a:gd name="connsiteY0" fmla="*/ 0 h 1705233"/>
              <a:gd name="connsiteX1" fmla="*/ 296563 w 5609968"/>
              <a:gd name="connsiteY1" fmla="*/ 1705233 h 1705233"/>
              <a:gd name="connsiteX2" fmla="*/ 5609968 w 5609968"/>
              <a:gd name="connsiteY2" fmla="*/ 774357 h 1705233"/>
              <a:gd name="connsiteX3" fmla="*/ 5609968 w 5609968"/>
              <a:gd name="connsiteY3" fmla="*/ 8238 h 1705233"/>
              <a:gd name="connsiteX4" fmla="*/ 0 w 5609968"/>
              <a:gd name="connsiteY4" fmla="*/ 0 h 17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9968" h="1705233">
                <a:moveTo>
                  <a:pt x="0" y="0"/>
                </a:moveTo>
                <a:lnTo>
                  <a:pt x="296563" y="1705233"/>
                </a:lnTo>
                <a:lnTo>
                  <a:pt x="5609968" y="774357"/>
                </a:lnTo>
                <a:lnTo>
                  <a:pt x="5609968" y="823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07FED6B-8EA6-104A-A75A-1212B27543DB}"/>
              </a:ext>
            </a:extLst>
          </p:cNvPr>
          <p:cNvSpPr/>
          <p:nvPr userDrawn="1"/>
        </p:nvSpPr>
        <p:spPr>
          <a:xfrm>
            <a:off x="3167743" y="5461907"/>
            <a:ext cx="4490357" cy="1404257"/>
          </a:xfrm>
          <a:custGeom>
            <a:avLst/>
            <a:gdLst>
              <a:gd name="connsiteX0" fmla="*/ 122464 w 4490357"/>
              <a:gd name="connsiteY0" fmla="*/ 1396093 h 1404257"/>
              <a:gd name="connsiteX1" fmla="*/ 0 w 4490357"/>
              <a:gd name="connsiteY1" fmla="*/ 816429 h 1404257"/>
              <a:gd name="connsiteX2" fmla="*/ 4490357 w 4490357"/>
              <a:gd name="connsiteY2" fmla="*/ 0 h 1404257"/>
              <a:gd name="connsiteX3" fmla="*/ 4490357 w 4490357"/>
              <a:gd name="connsiteY3" fmla="*/ 1404257 h 1404257"/>
              <a:gd name="connsiteX4" fmla="*/ 122464 w 4490357"/>
              <a:gd name="connsiteY4" fmla="*/ 1396093 h 140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0357" h="1404257">
                <a:moveTo>
                  <a:pt x="122464" y="1396093"/>
                </a:moveTo>
                <a:lnTo>
                  <a:pt x="0" y="816429"/>
                </a:lnTo>
                <a:lnTo>
                  <a:pt x="4490357" y="0"/>
                </a:lnTo>
                <a:lnTo>
                  <a:pt x="4490357" y="1404257"/>
                </a:lnTo>
                <a:lnTo>
                  <a:pt x="122464" y="1396093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C6AAB0-6F94-3E47-9702-9F9050D3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3" y="1340238"/>
            <a:ext cx="5276665" cy="4419512"/>
          </a:xfrm>
          <a:prstGeom prst="rect">
            <a:avLst/>
          </a:prstGeom>
        </p:spPr>
        <p:txBody>
          <a:bodyPr numCol="2" spcCol="252000" anchor="t" anchorCtr="0">
            <a:noAutofit/>
          </a:bodyPr>
          <a:lstStyle>
            <a:lvl1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4707F-D51C-D541-AED8-A1E220E55B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694070-8DF9-C748-8697-B5EC21E2F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4" y="6262167"/>
            <a:ext cx="848006" cy="2926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67693B-BC09-0847-AB08-27D6984CB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F3C7B05-A9E2-8F49-B36E-96FFDF284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5086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393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C317B0A4-7165-984C-90E7-A1CC4F681D1B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1BB11-3AF8-C346-82D4-5A339AF9BB8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FAEA5B-8CF2-8743-A733-0A830832C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4" y="6262167"/>
            <a:ext cx="848006" cy="29262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B6174A-C0FA-534B-91EB-EC8A3890B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ECE5B44-8FEE-A743-AEAD-101852BE3C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578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9FCDBF-7EDE-9745-95E5-1A34E41E12F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901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6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7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4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5FDD829A-4848-DD45-9162-2B99B3433DF8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21562-7EB6-FA4C-85ED-CA008521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8100" y="0"/>
            <a:ext cx="45339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DRAG AND DROP IMAGE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6C9BB-AEED-D54F-A16D-1FC1194B64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4EE6DE-8465-0546-ADD4-51C60FFE54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4" y="6262167"/>
            <a:ext cx="848006" cy="29262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98E30BD-E4D1-2344-92A7-578C03BFF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0326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9B3AFC2-B2D0-D245-B3BF-6FBA1849F0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0326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6996266-1B9D-A547-936B-3A861E1A3A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66325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227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285D0B2B-619C-2440-B856-B4F118C1E936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437744"/>
            <a:ext cx="5680074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C7282-7085-724B-87B7-921238C1C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92AC01-AC39-9940-B4A8-7AF628A81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4" y="6262167"/>
            <a:ext cx="848006" cy="29262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CFC8168-8DF1-CB47-94E5-D323AAC5C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2889DE0-2832-4B48-9BC5-0681FC5815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578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BDC28A8-A826-4045-A541-82CC0A6AA7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412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C3342B1-8055-9741-A0A6-D28C1CB7A684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C71FA1-0DC5-1A44-8A87-D87F7B99C8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8099" y="437744"/>
            <a:ext cx="4117975" cy="598251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7AE27D-560A-6546-B52A-270A051B30D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68F9BB-CCCC-AD47-A10A-8BE547FDF6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4" y="6262167"/>
            <a:ext cx="848006" cy="29262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804BDB9-54FA-8441-BDD3-14A863FEF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70072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2122D14-E6EE-9A4A-A519-621F4BC9D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70072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9181279-A358-7D41-AAE9-395AB1CDB6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65055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770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FCEC9313-E9EA-4643-A7C7-2A09BC013BBC}"/>
              </a:ext>
            </a:extLst>
          </p:cNvPr>
          <p:cNvSpPr/>
          <p:nvPr userDrawn="1"/>
        </p:nvSpPr>
        <p:spPr>
          <a:xfrm>
            <a:off x="2085278" y="-1"/>
            <a:ext cx="10114156" cy="6858001"/>
          </a:xfrm>
          <a:custGeom>
            <a:avLst/>
            <a:gdLst>
              <a:gd name="connsiteX0" fmla="*/ 0 w 10114156"/>
              <a:gd name="connsiteY0" fmla="*/ 0 h 6880302"/>
              <a:gd name="connsiteX1" fmla="*/ 278781 w 10114156"/>
              <a:gd name="connsiteY1" fmla="*/ 1694985 h 6880302"/>
              <a:gd name="connsiteX2" fmla="*/ 7069873 w 10114156"/>
              <a:gd name="connsiteY2" fmla="*/ 479502 h 6880302"/>
              <a:gd name="connsiteX3" fmla="*/ 7828156 w 10114156"/>
              <a:gd name="connsiteY3" fmla="*/ 5096107 h 6880302"/>
              <a:gd name="connsiteX4" fmla="*/ 1092820 w 10114156"/>
              <a:gd name="connsiteY4" fmla="*/ 6300439 h 6880302"/>
              <a:gd name="connsiteX5" fmla="*/ 1182029 w 10114156"/>
              <a:gd name="connsiteY5" fmla="*/ 6880302 h 6880302"/>
              <a:gd name="connsiteX6" fmla="*/ 10114156 w 10114156"/>
              <a:gd name="connsiteY6" fmla="*/ 6880302 h 6880302"/>
              <a:gd name="connsiteX7" fmla="*/ 10114156 w 10114156"/>
              <a:gd name="connsiteY7" fmla="*/ 0 h 6880302"/>
              <a:gd name="connsiteX8" fmla="*/ 0 w 10114156"/>
              <a:gd name="connsiteY8" fmla="*/ 0 h 688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14156" h="6880302">
                <a:moveTo>
                  <a:pt x="0" y="0"/>
                </a:moveTo>
                <a:lnTo>
                  <a:pt x="278781" y="1694985"/>
                </a:lnTo>
                <a:lnTo>
                  <a:pt x="7069873" y="479502"/>
                </a:lnTo>
                <a:lnTo>
                  <a:pt x="7828156" y="5096107"/>
                </a:lnTo>
                <a:lnTo>
                  <a:pt x="1092820" y="6300439"/>
                </a:lnTo>
                <a:lnTo>
                  <a:pt x="1182029" y="6880302"/>
                </a:lnTo>
                <a:lnTo>
                  <a:pt x="10114156" y="6880302"/>
                </a:lnTo>
                <a:lnTo>
                  <a:pt x="1011415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CF31B4D6-09D6-1B48-84FA-D866D096D4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8008" y="437744"/>
            <a:ext cx="255560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368001F0-7AC4-9749-A0B3-FCCFE23412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0" y="437744"/>
            <a:ext cx="3003550" cy="1672459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E9D235E0-FFF1-074A-AA35-396170FE167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0" y="2233247"/>
            <a:ext cx="2711824" cy="4196158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C5470842-255A-AE4E-ABDC-F4131E62B74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32710" y="2233246"/>
            <a:ext cx="2859444" cy="2162907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6C97B5B7-2ABB-F34B-BA98-BA9434DFFD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932710" y="4526853"/>
            <a:ext cx="2859444" cy="1893401"/>
          </a:xfrm>
          <a:solidFill>
            <a:schemeClr val="bg1">
              <a:lumMod val="75000"/>
            </a:schemeClr>
          </a:solidFill>
        </p:spPr>
        <p:txBody>
          <a:bodyPr vert="horz" lIns="0" tIns="45720" rIns="91440" bIns="45720" rtlCol="0">
            <a:normAutofit/>
          </a:bodyPr>
          <a:lstStyle>
            <a:lvl1pPr marL="0" indent="0">
              <a:buNone/>
              <a:defRPr lang="en-US" b="0" i="0">
                <a:solidFill>
                  <a:schemeClr val="tx1"/>
                </a:solidFill>
              </a:defRPr>
            </a:lvl1pPr>
          </a:lstStyle>
          <a:p>
            <a:pPr marL="134938" lvl="0" indent="-134938"/>
            <a:r>
              <a:rPr lang="en-US"/>
              <a:t>DRAG AND DROP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B30557-6E2D-754A-8471-01E642C0A8A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0CD2B8-D21C-1D40-A81A-B569DF49C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2274" y="6262167"/>
            <a:ext cx="848006" cy="29262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4DA0D28-88E7-BA42-ACB5-600EE28091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5457825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CAD3D3E-8283-314B-915C-7A8400D610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5457825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E1CD9EB-077C-0B4D-AFA0-A8CA0E4D77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191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97987" y="0"/>
            <a:ext cx="999469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A74F91-19EF-1045-82B6-F01183FCF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339200"/>
            <a:ext cx="11360150" cy="4861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</a:defRPr>
            </a:lvl1pPr>
            <a:lvl2pPr>
              <a:defRPr sz="1200" b="0" i="0">
                <a:solidFill>
                  <a:schemeClr val="tx1"/>
                </a:solidFill>
              </a:defRPr>
            </a:lvl2pPr>
            <a:lvl3pPr>
              <a:defRPr sz="1200" b="0" i="0">
                <a:solidFill>
                  <a:schemeClr val="tx1"/>
                </a:solidFill>
              </a:defRPr>
            </a:lvl3pPr>
            <a:lvl4pPr>
              <a:defRPr sz="1200" b="0" i="0">
                <a:solidFill>
                  <a:schemeClr val="tx1"/>
                </a:solidFill>
              </a:defRPr>
            </a:lvl4pPr>
            <a:lvl5pPr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DF455E-3302-FF4E-A9EC-8B45E98F326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C2C44E-D32A-4646-9985-5A0893BC8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8E50C6A-B141-734A-96E7-384627041AF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5925" y="444562"/>
            <a:ext cx="11360149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969A5-87DE-5246-9869-7A0D9E664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76585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97987" y="0"/>
            <a:ext cx="999469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08F2DC-2BFD-7A4A-AC14-7E0AF8BC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03820-B1CC-E245-BEA8-9E0D61D55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8630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96059" y="0"/>
            <a:ext cx="9996623" cy="6859323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083BE9B-C6A7-E340-8D58-B99196B3BF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1036" y="3927723"/>
            <a:ext cx="3169924" cy="243292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sz="160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358ED1F-9EE8-4444-A6EC-B1FF26BE3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4695" y="2245111"/>
            <a:ext cx="9722606" cy="1583770"/>
          </a:xfrm>
          <a:prstGeom prst="rect">
            <a:avLst/>
          </a:prstGeom>
        </p:spPr>
        <p:txBody>
          <a:bodyPr lIns="0" anchor="t" anchorCtr="0">
            <a:noAutofit/>
          </a:bodyPr>
          <a:lstStyle>
            <a:lvl1pPr algn="ctr">
              <a:defRPr sz="4000" b="0" i="0" cap="none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</a:defRPr>
            </a:lvl1pPr>
          </a:lstStyle>
          <a:p>
            <a:r>
              <a:rPr lang="en-GB"/>
              <a:t>”Quote”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0E30CD-95B5-3342-81ED-D101A9E4A3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D252C4-1D41-3A45-B0AB-5456D99B9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749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7F705A90-D0E3-FD40-9133-EE4A2FF092A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810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A15D4C87-1448-F149-BFD5-8F0C785F07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758" y="2368039"/>
            <a:ext cx="1038597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1282F5E2-A33A-5543-847C-75CF8A08C37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9077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2F54B6A6-8674-404B-B863-AB06F26562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8758" y="3200709"/>
            <a:ext cx="1038597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3BCA624B-04FA-9F44-98EA-32A59390E2E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23447"/>
            <a:ext cx="3497467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C4446D18-0062-314D-A523-FFEAEB67B8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8758" y="4013515"/>
            <a:ext cx="1038597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52759CD1-C066-D049-A058-28B84852C24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67549" y="234817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07428010-C424-8346-9586-F1C6F7892D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68819" y="2338243"/>
            <a:ext cx="1038597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4" name="Content Placeholder 9">
            <a:extLst>
              <a:ext uri="{FF2B5EF4-FFF2-40B4-BE49-F238E27FC236}">
                <a16:creationId xmlns:a16="http://schemas.microsoft.com/office/drawing/2014/main" id="{A7FAC2B7-1BE5-9B40-95E2-B222D78699A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067549" y="318084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05FA204D-74D3-164C-BB42-865A1DBAD6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68819" y="3170913"/>
            <a:ext cx="1038597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36" name="Content Placeholder 9">
            <a:extLst>
              <a:ext uri="{FF2B5EF4-FFF2-40B4-BE49-F238E27FC236}">
                <a16:creationId xmlns:a16="http://schemas.microsoft.com/office/drawing/2014/main" id="{90610D8F-901D-8C4A-A62D-BB6CAE013AB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067549" y="4013515"/>
            <a:ext cx="3521793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DE288559-5FDD-854E-BFAD-AF01C36D92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68819" y="4003583"/>
            <a:ext cx="1038597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8" name="Slide Number Placeholder 3">
            <a:extLst>
              <a:ext uri="{FF2B5EF4-FFF2-40B4-BE49-F238E27FC236}">
                <a16:creationId xmlns:a16="http://schemas.microsoft.com/office/drawing/2014/main" id="{CBCC727F-D677-C74D-A5D4-FCD5A2471F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B3B8D09-8674-AF4F-9F55-F88E1E02FC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71946618-968C-824F-9917-95B6C55524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08B699-D75C-A242-B86A-5210CA02C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27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4DD1C190-42FE-BB41-B051-5268B8EE81B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15939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F3E65B1-F37A-574E-ABDC-D8B4F18F27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938" y="4355844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Content Placeholder 9">
            <a:extLst>
              <a:ext uri="{FF2B5EF4-FFF2-40B4-BE49-F238E27FC236}">
                <a16:creationId xmlns:a16="http://schemas.microsoft.com/office/drawing/2014/main" id="{5560B3E1-929A-BF48-8461-F13A0EA34DA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467693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96B01141-644E-014A-9629-00B9A30FA9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7692" y="4343879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9" name="Content Placeholder 9">
            <a:extLst>
              <a:ext uri="{FF2B5EF4-FFF2-40B4-BE49-F238E27FC236}">
                <a16:creationId xmlns:a16="http://schemas.microsoft.com/office/drawing/2014/main" id="{09765CA6-D7C3-0049-B0A6-EA80638540DD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419447" y="501919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FC69C11A-7107-FC4D-BC5C-36789C2993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9446" y="4343879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1" name="Content Placeholder 9">
            <a:extLst>
              <a:ext uri="{FF2B5EF4-FFF2-40B4-BE49-F238E27FC236}">
                <a16:creationId xmlns:a16="http://schemas.microsoft.com/office/drawing/2014/main" id="{C4E16DFC-9D65-8E4B-AD9A-686391FA62E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371201" y="500722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F6C1A1B8-5AFB-D748-BF9C-973E73EE4C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1200" y="4331914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3" name="Content Placeholder 9">
            <a:extLst>
              <a:ext uri="{FF2B5EF4-FFF2-40B4-BE49-F238E27FC236}">
                <a16:creationId xmlns:a16="http://schemas.microsoft.com/office/drawing/2014/main" id="{FF862FA3-BDEE-0644-938A-B8136329483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322955" y="5043120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AC2232CF-626C-304A-B434-7DAD18B9DE4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322954" y="4367809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7" name="Content Placeholder 9">
            <a:extLst>
              <a:ext uri="{FF2B5EF4-FFF2-40B4-BE49-F238E27FC236}">
                <a16:creationId xmlns:a16="http://schemas.microsoft.com/office/drawing/2014/main" id="{0ACE6041-9F0B-404D-81A3-F91D53A78E21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274710" y="5031155"/>
            <a:ext cx="1401351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48" name="Text Placeholder 13">
            <a:extLst>
              <a:ext uri="{FF2B5EF4-FFF2-40B4-BE49-F238E27FC236}">
                <a16:creationId xmlns:a16="http://schemas.microsoft.com/office/drawing/2014/main" id="{B6F14D83-6943-B746-8550-9742137D1E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74709" y="4355844"/>
            <a:ext cx="1179353" cy="4980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2377608B-E810-8648-8F8D-A6D3CE2CCC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E99C5C19-04D6-9D45-A69E-0FF3935894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9CC1BD28-31D4-C74B-A0E2-54CB9E3B37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7CF251-5792-144C-8925-0D3F926329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373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7BF4CFFA-FA71-794B-A7FD-670548F04A0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487488" y="235239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3513ABA-930F-6E46-B084-28294FA6E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695" y="2362326"/>
            <a:ext cx="1062660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CBC3BDE5-0998-294E-AC06-0115FDAFF07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487488" y="318506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13BE4D3B-FB82-D84A-8274-31CB257CF0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4695" y="3194996"/>
            <a:ext cx="1062660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7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r>
              <a:rPr lang="en-US"/>
              <a:t>00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D26CA814-77F4-B542-80B1-4AD580310BC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487488" y="4017734"/>
            <a:ext cx="4608512" cy="49803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None/>
              <a:defRPr b="0" i="0">
                <a:solidFill>
                  <a:schemeClr val="tx1"/>
                </a:solidFill>
                <a:latin typeface="WT Gothic Light" pitchFamily="2" charset="77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Short description will be here and can go over two lines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09C77F8C-1A0E-AB44-BDBC-70BCCDAA55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4695" y="4027666"/>
            <a:ext cx="1062660" cy="4980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 defTabSz="914400" rtl="0" eaLnBrk="1" latinLnBrk="0" hangingPunct="1">
              <a:lnSpc>
                <a:spcPct val="77000"/>
              </a:lnSpc>
              <a:spcBef>
                <a:spcPct val="0"/>
              </a:spcBef>
              <a:buNone/>
              <a:defRPr lang="en-US" sz="5400" b="0" i="0" kern="1200" cap="all" spc="-150" baseline="0" dirty="0" smtClean="0">
                <a:solidFill>
                  <a:schemeClr val="tx1"/>
                </a:solidFill>
                <a:latin typeface="WT Gothic Light" pitchFamily="2" charset="77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5373C550-837E-5145-B7CF-65C9347C3D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1686" y="233998"/>
            <a:ext cx="424388" cy="15811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AC16145-D863-7E43-8D20-91AE23FA7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15E1FC01-23A6-9140-B664-38447B4FE4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915670-B0B9-BD47-9FA2-169C4185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90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7_Custom Layout">
    <p:bg>
      <p:bgPr>
        <a:solidFill>
          <a:srgbClr val="3DBE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7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>
                <a:solidFill>
                  <a:srgbClr val="000000"/>
                </a:solidFill>
              </a:defRPr>
            </a:lvl1pPr>
            <a:lvl2pPr>
              <a:lnSpc>
                <a:spcPct val="150000"/>
              </a:lnSpc>
              <a:defRPr>
                <a:solidFill>
                  <a:srgbClr val="000000"/>
                </a:solidFill>
              </a:defRPr>
            </a:lvl2pPr>
            <a:lvl3pPr>
              <a:lnSpc>
                <a:spcPct val="150000"/>
              </a:lnSpc>
              <a:defRPr>
                <a:solidFill>
                  <a:srgbClr val="000000"/>
                </a:solidFill>
              </a:defRPr>
            </a:lvl3pPr>
            <a:lvl4pPr>
              <a:lnSpc>
                <a:spcPct val="150000"/>
              </a:lnSpc>
              <a:defRPr>
                <a:solidFill>
                  <a:srgbClr val="000000"/>
                </a:solidFill>
              </a:defRPr>
            </a:lvl4pPr>
            <a:lvl5pPr>
              <a:lnSpc>
                <a:spcPct val="150000"/>
              </a:lnSpc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5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57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7D9905-AA86-BE44-9B72-CF64B55F6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496" y="998177"/>
            <a:ext cx="48885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518FE2-B9ED-784E-817A-0DC269BCE08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3C3646-0AF1-DF4D-9E46-D172ACB8B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456D017-1755-4943-867A-EB3E151DC7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5D0AB9-26CB-3A44-A5EA-5683CE9049D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15924" y="998177"/>
            <a:ext cx="517371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4F59B4-DE6D-6F4B-BAD6-C10FFF74D1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BCF07E-298E-514C-98A2-28DAD3EE07C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79297" y="998177"/>
            <a:ext cx="7396777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9EC62-EBA9-8A48-8561-6CC0D7A017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21390A-156B-F846-BDE6-9ED945234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EBA7922-2E45-FA4F-8418-D19F663431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B4DD5AF-F287-BE4A-A360-0C5621CF21A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15924" y="998177"/>
            <a:ext cx="3546765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056B7E-128E-0A44-8C20-14C44B63F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87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69189-69DA-C843-8F4C-879B2D3659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3D3B10D-8FDF-D545-8B30-F9DBEC1D355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366898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69D7E83-2DF4-7C45-B3A5-0CA51EE940F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91410" y="1080571"/>
            <a:ext cx="3409176" cy="469685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56799E-EB24-7947-BC33-366C065ED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74468E9-BC35-DA46-B58D-7B40536887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BFFC5EB-7842-474B-8FB2-7BFD315F619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15924" y="998177"/>
            <a:ext cx="365442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01EADA-9629-0342-A29D-0DCB3EF055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95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2BEDD51-7F29-EA4D-9268-8387D2A6668E}"/>
              </a:ext>
            </a:extLst>
          </p:cNvPr>
          <p:cNvSpPr/>
          <p:nvPr userDrawn="1"/>
        </p:nvSpPr>
        <p:spPr>
          <a:xfrm>
            <a:off x="2166257" y="0"/>
            <a:ext cx="1002642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F32B6-8988-4447-860F-47CAD7C1314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BED3329-A5E0-2545-AEB4-F5AC544AA47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614909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6AB5B3B-1526-6A48-8BEF-452271D1C4F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011024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A9EDA8F-DF40-9F4C-BF0F-075F00BB12D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21882" y="1080571"/>
            <a:ext cx="2161165" cy="469685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188999-2C1B-D94E-9956-4E690A243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925" y="251317"/>
            <a:ext cx="10935761" cy="153496"/>
          </a:xfrm>
          <a:prstGeom prst="rect">
            <a:avLst/>
          </a:prstGeom>
        </p:spPr>
        <p:txBody>
          <a:bodyPr tIns="0" rIns="0" bIns="0" anchor="t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b="0" i="0">
                <a:solidFill>
                  <a:schemeClr val="tx1"/>
                </a:solidFill>
                <a:latin typeface="WT Gothic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6C3B53B-C7AE-B847-916F-37D7E8B8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925" y="444562"/>
            <a:ext cx="11368088" cy="21051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00" b="0" i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0816D62-7337-FC46-AB7F-848CB890A5F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15924" y="998177"/>
            <a:ext cx="3660776" cy="4861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None/>
              <a:defRPr sz="4000" b="0" i="0">
                <a:solidFill>
                  <a:schemeClr val="tx1"/>
                </a:solidFill>
                <a:latin typeface="WT Gothic Light" pitchFamily="2" charset="77"/>
                <a:ea typeface="WT Gothic Light" pitchFamily="2" charset="77"/>
                <a:cs typeface="Arial" panose="020B0604020202020204" pitchFamily="34" charset="0"/>
              </a:defRPr>
            </a:lvl1pPr>
            <a:lvl2pPr>
              <a:defRPr sz="6000">
                <a:solidFill>
                  <a:schemeClr val="bg1"/>
                </a:solidFill>
              </a:defRPr>
            </a:lvl2pPr>
            <a:lvl3pPr>
              <a:defRPr sz="6000">
                <a:solidFill>
                  <a:schemeClr val="bg1"/>
                </a:solidFill>
              </a:defRPr>
            </a:lvl3pPr>
            <a:lvl4pPr>
              <a:defRPr sz="6000">
                <a:solidFill>
                  <a:schemeClr val="bg1"/>
                </a:solidFill>
              </a:defRPr>
            </a:lvl4pPr>
            <a:lvl5pPr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2BE219-A275-F641-AC17-5BFE83F77D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20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FAF1394F-C085-364A-A89F-1436F5367BB3}"/>
              </a:ext>
            </a:extLst>
          </p:cNvPr>
          <p:cNvSpPr/>
          <p:nvPr userDrawn="1"/>
        </p:nvSpPr>
        <p:spPr>
          <a:xfrm>
            <a:off x="2197987" y="0"/>
            <a:ext cx="9994695" cy="6858000"/>
          </a:xfrm>
          <a:custGeom>
            <a:avLst/>
            <a:gdLst>
              <a:gd name="connsiteX0" fmla="*/ 10014857 w 10025743"/>
              <a:gd name="connsiteY0" fmla="*/ 0 h 6879772"/>
              <a:gd name="connsiteX1" fmla="*/ 6618514 w 10025743"/>
              <a:gd name="connsiteY1" fmla="*/ 10886 h 6879772"/>
              <a:gd name="connsiteX2" fmla="*/ 0 w 10025743"/>
              <a:gd name="connsiteY2" fmla="*/ 1186543 h 6879772"/>
              <a:gd name="connsiteX3" fmla="*/ 838200 w 10025743"/>
              <a:gd name="connsiteY3" fmla="*/ 5769429 h 6879772"/>
              <a:gd name="connsiteX4" fmla="*/ 7598228 w 10025743"/>
              <a:gd name="connsiteY4" fmla="*/ 4593772 h 6879772"/>
              <a:gd name="connsiteX5" fmla="*/ 7990114 w 10025743"/>
              <a:gd name="connsiteY5" fmla="*/ 6879772 h 6879772"/>
              <a:gd name="connsiteX6" fmla="*/ 10025743 w 10025743"/>
              <a:gd name="connsiteY6" fmla="*/ 6868886 h 6879772"/>
              <a:gd name="connsiteX7" fmla="*/ 10014857 w 10025743"/>
              <a:gd name="connsiteY7" fmla="*/ 0 h 6879772"/>
              <a:gd name="connsiteX0" fmla="*/ 10025328 w 10026425"/>
              <a:gd name="connsiteY0" fmla="*/ 0 h 6879772"/>
              <a:gd name="connsiteX1" fmla="*/ 6618514 w 10026425"/>
              <a:gd name="connsiteY1" fmla="*/ 10886 h 6879772"/>
              <a:gd name="connsiteX2" fmla="*/ 0 w 10026425"/>
              <a:gd name="connsiteY2" fmla="*/ 1186543 h 6879772"/>
              <a:gd name="connsiteX3" fmla="*/ 838200 w 10026425"/>
              <a:gd name="connsiteY3" fmla="*/ 5769429 h 6879772"/>
              <a:gd name="connsiteX4" fmla="*/ 7598228 w 10026425"/>
              <a:gd name="connsiteY4" fmla="*/ 4593772 h 6879772"/>
              <a:gd name="connsiteX5" fmla="*/ 7990114 w 10026425"/>
              <a:gd name="connsiteY5" fmla="*/ 6879772 h 6879772"/>
              <a:gd name="connsiteX6" fmla="*/ 10025743 w 10026425"/>
              <a:gd name="connsiteY6" fmla="*/ 6868886 h 6879772"/>
              <a:gd name="connsiteX7" fmla="*/ 10025328 w 10026425"/>
              <a:gd name="connsiteY7" fmla="*/ 0 h 6879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6425" h="6879772">
                <a:moveTo>
                  <a:pt x="10025328" y="0"/>
                </a:moveTo>
                <a:lnTo>
                  <a:pt x="6618514" y="10886"/>
                </a:lnTo>
                <a:lnTo>
                  <a:pt x="0" y="1186543"/>
                </a:lnTo>
                <a:lnTo>
                  <a:pt x="838200" y="5769429"/>
                </a:lnTo>
                <a:lnTo>
                  <a:pt x="7598228" y="4593772"/>
                </a:lnTo>
                <a:lnTo>
                  <a:pt x="7990114" y="6879772"/>
                </a:lnTo>
                <a:lnTo>
                  <a:pt x="10025743" y="6868886"/>
                </a:lnTo>
                <a:cubicBezTo>
                  <a:pt x="10022114" y="4593772"/>
                  <a:pt x="10028957" y="2318657"/>
                  <a:pt x="10025328" y="0"/>
                </a:cubicBezTo>
                <a:close/>
              </a:path>
            </a:pathLst>
          </a:custGeom>
          <a:solidFill>
            <a:schemeClr val="tx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chemeClr val="tx1"/>
              </a:solidFill>
              <a:latin typeface="WT Gothic Light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19799D-A96C-2249-A72E-BBCFA275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AA9D7-1537-234C-AAA6-3BF9FF802A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6879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19799D-A96C-2249-A72E-BBCFA275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AA9D7-1537-234C-AAA6-3BF9FF802A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688" y="6262167"/>
            <a:ext cx="848006" cy="2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065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9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4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/>
            </a:lvl1pPr>
          </a:lstStyle>
          <a:p>
            <a:r>
              <a:t>Title Text</a:t>
            </a:r>
          </a:p>
        </p:txBody>
      </p:sp>
      <p:sp>
        <p:nvSpPr>
          <p:cNvPr id="7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6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7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19" y="427667"/>
            <a:ext cx="1699990" cy="761190"/>
          </a:xfrm>
          <a:prstGeom prst="rect">
            <a:avLst/>
          </a:prstGeom>
          <a:ln w="12700">
            <a:miter lim="400000"/>
          </a:ln>
        </p:spPr>
      </p:pic>
      <p:sp>
        <p:nvSpPr>
          <p:cNvPr id="7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eeform 15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1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2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7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75490"/>
            <a:ext cx="11360151" cy="656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35867"/>
            <a:ext cx="11360150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80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0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7" y="2631549"/>
            <a:ext cx="4828442" cy="1739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2" name="Straight Connector 2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3" y="3375490"/>
            <a:ext cx="5946773" cy="65676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 b="1"/>
            </a:pPr>
            <a:endParaRPr/>
          </a:p>
        </p:txBody>
      </p:sp>
      <p:sp>
        <p:nvSpPr>
          <p:cNvPr id="8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4" y="2835867"/>
            <a:ext cx="5946773" cy="593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FontTx/>
              <a:buNone/>
              <a:defRPr sz="4000"/>
            </a:pPr>
            <a:endParaRPr/>
          </a:p>
        </p:txBody>
      </p:sp>
      <p:sp>
        <p:nvSpPr>
          <p:cNvPr id="81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7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18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ection Header - Flat colour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buSzTx/>
              <a:buFontTx/>
              <a:buNone/>
              <a:defRPr sz="4000" b="1"/>
            </a:lvl1pPr>
            <a:lvl2pPr marL="0" indent="457200">
              <a:lnSpc>
                <a:spcPct val="85000"/>
              </a:lnSpc>
              <a:buSzTx/>
              <a:buFontTx/>
              <a:buNone/>
              <a:defRPr sz="4000" b="1"/>
            </a:lvl2pPr>
            <a:lvl3pPr marL="0" indent="914400">
              <a:lnSpc>
                <a:spcPct val="85000"/>
              </a:lnSpc>
              <a:buSzTx/>
              <a:buFontTx/>
              <a:buNone/>
              <a:defRPr sz="4000" b="1"/>
            </a:lvl3pPr>
            <a:lvl4pPr marL="0" indent="1371600">
              <a:lnSpc>
                <a:spcPct val="85000"/>
              </a:lnSpc>
              <a:buSzTx/>
              <a:buFontTx/>
              <a:buNone/>
              <a:defRPr sz="4000" b="1"/>
            </a:lvl4pPr>
            <a:lvl5pPr marL="0" indent="1828800">
              <a:lnSpc>
                <a:spcPct val="85000"/>
              </a:lnSpc>
              <a:buSzTx/>
              <a:buFontTx/>
              <a:buNone/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</p:txBody>
      </p:sp>
      <p:sp>
        <p:nvSpPr>
          <p:cNvPr id="8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2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Freeform 1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/>
            </a:lvl1pPr>
            <a:lvl2pPr marL="0" indent="457200" algn="ctr">
              <a:buSzTx/>
              <a:buFontTx/>
              <a:buNone/>
              <a:defRPr sz="1300" b="1"/>
            </a:lvl2pPr>
            <a:lvl3pPr marL="0" indent="914400" algn="ctr">
              <a:buSzTx/>
              <a:buFontTx/>
              <a:buNone/>
              <a:defRPr sz="1300" b="1"/>
            </a:lvl3pPr>
            <a:lvl4pPr marL="0" indent="1371600" algn="ctr">
              <a:buSzTx/>
              <a:buFontTx/>
              <a:buNone/>
              <a:defRPr sz="1300" b="1"/>
            </a:lvl4pPr>
            <a:lvl5pPr marL="0" indent="1828800" algn="ctr">
              <a:buSzTx/>
              <a:buFontTx/>
              <a:buNone/>
              <a:defRPr sz="13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4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41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2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4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44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5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4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/>
            </a:pPr>
            <a:endParaRPr/>
          </a:p>
        </p:txBody>
      </p:sp>
      <p:sp>
        <p:nvSpPr>
          <p:cNvPr id="847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8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</a:pPr>
            <a:endParaRPr/>
          </a:p>
        </p:txBody>
      </p:sp>
      <p:sp>
        <p:nvSpPr>
          <p:cNvPr id="8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1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52" name="Picture 21" descr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Freeform 14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6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2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7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3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88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9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9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00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0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070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1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70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1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8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2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21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276666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2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61012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5610123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2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9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Freeform 12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4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3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65150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65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3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0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Freeform 9"/>
          <p:cNvSpPr/>
          <p:nvPr/>
        </p:nvSpPr>
        <p:spPr>
          <a:xfrm>
            <a:off x="2085277" y="-1"/>
            <a:ext cx="1010672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C57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5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1517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151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52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0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" name="Group 3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959" name="Rectangle 1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0" name="Freeform 16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1" name="Freeform 17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63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66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4672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467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6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1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roup 20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975" name="Rectangle 22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6" name="Freeform 23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7" name="Freeform 24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79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8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1517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8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151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984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2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4" name="Group 20"/>
          <p:cNvGrpSpPr/>
          <p:nvPr/>
        </p:nvGrpSpPr>
        <p:grpSpPr>
          <a:xfrm>
            <a:off x="2059191" y="-1"/>
            <a:ext cx="10132809" cy="6858001"/>
            <a:chOff x="0" y="0"/>
            <a:chExt cx="10132808" cy="6858000"/>
          </a:xfrm>
        </p:grpSpPr>
        <p:sp>
          <p:nvSpPr>
            <p:cNvPr id="991" name="Rectangle 22"/>
            <p:cNvSpPr/>
            <p:nvPr/>
          </p:nvSpPr>
          <p:spPr>
            <a:xfrm>
              <a:off x="5202999" y="0"/>
              <a:ext cx="4929810" cy="6858000"/>
            </a:xfrm>
            <a:prstGeom prst="rect">
              <a:avLst/>
            </a:pr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2" name="Freeform 23"/>
            <p:cNvSpPr/>
            <p:nvPr/>
          </p:nvSpPr>
          <p:spPr>
            <a:xfrm>
              <a:off x="0" y="-1"/>
              <a:ext cx="5609968" cy="168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42" y="21600"/>
                  </a:lnTo>
                  <a:lnTo>
                    <a:pt x="21600" y="9809"/>
                  </a:lnTo>
                  <a:lnTo>
                    <a:pt x="2160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3" name="Freeform 24"/>
            <p:cNvSpPr/>
            <p:nvPr/>
          </p:nvSpPr>
          <p:spPr>
            <a:xfrm>
              <a:off x="1108552" y="5461906"/>
              <a:ext cx="4490357" cy="1396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" y="21474"/>
                  </a:moveTo>
                  <a:lnTo>
                    <a:pt x="0" y="12558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589" y="21474"/>
                  </a:lnTo>
                  <a:close/>
                </a:path>
              </a:pathLst>
            </a:custGeom>
            <a:solidFill>
              <a:srgbClr val="CC57A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9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8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9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/>
            </a:lvl1pPr>
            <a:lvl2pPr marL="251353" indent="-100541">
              <a:lnSpc>
                <a:spcPct val="90000"/>
              </a:lnSpc>
              <a:buFontTx/>
              <a:defRPr sz="4000"/>
            </a:lvl2pPr>
            <a:lvl3pPr marL="420158" indent="-96308">
              <a:lnSpc>
                <a:spcPct val="90000"/>
              </a:lnSpc>
              <a:buFontTx/>
              <a:defRPr sz="4000"/>
            </a:lvl3pPr>
            <a:lvl4pPr marL="596371" indent="-105833">
              <a:lnSpc>
                <a:spcPct val="90000"/>
              </a:lnSpc>
              <a:buFontTx/>
              <a:defRPr sz="4000"/>
            </a:lvl4pPr>
            <a:lvl5pPr marL="767820" indent="-96308">
              <a:lnSpc>
                <a:spcPct val="90000"/>
              </a:lnSpc>
              <a:buFontTx/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15175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15925" y="444562"/>
            <a:ext cx="71151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04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Freeform 9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14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1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16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Freeform 5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25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Freeform 8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/>
            </a:lvl1pPr>
            <a:lvl2pPr marL="351896" indent="-201084" algn="ctr">
              <a:buFontTx/>
              <a:defRPr sz="1600"/>
            </a:lvl2pPr>
            <a:lvl3pPr marL="516467" indent="-192617" algn="ctr">
              <a:buFontTx/>
              <a:defRPr sz="1600"/>
            </a:lvl3pPr>
            <a:lvl4pPr marL="702204" indent="-211666" algn="ctr">
              <a:buFontTx/>
              <a:defRPr sz="1600"/>
            </a:lvl4pPr>
            <a:lvl5pPr marL="864129" indent="-192617" algn="ctr">
              <a:buFontTx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4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/>
            </a:lvl1pPr>
          </a:lstStyle>
          <a:p>
            <a:r>
              <a:t>Title Text</a:t>
            </a:r>
          </a:p>
        </p:txBody>
      </p:sp>
      <p:sp>
        <p:nvSpPr>
          <p:cNvPr id="10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03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3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5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46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47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48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4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50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52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54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3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4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7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8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7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72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5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>
              <a:buFontTx/>
            </a:lvl2pPr>
            <a:lvl3pPr>
              <a:buFontTx/>
            </a:lvl3pPr>
            <a:lvl4pPr>
              <a:buFontTx/>
            </a:lvl4pPr>
            <a:lvl5pPr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1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82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83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/>
            </a:pPr>
            <a:endParaRPr/>
          </a:p>
        </p:txBody>
      </p:sp>
      <p:sp>
        <p:nvSpPr>
          <p:cNvPr id="10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87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6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Freeform 7"/>
          <p:cNvSpPr/>
          <p:nvPr/>
        </p:nvSpPr>
        <p:spPr>
          <a:xfrm>
            <a:off x="2165574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87495" y="998176"/>
            <a:ext cx="4888579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7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09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7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7" name="Body Level One…"/>
          <p:cNvSpPr txBox="1">
            <a:spLocks noGrp="1"/>
          </p:cNvSpPr>
          <p:nvPr>
            <p:ph type="body" idx="1"/>
          </p:nvPr>
        </p:nvSpPr>
        <p:spPr>
          <a:xfrm>
            <a:off x="4379297" y="998176"/>
            <a:ext cx="7396778" cy="486164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09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11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8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66897" y="1080570"/>
            <a:ext cx="3409177" cy="469685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21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2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12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9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14909" y="1080570"/>
            <a:ext cx="2161166" cy="469686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</a:lvl1pPr>
            <a:lvl2pPr>
              <a:lnSpc>
                <a:spcPct val="150000"/>
              </a:lnSpc>
            </a:lvl2pPr>
            <a:lvl3pPr>
              <a:lnSpc>
                <a:spcPct val="150000"/>
              </a:lnSpc>
            </a:lvl3pPr>
            <a:lvl4pPr>
              <a:lnSpc>
                <a:spcPct val="150000"/>
              </a:lnSpc>
            </a:lvl4pPr>
            <a:lvl5pPr>
              <a:lnSpc>
                <a:spcPct val="150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3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935762" cy="1534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3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8090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135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Custom Layout">
    <p:bg>
      <p:bgPr>
        <a:solidFill>
          <a:srgbClr val="CC5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Freeform 5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44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Custom Layout">
    <p:bg>
      <p:bgPr>
        <a:solidFill>
          <a:srgbClr val="E5C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Freeform 8"/>
          <p:cNvSpPr/>
          <p:nvPr/>
        </p:nvSpPr>
        <p:spPr>
          <a:xfrm>
            <a:off x="2437826" y="0"/>
            <a:ext cx="975417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52" name="Title Text"/>
          <p:cNvSpPr txBox="1">
            <a:spLocks noGrp="1"/>
          </p:cNvSpPr>
          <p:nvPr>
            <p:ph type="title"/>
          </p:nvPr>
        </p:nvSpPr>
        <p:spPr>
          <a:xfrm>
            <a:off x="740222" y="1874559"/>
            <a:ext cx="10188334" cy="3036656"/>
          </a:xfrm>
          <a:prstGeom prst="rect">
            <a:avLst/>
          </a:prstGeom>
        </p:spPr>
        <p:txBody>
          <a:bodyPr/>
          <a:lstStyle>
            <a:lvl1pPr>
              <a:defRPr sz="8500" b="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0974" y="5530127"/>
            <a:ext cx="2810538" cy="324614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1600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1600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1600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4" name="Straight Connector 15"/>
          <p:cNvSpPr/>
          <p:nvPr/>
        </p:nvSpPr>
        <p:spPr>
          <a:xfrm flipH="1">
            <a:off x="740221" y="5261809"/>
            <a:ext cx="1" cy="861250"/>
          </a:xfrm>
          <a:prstGeom prst="line">
            <a:avLst/>
          </a:prstGeom>
          <a:ln w="158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56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2" y="560446"/>
            <a:ext cx="1436324" cy="495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3_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Picture Placeholder 2"/>
          <p:cNvSpPr>
            <a:spLocks noGrp="1"/>
          </p:cNvSpPr>
          <p:nvPr>
            <p:ph type="pic" idx="13"/>
          </p:nvPr>
        </p:nvSpPr>
        <p:spPr>
          <a:xfrm>
            <a:off x="0" y="7088"/>
            <a:ext cx="12192000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6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Freeform 8"/>
          <p:cNvSpPr/>
          <p:nvPr/>
        </p:nvSpPr>
        <p:spPr>
          <a:xfrm>
            <a:off x="2477079" y="0"/>
            <a:ext cx="9714921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3322982"/>
            <a:ext cx="11360151" cy="692128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5" y="2811952"/>
            <a:ext cx="11360150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181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5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9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Freeform 16"/>
          <p:cNvSpPr/>
          <p:nvPr/>
        </p:nvSpPr>
        <p:spPr>
          <a:xfrm>
            <a:off x="2166256" y="-1"/>
            <a:ext cx="10025745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1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028597" y="2631549"/>
            <a:ext cx="4828442" cy="17397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0" name="Straight Connector 22"/>
          <p:cNvSpPr/>
          <p:nvPr/>
        </p:nvSpPr>
        <p:spPr>
          <a:xfrm>
            <a:off x="6575112" y="2334801"/>
            <a:ext cx="1" cy="2188398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9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15923" y="3322982"/>
            <a:ext cx="5680071" cy="69212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93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15924" y="2811952"/>
            <a:ext cx="5680071" cy="630798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sz="4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9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9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196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Section Header - Flat colour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Picture Placeholder 2"/>
          <p:cNvSpPr>
            <a:spLocks noGrp="1"/>
          </p:cNvSpPr>
          <p:nvPr>
            <p:ph type="pic" idx="13"/>
          </p:nvPr>
        </p:nvSpPr>
        <p:spPr>
          <a:xfrm>
            <a:off x="2479212" y="-16435"/>
            <a:ext cx="9737067" cy="68776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923" y="1642820"/>
            <a:ext cx="4691378" cy="16946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0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15924" y="3431328"/>
            <a:ext cx="4722746" cy="2035176"/>
          </a:xfrm>
          <a:prstGeom prst="rect">
            <a:avLst/>
          </a:prstGeom>
        </p:spPr>
        <p:txBody>
          <a:bodyPr/>
          <a:lstStyle/>
          <a:p>
            <a:pPr>
              <a:defRPr sz="1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20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1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7_Custom Layout">
    <p:bg>
      <p:bgPr>
        <a:solidFill>
          <a:srgbClr val="E5C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Freeform 1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02540" y="3731004"/>
            <a:ext cx="1439862" cy="24329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1pPr>
            <a:lvl2pPr marL="0" indent="4572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2pPr>
            <a:lvl3pPr marL="0" indent="9144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3pPr>
            <a:lvl4pPr marL="0" indent="13716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4pPr>
            <a:lvl5pPr marL="0" indent="182880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6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106838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102540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1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68223" y="3731004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19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427252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0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268223" y="3915588"/>
            <a:ext cx="1439863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21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46278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22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6467082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646278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24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8638093" y="3731004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13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25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642391" y="2218969"/>
            <a:ext cx="1439863" cy="143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26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8638093" y="3915588"/>
            <a:ext cx="1439862" cy="24329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29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30" name="Picture 33" descr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8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4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4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4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4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0" name="Freeform 8"/>
          <p:cNvSpPr/>
          <p:nvPr/>
        </p:nvSpPr>
        <p:spPr>
          <a:xfrm>
            <a:off x="3349374" y="-1"/>
            <a:ext cx="8842626" cy="6860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21" y="21600"/>
                </a:moveTo>
                <a:lnTo>
                  <a:pt x="0" y="5574"/>
                </a:lnTo>
                <a:lnTo>
                  <a:pt x="16513" y="1858"/>
                </a:lnTo>
                <a:lnTo>
                  <a:pt x="16263" y="0"/>
                </a:lnTo>
                <a:lnTo>
                  <a:pt x="21600" y="16"/>
                </a:lnTo>
                <a:lnTo>
                  <a:pt x="21600" y="21592"/>
                </a:lnTo>
                <a:lnTo>
                  <a:pt x="2221" y="2160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5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5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5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6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6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6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9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Freeform 8"/>
          <p:cNvSpPr/>
          <p:nvPr/>
        </p:nvSpPr>
        <p:spPr>
          <a:xfrm>
            <a:off x="2519047" y="0"/>
            <a:ext cx="9672953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450402" cy="44195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7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278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0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86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6800800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88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2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90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710247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91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024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1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Freeform 9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99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0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276666" cy="4419513"/>
          </a:xfrm>
          <a:prstGeom prst="rect">
            <a:avLst/>
          </a:prstGeom>
        </p:spPr>
        <p:txBody>
          <a:bodyPr numCol="2" spcCol="25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01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03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5508625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0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5086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0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12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15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1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reeform 16"/>
          <p:cNvSpPr/>
          <p:nvPr/>
        </p:nvSpPr>
        <p:spPr>
          <a:xfrm>
            <a:off x="2059190" y="-1"/>
            <a:ext cx="5609970" cy="168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42" y="21600"/>
                </a:lnTo>
                <a:lnTo>
                  <a:pt x="21600" y="9809"/>
                </a:lnTo>
                <a:lnTo>
                  <a:pt x="21600" y="104"/>
                </a:lnTo>
                <a:lnTo>
                  <a:pt x="0" y="0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Freeform 17"/>
          <p:cNvSpPr/>
          <p:nvPr/>
        </p:nvSpPr>
        <p:spPr>
          <a:xfrm>
            <a:off x="3167743" y="5461906"/>
            <a:ext cx="4490357" cy="13960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" y="21474"/>
                </a:moveTo>
                <a:lnTo>
                  <a:pt x="0" y="12558"/>
                </a:lnTo>
                <a:lnTo>
                  <a:pt x="21600" y="0"/>
                </a:lnTo>
                <a:lnTo>
                  <a:pt x="21600" y="21600"/>
                </a:lnTo>
                <a:lnTo>
                  <a:pt x="589" y="21474"/>
                </a:lnTo>
                <a:close/>
              </a:path>
            </a:pathLst>
          </a:custGeom>
          <a:solidFill>
            <a:srgbClr val="183E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" name="Picture Placeholder 2"/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1340237"/>
            <a:ext cx="5276666" cy="4419513"/>
          </a:xfrm>
          <a:prstGeom prst="rect">
            <a:avLst/>
          </a:prstGeom>
        </p:spPr>
        <p:txBody>
          <a:bodyPr numCol="2" spcCol="2520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/>
            </a:pPr>
            <a:endParaRPr/>
          </a:p>
        </p:txBody>
      </p:sp>
      <p:pic>
        <p:nvPicPr>
          <p:cNvPr id="16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1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Freeform 8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2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7658100" y="0"/>
            <a:ext cx="45339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864228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28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29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710247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3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1024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2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Freeform 11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38" name="Picture Placeholder 6"/>
          <p:cNvSpPr>
            <a:spLocks noGrp="1"/>
          </p:cNvSpPr>
          <p:nvPr>
            <p:ph type="pic" idx="13"/>
          </p:nvPr>
        </p:nvSpPr>
        <p:spPr>
          <a:xfrm>
            <a:off x="6096001" y="437744"/>
            <a:ext cx="5680074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41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42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43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3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Freeform 11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51" name="Picture Placeholder 6"/>
          <p:cNvSpPr>
            <a:spLocks noGrp="1"/>
          </p:cNvSpPr>
          <p:nvPr>
            <p:ph type="pic" sz="half" idx="13"/>
          </p:nvPr>
        </p:nvSpPr>
        <p:spPr>
          <a:xfrm>
            <a:off x="7658099" y="437744"/>
            <a:ext cx="4117976" cy="59825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54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55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706437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5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15925" y="444562"/>
            <a:ext cx="706437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4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Freeform 15"/>
          <p:cNvSpPr/>
          <p:nvPr/>
        </p:nvSpPr>
        <p:spPr>
          <a:xfrm>
            <a:off x="2085277" y="-1"/>
            <a:ext cx="1011415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5" y="5321"/>
                </a:lnTo>
                <a:lnTo>
                  <a:pt x="15099" y="1505"/>
                </a:lnTo>
                <a:lnTo>
                  <a:pt x="16718" y="15999"/>
                </a:lnTo>
                <a:lnTo>
                  <a:pt x="2334" y="19780"/>
                </a:lnTo>
                <a:lnTo>
                  <a:pt x="2524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6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08007" y="437744"/>
            <a:ext cx="2555601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096000" y="437744"/>
            <a:ext cx="3003550" cy="16724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096000" y="2233247"/>
            <a:ext cx="2711825" cy="41961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932709" y="2233246"/>
            <a:ext cx="2859445" cy="21629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932709" y="4526853"/>
            <a:ext cx="2859445" cy="1893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923" y="998176"/>
            <a:ext cx="5173717" cy="486164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buSzTx/>
              <a:buFontTx/>
              <a:buNone/>
              <a:defRPr sz="4000">
                <a:solidFill>
                  <a:srgbClr val="000000"/>
                </a:solidFill>
              </a:defRPr>
            </a:lvl1pPr>
            <a:lvl2pPr marL="251353" indent="-100541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2pPr>
            <a:lvl3pPr marL="420158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3pPr>
            <a:lvl4pPr marL="596371" indent="-105833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4pPr>
            <a:lvl5pPr marL="767820" indent="-96308">
              <a:lnSpc>
                <a:spcPct val="90000"/>
              </a:lnSpc>
              <a:buFontTx/>
              <a:defRPr sz="4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71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6" y="6260777"/>
            <a:ext cx="848007" cy="292622"/>
          </a:xfrm>
          <a:prstGeom prst="rect">
            <a:avLst/>
          </a:prstGeom>
          <a:ln w="12700">
            <a:miter lim="400000"/>
          </a:ln>
        </p:spPr>
      </p:pic>
      <p:sp>
        <p:nvSpPr>
          <p:cNvPr id="1372" name="Title Text"/>
          <p:cNvSpPr txBox="1">
            <a:spLocks noGrp="1"/>
          </p:cNvSpPr>
          <p:nvPr>
            <p:ph type="title"/>
          </p:nvPr>
        </p:nvSpPr>
        <p:spPr>
          <a:xfrm>
            <a:off x="415923" y="251317"/>
            <a:ext cx="5470526" cy="1534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7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15925" y="444562"/>
            <a:ext cx="5470525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2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1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8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38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3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Freeform 9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9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4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Freeform 7"/>
          <p:cNvSpPr/>
          <p:nvPr/>
        </p:nvSpPr>
        <p:spPr>
          <a:xfrm>
            <a:off x="2197986" y="-1"/>
            <a:ext cx="9994698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11035" y="3927723"/>
            <a:ext cx="3169925" cy="24329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351896" indent="-201084" algn="ctr">
              <a:buFontTx/>
              <a:defRPr sz="1600">
                <a:solidFill>
                  <a:srgbClr val="000000"/>
                </a:solidFill>
              </a:defRPr>
            </a:lvl2pPr>
            <a:lvl3pPr marL="516467" indent="-192617" algn="ctr">
              <a:buFontTx/>
              <a:defRPr sz="1600">
                <a:solidFill>
                  <a:srgbClr val="000000"/>
                </a:solidFill>
              </a:defRPr>
            </a:lvl3pPr>
            <a:lvl4pPr marL="702204" indent="-211666" algn="ctr">
              <a:buFontTx/>
              <a:defRPr sz="1600">
                <a:solidFill>
                  <a:srgbClr val="000000"/>
                </a:solidFill>
              </a:defRPr>
            </a:lvl4pPr>
            <a:lvl5pPr marL="864129" indent="-192617" algn="ctr">
              <a:buFontTx/>
              <a:defRPr sz="16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3" name="Title Text"/>
          <p:cNvSpPr txBox="1">
            <a:spLocks noGrp="1"/>
          </p:cNvSpPr>
          <p:nvPr>
            <p:ph type="title"/>
          </p:nvPr>
        </p:nvSpPr>
        <p:spPr>
          <a:xfrm>
            <a:off x="1234694" y="2245111"/>
            <a:ext cx="9722607" cy="1583771"/>
          </a:xfrm>
          <a:prstGeom prst="rect">
            <a:avLst/>
          </a:prstGeom>
        </p:spPr>
        <p:txBody>
          <a:bodyPr/>
          <a:lstStyle>
            <a:lvl1pPr algn="ctr">
              <a:defRPr sz="4400" cap="none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0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5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8107"/>
            <a:ext cx="3497469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803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5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20070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6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33379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7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096000" y="235810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8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096000" y="319077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19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6000" y="4023447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22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23" name="Picture 26" descr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6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5939" y="5031154"/>
            <a:ext cx="1401351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467692" y="4343879"/>
            <a:ext cx="811418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419446" y="4343879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371201" y="433191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8322954" y="4367808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0274710" y="4355843"/>
            <a:ext cx="811417" cy="49803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40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41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7_Custom Layout">
    <p:bg>
      <p:bgPr>
        <a:solidFill>
          <a:srgbClr val="E5C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Freeform 7"/>
          <p:cNvSpPr/>
          <p:nvPr/>
        </p:nvSpPr>
        <p:spPr>
          <a:xfrm>
            <a:off x="2166256" y="-1"/>
            <a:ext cx="1002642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592" y="0"/>
                </a:moveTo>
                <a:lnTo>
                  <a:pt x="14255" y="34"/>
                </a:lnTo>
                <a:lnTo>
                  <a:pt x="0" y="3725"/>
                </a:lnTo>
                <a:lnTo>
                  <a:pt x="1805" y="18114"/>
                </a:lnTo>
                <a:lnTo>
                  <a:pt x="16365" y="14423"/>
                </a:lnTo>
                <a:lnTo>
                  <a:pt x="17209" y="21600"/>
                </a:lnTo>
                <a:lnTo>
                  <a:pt x="21593" y="21566"/>
                </a:lnTo>
                <a:cubicBezTo>
                  <a:pt x="21585" y="14423"/>
                  <a:pt x="21600" y="7280"/>
                  <a:pt x="21592" y="0"/>
                </a:cubicBezTo>
                <a:close/>
              </a:path>
            </a:pathLst>
          </a:custGeom>
          <a:solidFill>
            <a:srgbClr val="00000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4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87487" y="2352394"/>
            <a:ext cx="4608514" cy="4980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000000"/>
                </a:solidFill>
              </a:defRPr>
            </a:lvl1pPr>
            <a:lvl2pPr>
              <a:buFontTx/>
              <a:defRPr>
                <a:solidFill>
                  <a:srgbClr val="000000"/>
                </a:solidFill>
              </a:defRPr>
            </a:lvl2pPr>
            <a:lvl3pPr>
              <a:buFontTx/>
              <a:defRPr>
                <a:solidFill>
                  <a:srgbClr val="000000"/>
                </a:solidFill>
              </a:defRPr>
            </a:lvl3pPr>
            <a:lvl4pPr>
              <a:buFontTx/>
              <a:defRPr>
                <a:solidFill>
                  <a:srgbClr val="000000"/>
                </a:solidFill>
              </a:defRPr>
            </a:lvl4pPr>
            <a:lvl5pPr>
              <a:buFontTx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9" y="2362325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5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9" y="319499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spcBef>
                <a:spcPts val="0"/>
              </a:spcBef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52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9" y="4027666"/>
            <a:ext cx="811417" cy="498031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7000"/>
              </a:lnSpc>
              <a:buSzTx/>
              <a:buFontTx/>
              <a:buNone/>
              <a:defRPr sz="5400" b="1" cap="all" spc="-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5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15924" y="444562"/>
            <a:ext cx="11360151" cy="2105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1000" cap="all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45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" y="6262166"/>
            <a:ext cx="848007" cy="292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107" Type="http://schemas.openxmlformats.org/officeDocument/2006/relationships/slideLayout" Target="../slideLayouts/slideLayout107.xml"/><Relationship Id="rId268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50" Type="http://schemas.openxmlformats.org/officeDocument/2006/relationships/slideLayout" Target="../slideLayouts/slideLayout250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240" Type="http://schemas.openxmlformats.org/officeDocument/2006/relationships/slideLayout" Target="../slideLayouts/slideLayout240.xml"/><Relationship Id="rId261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230" Type="http://schemas.openxmlformats.org/officeDocument/2006/relationships/slideLayout" Target="../slideLayouts/slideLayout230.xml"/><Relationship Id="rId251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220" Type="http://schemas.openxmlformats.org/officeDocument/2006/relationships/slideLayout" Target="../slideLayouts/slideLayout220.xml"/><Relationship Id="rId241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78" Type="http://schemas.openxmlformats.org/officeDocument/2006/relationships/slideLayout" Target="../slideLayouts/slideLayout78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64" Type="http://schemas.openxmlformats.org/officeDocument/2006/relationships/slideLayout" Target="../slideLayouts/slideLayout164.xml"/><Relationship Id="rId185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theme" Target="../theme/theme1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18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69.xml"/><Relationship Id="rId21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17" Type="http://schemas.openxmlformats.org/officeDocument/2006/relationships/slideLayout" Target="../slideLayouts/slideLayout283.xml"/><Relationship Id="rId2" Type="http://schemas.openxmlformats.org/officeDocument/2006/relationships/slideLayout" Target="../slideLayouts/slideLayout268.xml"/><Relationship Id="rId16" Type="http://schemas.openxmlformats.org/officeDocument/2006/relationships/slideLayout" Target="../slideLayouts/slideLayout282.xml"/><Relationship Id="rId20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28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76.xml"/><Relationship Id="rId19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Relationship Id="rId22" Type="http://schemas.openxmlformats.org/officeDocument/2006/relationships/slideLayout" Target="../slideLayouts/slideLayout288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405.xml"/><Relationship Id="rId21" Type="http://schemas.openxmlformats.org/officeDocument/2006/relationships/slideLayout" Target="../slideLayouts/slideLayout309.xml"/><Relationship Id="rId42" Type="http://schemas.openxmlformats.org/officeDocument/2006/relationships/slideLayout" Target="../slideLayouts/slideLayout330.xml"/><Relationship Id="rId63" Type="http://schemas.openxmlformats.org/officeDocument/2006/relationships/slideLayout" Target="../slideLayouts/slideLayout351.xml"/><Relationship Id="rId84" Type="http://schemas.openxmlformats.org/officeDocument/2006/relationships/slideLayout" Target="../slideLayouts/slideLayout372.xml"/><Relationship Id="rId138" Type="http://schemas.openxmlformats.org/officeDocument/2006/relationships/slideLayout" Target="../slideLayouts/slideLayout426.xml"/><Relationship Id="rId159" Type="http://schemas.openxmlformats.org/officeDocument/2006/relationships/slideLayout" Target="../slideLayouts/slideLayout447.xml"/><Relationship Id="rId170" Type="http://schemas.openxmlformats.org/officeDocument/2006/relationships/slideLayout" Target="../slideLayouts/slideLayout458.xml"/><Relationship Id="rId191" Type="http://schemas.openxmlformats.org/officeDocument/2006/relationships/slideLayout" Target="../slideLayouts/slideLayout479.xml"/><Relationship Id="rId107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299.xml"/><Relationship Id="rId32" Type="http://schemas.openxmlformats.org/officeDocument/2006/relationships/slideLayout" Target="../slideLayouts/slideLayout320.xml"/><Relationship Id="rId53" Type="http://schemas.openxmlformats.org/officeDocument/2006/relationships/slideLayout" Target="../slideLayouts/slideLayout341.xml"/><Relationship Id="rId74" Type="http://schemas.openxmlformats.org/officeDocument/2006/relationships/slideLayout" Target="../slideLayouts/slideLayout362.xml"/><Relationship Id="rId128" Type="http://schemas.openxmlformats.org/officeDocument/2006/relationships/slideLayout" Target="../slideLayouts/slideLayout416.xml"/><Relationship Id="rId149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293.xml"/><Relationship Id="rId95" Type="http://schemas.openxmlformats.org/officeDocument/2006/relationships/slideLayout" Target="../slideLayouts/slideLayout383.xml"/><Relationship Id="rId160" Type="http://schemas.openxmlformats.org/officeDocument/2006/relationships/slideLayout" Target="../slideLayouts/slideLayout448.xml"/><Relationship Id="rId181" Type="http://schemas.openxmlformats.org/officeDocument/2006/relationships/slideLayout" Target="../slideLayouts/slideLayout469.xml"/><Relationship Id="rId22" Type="http://schemas.openxmlformats.org/officeDocument/2006/relationships/slideLayout" Target="../slideLayouts/slideLayout310.xml"/><Relationship Id="rId43" Type="http://schemas.openxmlformats.org/officeDocument/2006/relationships/slideLayout" Target="../slideLayouts/slideLayout331.xml"/><Relationship Id="rId64" Type="http://schemas.openxmlformats.org/officeDocument/2006/relationships/slideLayout" Target="../slideLayouts/slideLayout352.xml"/><Relationship Id="rId118" Type="http://schemas.openxmlformats.org/officeDocument/2006/relationships/slideLayout" Target="../slideLayouts/slideLayout406.xml"/><Relationship Id="rId139" Type="http://schemas.openxmlformats.org/officeDocument/2006/relationships/slideLayout" Target="../slideLayouts/slideLayout427.xml"/><Relationship Id="rId85" Type="http://schemas.openxmlformats.org/officeDocument/2006/relationships/slideLayout" Target="../slideLayouts/slideLayout373.xml"/><Relationship Id="rId150" Type="http://schemas.openxmlformats.org/officeDocument/2006/relationships/slideLayout" Target="../slideLayouts/slideLayout438.xml"/><Relationship Id="rId171" Type="http://schemas.openxmlformats.org/officeDocument/2006/relationships/slideLayout" Target="../slideLayouts/slideLayout459.xml"/><Relationship Id="rId192" Type="http://schemas.openxmlformats.org/officeDocument/2006/relationships/slideLayout" Target="../slideLayouts/slideLayout480.xml"/><Relationship Id="rId12" Type="http://schemas.openxmlformats.org/officeDocument/2006/relationships/slideLayout" Target="../slideLayouts/slideLayout300.xml"/><Relationship Id="rId33" Type="http://schemas.openxmlformats.org/officeDocument/2006/relationships/slideLayout" Target="../slideLayouts/slideLayout321.xml"/><Relationship Id="rId108" Type="http://schemas.openxmlformats.org/officeDocument/2006/relationships/slideLayout" Target="../slideLayouts/slideLayout396.xml"/><Relationship Id="rId129" Type="http://schemas.openxmlformats.org/officeDocument/2006/relationships/slideLayout" Target="../slideLayouts/slideLayout417.xml"/><Relationship Id="rId54" Type="http://schemas.openxmlformats.org/officeDocument/2006/relationships/slideLayout" Target="../slideLayouts/slideLayout342.xml"/><Relationship Id="rId75" Type="http://schemas.openxmlformats.org/officeDocument/2006/relationships/slideLayout" Target="../slideLayouts/slideLayout363.xml"/><Relationship Id="rId96" Type="http://schemas.openxmlformats.org/officeDocument/2006/relationships/slideLayout" Target="../slideLayouts/slideLayout384.xml"/><Relationship Id="rId140" Type="http://schemas.openxmlformats.org/officeDocument/2006/relationships/slideLayout" Target="../slideLayouts/slideLayout428.xml"/><Relationship Id="rId161" Type="http://schemas.openxmlformats.org/officeDocument/2006/relationships/slideLayout" Target="../slideLayouts/slideLayout449.xml"/><Relationship Id="rId182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294.xml"/><Relationship Id="rId23" Type="http://schemas.openxmlformats.org/officeDocument/2006/relationships/slideLayout" Target="../slideLayouts/slideLayout311.xml"/><Relationship Id="rId119" Type="http://schemas.openxmlformats.org/officeDocument/2006/relationships/slideLayout" Target="../slideLayouts/slideLayout407.xml"/><Relationship Id="rId44" Type="http://schemas.openxmlformats.org/officeDocument/2006/relationships/slideLayout" Target="../slideLayouts/slideLayout332.xml"/><Relationship Id="rId65" Type="http://schemas.openxmlformats.org/officeDocument/2006/relationships/slideLayout" Target="../slideLayouts/slideLayout353.xml"/><Relationship Id="rId86" Type="http://schemas.openxmlformats.org/officeDocument/2006/relationships/slideLayout" Target="../slideLayouts/slideLayout374.xml"/><Relationship Id="rId130" Type="http://schemas.openxmlformats.org/officeDocument/2006/relationships/slideLayout" Target="../slideLayouts/slideLayout418.xml"/><Relationship Id="rId151" Type="http://schemas.openxmlformats.org/officeDocument/2006/relationships/slideLayout" Target="../slideLayouts/slideLayout439.xml"/><Relationship Id="rId172" Type="http://schemas.openxmlformats.org/officeDocument/2006/relationships/slideLayout" Target="../slideLayouts/slideLayout460.xml"/><Relationship Id="rId193" Type="http://schemas.openxmlformats.org/officeDocument/2006/relationships/slideLayout" Target="../slideLayouts/slideLayout481.xml"/><Relationship Id="rId13" Type="http://schemas.openxmlformats.org/officeDocument/2006/relationships/slideLayout" Target="../slideLayouts/slideLayout301.xml"/><Relationship Id="rId109" Type="http://schemas.openxmlformats.org/officeDocument/2006/relationships/slideLayout" Target="../slideLayouts/slideLayout397.xml"/><Relationship Id="rId34" Type="http://schemas.openxmlformats.org/officeDocument/2006/relationships/slideLayout" Target="../slideLayouts/slideLayout322.xml"/><Relationship Id="rId55" Type="http://schemas.openxmlformats.org/officeDocument/2006/relationships/slideLayout" Target="../slideLayouts/slideLayout343.xml"/><Relationship Id="rId76" Type="http://schemas.openxmlformats.org/officeDocument/2006/relationships/slideLayout" Target="../slideLayouts/slideLayout364.xml"/><Relationship Id="rId97" Type="http://schemas.openxmlformats.org/officeDocument/2006/relationships/slideLayout" Target="../slideLayouts/slideLayout385.xml"/><Relationship Id="rId120" Type="http://schemas.openxmlformats.org/officeDocument/2006/relationships/slideLayout" Target="../slideLayouts/slideLayout408.xml"/><Relationship Id="rId141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295.xml"/><Relationship Id="rId71" Type="http://schemas.openxmlformats.org/officeDocument/2006/relationships/slideLayout" Target="../slideLayouts/slideLayout359.xml"/><Relationship Id="rId92" Type="http://schemas.openxmlformats.org/officeDocument/2006/relationships/slideLayout" Target="../slideLayouts/slideLayout380.xml"/><Relationship Id="rId162" Type="http://schemas.openxmlformats.org/officeDocument/2006/relationships/slideLayout" Target="../slideLayouts/slideLayout450.xml"/><Relationship Id="rId183" Type="http://schemas.openxmlformats.org/officeDocument/2006/relationships/slideLayout" Target="../slideLayouts/slideLayout471.xml"/><Relationship Id="rId2" Type="http://schemas.openxmlformats.org/officeDocument/2006/relationships/slideLayout" Target="../slideLayouts/slideLayout290.xml"/><Relationship Id="rId29" Type="http://schemas.openxmlformats.org/officeDocument/2006/relationships/slideLayout" Target="../slideLayouts/slideLayout317.xml"/><Relationship Id="rId24" Type="http://schemas.openxmlformats.org/officeDocument/2006/relationships/slideLayout" Target="../slideLayouts/slideLayout312.xml"/><Relationship Id="rId40" Type="http://schemas.openxmlformats.org/officeDocument/2006/relationships/slideLayout" Target="../slideLayouts/slideLayout328.xml"/><Relationship Id="rId45" Type="http://schemas.openxmlformats.org/officeDocument/2006/relationships/slideLayout" Target="../slideLayouts/slideLayout333.xml"/><Relationship Id="rId66" Type="http://schemas.openxmlformats.org/officeDocument/2006/relationships/slideLayout" Target="../slideLayouts/slideLayout354.xml"/><Relationship Id="rId87" Type="http://schemas.openxmlformats.org/officeDocument/2006/relationships/slideLayout" Target="../slideLayouts/slideLayout375.xml"/><Relationship Id="rId110" Type="http://schemas.openxmlformats.org/officeDocument/2006/relationships/slideLayout" Target="../slideLayouts/slideLayout398.xml"/><Relationship Id="rId115" Type="http://schemas.openxmlformats.org/officeDocument/2006/relationships/slideLayout" Target="../slideLayouts/slideLayout403.xml"/><Relationship Id="rId131" Type="http://schemas.openxmlformats.org/officeDocument/2006/relationships/slideLayout" Target="../slideLayouts/slideLayout419.xml"/><Relationship Id="rId136" Type="http://schemas.openxmlformats.org/officeDocument/2006/relationships/slideLayout" Target="../slideLayouts/slideLayout424.xml"/><Relationship Id="rId157" Type="http://schemas.openxmlformats.org/officeDocument/2006/relationships/slideLayout" Target="../slideLayouts/slideLayout445.xml"/><Relationship Id="rId178" Type="http://schemas.openxmlformats.org/officeDocument/2006/relationships/slideLayout" Target="../slideLayouts/slideLayout466.xml"/><Relationship Id="rId61" Type="http://schemas.openxmlformats.org/officeDocument/2006/relationships/slideLayout" Target="../slideLayouts/slideLayout349.xml"/><Relationship Id="rId82" Type="http://schemas.openxmlformats.org/officeDocument/2006/relationships/slideLayout" Target="../slideLayouts/slideLayout370.xml"/><Relationship Id="rId152" Type="http://schemas.openxmlformats.org/officeDocument/2006/relationships/slideLayout" Target="../slideLayouts/slideLayout440.xml"/><Relationship Id="rId173" Type="http://schemas.openxmlformats.org/officeDocument/2006/relationships/slideLayout" Target="../slideLayouts/slideLayout461.xml"/><Relationship Id="rId194" Type="http://schemas.openxmlformats.org/officeDocument/2006/relationships/slideLayout" Target="../slideLayouts/slideLayout482.xml"/><Relationship Id="rId19" Type="http://schemas.openxmlformats.org/officeDocument/2006/relationships/slideLayout" Target="../slideLayouts/slideLayout307.xml"/><Relationship Id="rId14" Type="http://schemas.openxmlformats.org/officeDocument/2006/relationships/slideLayout" Target="../slideLayouts/slideLayout302.xml"/><Relationship Id="rId30" Type="http://schemas.openxmlformats.org/officeDocument/2006/relationships/slideLayout" Target="../slideLayouts/slideLayout318.xml"/><Relationship Id="rId35" Type="http://schemas.openxmlformats.org/officeDocument/2006/relationships/slideLayout" Target="../slideLayouts/slideLayout323.xml"/><Relationship Id="rId56" Type="http://schemas.openxmlformats.org/officeDocument/2006/relationships/slideLayout" Target="../slideLayouts/slideLayout344.xml"/><Relationship Id="rId77" Type="http://schemas.openxmlformats.org/officeDocument/2006/relationships/slideLayout" Target="../slideLayouts/slideLayout365.xml"/><Relationship Id="rId100" Type="http://schemas.openxmlformats.org/officeDocument/2006/relationships/slideLayout" Target="../slideLayouts/slideLayout388.xml"/><Relationship Id="rId105" Type="http://schemas.openxmlformats.org/officeDocument/2006/relationships/slideLayout" Target="../slideLayouts/slideLayout393.xml"/><Relationship Id="rId126" Type="http://schemas.openxmlformats.org/officeDocument/2006/relationships/slideLayout" Target="../slideLayouts/slideLayout414.xml"/><Relationship Id="rId147" Type="http://schemas.openxmlformats.org/officeDocument/2006/relationships/slideLayout" Target="../slideLayouts/slideLayout435.xml"/><Relationship Id="rId168" Type="http://schemas.openxmlformats.org/officeDocument/2006/relationships/slideLayout" Target="../slideLayouts/slideLayout456.xml"/><Relationship Id="rId8" Type="http://schemas.openxmlformats.org/officeDocument/2006/relationships/slideLayout" Target="../slideLayouts/slideLayout296.xml"/><Relationship Id="rId51" Type="http://schemas.openxmlformats.org/officeDocument/2006/relationships/slideLayout" Target="../slideLayouts/slideLayout339.xml"/><Relationship Id="rId72" Type="http://schemas.openxmlformats.org/officeDocument/2006/relationships/slideLayout" Target="../slideLayouts/slideLayout360.xml"/><Relationship Id="rId93" Type="http://schemas.openxmlformats.org/officeDocument/2006/relationships/slideLayout" Target="../slideLayouts/slideLayout381.xml"/><Relationship Id="rId98" Type="http://schemas.openxmlformats.org/officeDocument/2006/relationships/slideLayout" Target="../slideLayouts/slideLayout386.xml"/><Relationship Id="rId121" Type="http://schemas.openxmlformats.org/officeDocument/2006/relationships/slideLayout" Target="../slideLayouts/slideLayout409.xml"/><Relationship Id="rId142" Type="http://schemas.openxmlformats.org/officeDocument/2006/relationships/slideLayout" Target="../slideLayouts/slideLayout430.xml"/><Relationship Id="rId163" Type="http://schemas.openxmlformats.org/officeDocument/2006/relationships/slideLayout" Target="../slideLayouts/slideLayout451.xml"/><Relationship Id="rId184" Type="http://schemas.openxmlformats.org/officeDocument/2006/relationships/slideLayout" Target="../slideLayouts/slideLayout472.xml"/><Relationship Id="rId189" Type="http://schemas.openxmlformats.org/officeDocument/2006/relationships/slideLayout" Target="../slideLayouts/slideLayout477.xml"/><Relationship Id="rId3" Type="http://schemas.openxmlformats.org/officeDocument/2006/relationships/slideLayout" Target="../slideLayouts/slideLayout291.xml"/><Relationship Id="rId25" Type="http://schemas.openxmlformats.org/officeDocument/2006/relationships/slideLayout" Target="../slideLayouts/slideLayout313.xml"/><Relationship Id="rId46" Type="http://schemas.openxmlformats.org/officeDocument/2006/relationships/slideLayout" Target="../slideLayouts/slideLayout334.xml"/><Relationship Id="rId67" Type="http://schemas.openxmlformats.org/officeDocument/2006/relationships/slideLayout" Target="../slideLayouts/slideLayout355.xml"/><Relationship Id="rId116" Type="http://schemas.openxmlformats.org/officeDocument/2006/relationships/slideLayout" Target="../slideLayouts/slideLayout404.xml"/><Relationship Id="rId137" Type="http://schemas.openxmlformats.org/officeDocument/2006/relationships/slideLayout" Target="../slideLayouts/slideLayout425.xml"/><Relationship Id="rId158" Type="http://schemas.openxmlformats.org/officeDocument/2006/relationships/slideLayout" Target="../slideLayouts/slideLayout446.xml"/><Relationship Id="rId20" Type="http://schemas.openxmlformats.org/officeDocument/2006/relationships/slideLayout" Target="../slideLayouts/slideLayout308.xml"/><Relationship Id="rId41" Type="http://schemas.openxmlformats.org/officeDocument/2006/relationships/slideLayout" Target="../slideLayouts/slideLayout329.xml"/><Relationship Id="rId62" Type="http://schemas.openxmlformats.org/officeDocument/2006/relationships/slideLayout" Target="../slideLayouts/slideLayout350.xml"/><Relationship Id="rId83" Type="http://schemas.openxmlformats.org/officeDocument/2006/relationships/slideLayout" Target="../slideLayouts/slideLayout371.xml"/><Relationship Id="rId88" Type="http://schemas.openxmlformats.org/officeDocument/2006/relationships/slideLayout" Target="../slideLayouts/slideLayout376.xml"/><Relationship Id="rId111" Type="http://schemas.openxmlformats.org/officeDocument/2006/relationships/slideLayout" Target="../slideLayouts/slideLayout399.xml"/><Relationship Id="rId132" Type="http://schemas.openxmlformats.org/officeDocument/2006/relationships/slideLayout" Target="../slideLayouts/slideLayout420.xml"/><Relationship Id="rId153" Type="http://schemas.openxmlformats.org/officeDocument/2006/relationships/slideLayout" Target="../slideLayouts/slideLayout441.xml"/><Relationship Id="rId174" Type="http://schemas.openxmlformats.org/officeDocument/2006/relationships/slideLayout" Target="../slideLayouts/slideLayout462.xml"/><Relationship Id="rId179" Type="http://schemas.openxmlformats.org/officeDocument/2006/relationships/slideLayout" Target="../slideLayouts/slideLayout467.xml"/><Relationship Id="rId195" Type="http://schemas.openxmlformats.org/officeDocument/2006/relationships/slideLayout" Target="../slideLayouts/slideLayout483.xml"/><Relationship Id="rId190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303.xml"/><Relationship Id="rId36" Type="http://schemas.openxmlformats.org/officeDocument/2006/relationships/slideLayout" Target="../slideLayouts/slideLayout324.xml"/><Relationship Id="rId57" Type="http://schemas.openxmlformats.org/officeDocument/2006/relationships/slideLayout" Target="../slideLayouts/slideLayout345.xml"/><Relationship Id="rId106" Type="http://schemas.openxmlformats.org/officeDocument/2006/relationships/slideLayout" Target="../slideLayouts/slideLayout394.xml"/><Relationship Id="rId127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298.xml"/><Relationship Id="rId31" Type="http://schemas.openxmlformats.org/officeDocument/2006/relationships/slideLayout" Target="../slideLayouts/slideLayout319.xml"/><Relationship Id="rId52" Type="http://schemas.openxmlformats.org/officeDocument/2006/relationships/slideLayout" Target="../slideLayouts/slideLayout340.xml"/><Relationship Id="rId73" Type="http://schemas.openxmlformats.org/officeDocument/2006/relationships/slideLayout" Target="../slideLayouts/slideLayout361.xml"/><Relationship Id="rId78" Type="http://schemas.openxmlformats.org/officeDocument/2006/relationships/slideLayout" Target="../slideLayouts/slideLayout366.xml"/><Relationship Id="rId94" Type="http://schemas.openxmlformats.org/officeDocument/2006/relationships/slideLayout" Target="../slideLayouts/slideLayout382.xml"/><Relationship Id="rId99" Type="http://schemas.openxmlformats.org/officeDocument/2006/relationships/slideLayout" Target="../slideLayouts/slideLayout387.xml"/><Relationship Id="rId101" Type="http://schemas.openxmlformats.org/officeDocument/2006/relationships/slideLayout" Target="../slideLayouts/slideLayout389.xml"/><Relationship Id="rId122" Type="http://schemas.openxmlformats.org/officeDocument/2006/relationships/slideLayout" Target="../slideLayouts/slideLayout410.xml"/><Relationship Id="rId143" Type="http://schemas.openxmlformats.org/officeDocument/2006/relationships/slideLayout" Target="../slideLayouts/slideLayout431.xml"/><Relationship Id="rId148" Type="http://schemas.openxmlformats.org/officeDocument/2006/relationships/slideLayout" Target="../slideLayouts/slideLayout436.xml"/><Relationship Id="rId164" Type="http://schemas.openxmlformats.org/officeDocument/2006/relationships/slideLayout" Target="../slideLayouts/slideLayout452.xml"/><Relationship Id="rId169" Type="http://schemas.openxmlformats.org/officeDocument/2006/relationships/slideLayout" Target="../slideLayouts/slideLayout457.xml"/><Relationship Id="rId185" Type="http://schemas.openxmlformats.org/officeDocument/2006/relationships/slideLayout" Target="../slideLayouts/slideLayout473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80" Type="http://schemas.openxmlformats.org/officeDocument/2006/relationships/slideLayout" Target="../slideLayouts/slideLayout468.xml"/><Relationship Id="rId26" Type="http://schemas.openxmlformats.org/officeDocument/2006/relationships/slideLayout" Target="../slideLayouts/slideLayout314.xml"/><Relationship Id="rId47" Type="http://schemas.openxmlformats.org/officeDocument/2006/relationships/slideLayout" Target="../slideLayouts/slideLayout335.xml"/><Relationship Id="rId68" Type="http://schemas.openxmlformats.org/officeDocument/2006/relationships/slideLayout" Target="../slideLayouts/slideLayout356.xml"/><Relationship Id="rId89" Type="http://schemas.openxmlformats.org/officeDocument/2006/relationships/slideLayout" Target="../slideLayouts/slideLayout377.xml"/><Relationship Id="rId112" Type="http://schemas.openxmlformats.org/officeDocument/2006/relationships/slideLayout" Target="../slideLayouts/slideLayout400.xml"/><Relationship Id="rId133" Type="http://schemas.openxmlformats.org/officeDocument/2006/relationships/slideLayout" Target="../slideLayouts/slideLayout421.xml"/><Relationship Id="rId154" Type="http://schemas.openxmlformats.org/officeDocument/2006/relationships/slideLayout" Target="../slideLayouts/slideLayout442.xml"/><Relationship Id="rId175" Type="http://schemas.openxmlformats.org/officeDocument/2006/relationships/slideLayout" Target="../slideLayouts/slideLayout463.xml"/><Relationship Id="rId196" Type="http://schemas.openxmlformats.org/officeDocument/2006/relationships/slideLayout" Target="../slideLayouts/slideLayout484.xml"/><Relationship Id="rId16" Type="http://schemas.openxmlformats.org/officeDocument/2006/relationships/slideLayout" Target="../slideLayouts/slideLayout304.xml"/><Relationship Id="rId37" Type="http://schemas.openxmlformats.org/officeDocument/2006/relationships/slideLayout" Target="../slideLayouts/slideLayout325.xml"/><Relationship Id="rId58" Type="http://schemas.openxmlformats.org/officeDocument/2006/relationships/slideLayout" Target="../slideLayouts/slideLayout346.xml"/><Relationship Id="rId79" Type="http://schemas.openxmlformats.org/officeDocument/2006/relationships/slideLayout" Target="../slideLayouts/slideLayout367.xml"/><Relationship Id="rId102" Type="http://schemas.openxmlformats.org/officeDocument/2006/relationships/slideLayout" Target="../slideLayouts/slideLayout390.xml"/><Relationship Id="rId123" Type="http://schemas.openxmlformats.org/officeDocument/2006/relationships/slideLayout" Target="../slideLayouts/slideLayout411.xml"/><Relationship Id="rId144" Type="http://schemas.openxmlformats.org/officeDocument/2006/relationships/slideLayout" Target="../slideLayouts/slideLayout432.xml"/><Relationship Id="rId90" Type="http://schemas.openxmlformats.org/officeDocument/2006/relationships/slideLayout" Target="../slideLayouts/slideLayout378.xml"/><Relationship Id="rId165" Type="http://schemas.openxmlformats.org/officeDocument/2006/relationships/slideLayout" Target="../slideLayouts/slideLayout453.xml"/><Relationship Id="rId186" Type="http://schemas.openxmlformats.org/officeDocument/2006/relationships/slideLayout" Target="../slideLayouts/slideLayout474.xml"/><Relationship Id="rId27" Type="http://schemas.openxmlformats.org/officeDocument/2006/relationships/slideLayout" Target="../slideLayouts/slideLayout315.xml"/><Relationship Id="rId48" Type="http://schemas.openxmlformats.org/officeDocument/2006/relationships/slideLayout" Target="../slideLayouts/slideLayout336.xml"/><Relationship Id="rId69" Type="http://schemas.openxmlformats.org/officeDocument/2006/relationships/slideLayout" Target="../slideLayouts/slideLayout357.xml"/><Relationship Id="rId113" Type="http://schemas.openxmlformats.org/officeDocument/2006/relationships/slideLayout" Target="../slideLayouts/slideLayout401.xml"/><Relationship Id="rId134" Type="http://schemas.openxmlformats.org/officeDocument/2006/relationships/slideLayout" Target="../slideLayouts/slideLayout422.xml"/><Relationship Id="rId80" Type="http://schemas.openxmlformats.org/officeDocument/2006/relationships/slideLayout" Target="../slideLayouts/slideLayout368.xml"/><Relationship Id="rId155" Type="http://schemas.openxmlformats.org/officeDocument/2006/relationships/slideLayout" Target="../slideLayouts/slideLayout443.xml"/><Relationship Id="rId176" Type="http://schemas.openxmlformats.org/officeDocument/2006/relationships/slideLayout" Target="../slideLayouts/slideLayout464.xml"/><Relationship Id="rId197" Type="http://schemas.openxmlformats.org/officeDocument/2006/relationships/slideLayout" Target="../slideLayouts/slideLayout485.xml"/><Relationship Id="rId17" Type="http://schemas.openxmlformats.org/officeDocument/2006/relationships/slideLayout" Target="../slideLayouts/slideLayout305.xml"/><Relationship Id="rId38" Type="http://schemas.openxmlformats.org/officeDocument/2006/relationships/slideLayout" Target="../slideLayouts/slideLayout326.xml"/><Relationship Id="rId59" Type="http://schemas.openxmlformats.org/officeDocument/2006/relationships/slideLayout" Target="../slideLayouts/slideLayout347.xml"/><Relationship Id="rId103" Type="http://schemas.openxmlformats.org/officeDocument/2006/relationships/slideLayout" Target="../slideLayouts/slideLayout391.xml"/><Relationship Id="rId124" Type="http://schemas.openxmlformats.org/officeDocument/2006/relationships/slideLayout" Target="../slideLayouts/slideLayout412.xml"/><Relationship Id="rId70" Type="http://schemas.openxmlformats.org/officeDocument/2006/relationships/slideLayout" Target="../slideLayouts/slideLayout358.xml"/><Relationship Id="rId91" Type="http://schemas.openxmlformats.org/officeDocument/2006/relationships/slideLayout" Target="../slideLayouts/slideLayout379.xml"/><Relationship Id="rId145" Type="http://schemas.openxmlformats.org/officeDocument/2006/relationships/slideLayout" Target="../slideLayouts/slideLayout433.xml"/><Relationship Id="rId166" Type="http://schemas.openxmlformats.org/officeDocument/2006/relationships/slideLayout" Target="../slideLayouts/slideLayout454.xml"/><Relationship Id="rId187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289.xml"/><Relationship Id="rId28" Type="http://schemas.openxmlformats.org/officeDocument/2006/relationships/slideLayout" Target="../slideLayouts/slideLayout316.xml"/><Relationship Id="rId49" Type="http://schemas.openxmlformats.org/officeDocument/2006/relationships/slideLayout" Target="../slideLayouts/slideLayout337.xml"/><Relationship Id="rId114" Type="http://schemas.openxmlformats.org/officeDocument/2006/relationships/slideLayout" Target="../slideLayouts/slideLayout402.xml"/><Relationship Id="rId60" Type="http://schemas.openxmlformats.org/officeDocument/2006/relationships/slideLayout" Target="../slideLayouts/slideLayout348.xml"/><Relationship Id="rId81" Type="http://schemas.openxmlformats.org/officeDocument/2006/relationships/slideLayout" Target="../slideLayouts/slideLayout369.xml"/><Relationship Id="rId135" Type="http://schemas.openxmlformats.org/officeDocument/2006/relationships/slideLayout" Target="../slideLayouts/slideLayout423.xml"/><Relationship Id="rId156" Type="http://schemas.openxmlformats.org/officeDocument/2006/relationships/slideLayout" Target="../slideLayouts/slideLayout444.xml"/><Relationship Id="rId177" Type="http://schemas.openxmlformats.org/officeDocument/2006/relationships/slideLayout" Target="../slideLayouts/slideLayout465.xml"/><Relationship Id="rId198" Type="http://schemas.openxmlformats.org/officeDocument/2006/relationships/theme" Target="../theme/theme3.xml"/><Relationship Id="rId18" Type="http://schemas.openxmlformats.org/officeDocument/2006/relationships/slideLayout" Target="../slideLayouts/slideLayout306.xml"/><Relationship Id="rId39" Type="http://schemas.openxmlformats.org/officeDocument/2006/relationships/slideLayout" Target="../slideLayouts/slideLayout327.xml"/><Relationship Id="rId50" Type="http://schemas.openxmlformats.org/officeDocument/2006/relationships/slideLayout" Target="../slideLayouts/slideLayout338.xml"/><Relationship Id="rId104" Type="http://schemas.openxmlformats.org/officeDocument/2006/relationships/slideLayout" Target="../slideLayouts/slideLayout392.xml"/><Relationship Id="rId125" Type="http://schemas.openxmlformats.org/officeDocument/2006/relationships/slideLayout" Target="../slideLayouts/slideLayout413.xml"/><Relationship Id="rId146" Type="http://schemas.openxmlformats.org/officeDocument/2006/relationships/slideLayout" Target="../slideLayouts/slideLayout434.xml"/><Relationship Id="rId167" Type="http://schemas.openxmlformats.org/officeDocument/2006/relationships/slideLayout" Target="../slideLayouts/slideLayout455.xml"/><Relationship Id="rId188" Type="http://schemas.openxmlformats.org/officeDocument/2006/relationships/slideLayout" Target="../slideLayouts/slideLayout4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E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"/>
          <p:cNvSpPr/>
          <p:nvPr/>
        </p:nvSpPr>
        <p:spPr>
          <a:xfrm>
            <a:off x="2479963" y="0"/>
            <a:ext cx="9712037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"/>
                </a:moveTo>
                <a:lnTo>
                  <a:pt x="2249" y="18384"/>
                </a:lnTo>
                <a:lnTo>
                  <a:pt x="17348" y="14559"/>
                </a:lnTo>
                <a:lnTo>
                  <a:pt x="1818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15923" y="1339200"/>
            <a:ext cx="11360151" cy="486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111" y="245282"/>
            <a:ext cx="153964" cy="1355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15925" y="251317"/>
            <a:ext cx="10836276" cy="153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pic>
        <p:nvPicPr>
          <p:cNvPr id="6" name="Picture 8" descr="Picture 8"/>
          <p:cNvPicPr>
            <a:picLocks noChangeAspect="1"/>
          </p:cNvPicPr>
          <p:nvPr/>
        </p:nvPicPr>
        <p:blipFill>
          <a:blip r:embed="rId268"/>
          <a:stretch>
            <a:fillRect/>
          </a:stretch>
        </p:blipFill>
        <p:spPr>
          <a:xfrm>
            <a:off x="342308" y="6178591"/>
            <a:ext cx="1003813" cy="44947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8" r:id="rId44"/>
    <p:sldLayoutId id="2147483700" r:id="rId45"/>
    <p:sldLayoutId id="2147483701" r:id="rId46"/>
    <p:sldLayoutId id="2147483702" r:id="rId47"/>
    <p:sldLayoutId id="2147483703" r:id="rId48"/>
    <p:sldLayoutId id="2147483705" r:id="rId49"/>
    <p:sldLayoutId id="2147483706" r:id="rId50"/>
    <p:sldLayoutId id="2147483707" r:id="rId51"/>
    <p:sldLayoutId id="2147483708" r:id="rId52"/>
    <p:sldLayoutId id="2147483709" r:id="rId53"/>
    <p:sldLayoutId id="2147483710" r:id="rId54"/>
    <p:sldLayoutId id="2147483711" r:id="rId55"/>
    <p:sldLayoutId id="2147483712" r:id="rId56"/>
    <p:sldLayoutId id="2147483713" r:id="rId57"/>
    <p:sldLayoutId id="2147483714" r:id="rId58"/>
    <p:sldLayoutId id="2147483715" r:id="rId59"/>
    <p:sldLayoutId id="2147483716" r:id="rId60"/>
    <p:sldLayoutId id="2147483717" r:id="rId61"/>
    <p:sldLayoutId id="2147483718" r:id="rId62"/>
    <p:sldLayoutId id="2147483719" r:id="rId63"/>
    <p:sldLayoutId id="2147483720" r:id="rId64"/>
    <p:sldLayoutId id="2147483721" r:id="rId65"/>
    <p:sldLayoutId id="2147483722" r:id="rId66"/>
    <p:sldLayoutId id="2147483723" r:id="rId67"/>
    <p:sldLayoutId id="2147483724" r:id="rId68"/>
    <p:sldLayoutId id="2147483725" r:id="rId69"/>
    <p:sldLayoutId id="2147483726" r:id="rId70"/>
    <p:sldLayoutId id="2147483727" r:id="rId71"/>
    <p:sldLayoutId id="2147483728" r:id="rId72"/>
    <p:sldLayoutId id="2147483729" r:id="rId73"/>
    <p:sldLayoutId id="2147483730" r:id="rId74"/>
    <p:sldLayoutId id="2147483731" r:id="rId75"/>
    <p:sldLayoutId id="2147483732" r:id="rId76"/>
    <p:sldLayoutId id="2147483733" r:id="rId77"/>
    <p:sldLayoutId id="2147483734" r:id="rId78"/>
    <p:sldLayoutId id="2147483735" r:id="rId79"/>
    <p:sldLayoutId id="2147483736" r:id="rId80"/>
    <p:sldLayoutId id="2147483737" r:id="rId81"/>
    <p:sldLayoutId id="2147483738" r:id="rId82"/>
    <p:sldLayoutId id="2147483739" r:id="rId83"/>
    <p:sldLayoutId id="2147483740" r:id="rId84"/>
    <p:sldLayoutId id="2147483741" r:id="rId85"/>
    <p:sldLayoutId id="2147483742" r:id="rId86"/>
    <p:sldLayoutId id="2147483743" r:id="rId87"/>
    <p:sldLayoutId id="2147483744" r:id="rId88"/>
    <p:sldLayoutId id="2147483745" r:id="rId89"/>
    <p:sldLayoutId id="2147483746" r:id="rId90"/>
    <p:sldLayoutId id="2147483747" r:id="rId91"/>
    <p:sldLayoutId id="2147483748" r:id="rId92"/>
    <p:sldLayoutId id="2147483749" r:id="rId93"/>
    <p:sldLayoutId id="2147483750" r:id="rId94"/>
    <p:sldLayoutId id="2147483751" r:id="rId95"/>
    <p:sldLayoutId id="2147483752" r:id="rId96"/>
    <p:sldLayoutId id="2147483753" r:id="rId97"/>
    <p:sldLayoutId id="2147483754" r:id="rId98"/>
    <p:sldLayoutId id="2147483755" r:id="rId99"/>
    <p:sldLayoutId id="2147483756" r:id="rId100"/>
    <p:sldLayoutId id="2147483757" r:id="rId101"/>
    <p:sldLayoutId id="2147483758" r:id="rId102"/>
    <p:sldLayoutId id="2147483759" r:id="rId103"/>
    <p:sldLayoutId id="2147483760" r:id="rId104"/>
    <p:sldLayoutId id="2147483761" r:id="rId105"/>
    <p:sldLayoutId id="2147483762" r:id="rId106"/>
    <p:sldLayoutId id="2147483763" r:id="rId107"/>
    <p:sldLayoutId id="2147483764" r:id="rId108"/>
    <p:sldLayoutId id="2147483765" r:id="rId109"/>
    <p:sldLayoutId id="2147483766" r:id="rId110"/>
    <p:sldLayoutId id="2147483767" r:id="rId111"/>
    <p:sldLayoutId id="2147483768" r:id="rId112"/>
    <p:sldLayoutId id="2147483769" r:id="rId113"/>
    <p:sldLayoutId id="2147483770" r:id="rId114"/>
    <p:sldLayoutId id="2147483771" r:id="rId115"/>
    <p:sldLayoutId id="2147483772" r:id="rId116"/>
    <p:sldLayoutId id="2147483773" r:id="rId117"/>
    <p:sldLayoutId id="2147483774" r:id="rId118"/>
    <p:sldLayoutId id="2147483775" r:id="rId119"/>
    <p:sldLayoutId id="2147483776" r:id="rId120"/>
    <p:sldLayoutId id="2147483777" r:id="rId121"/>
    <p:sldLayoutId id="2147483778" r:id="rId122"/>
    <p:sldLayoutId id="2147483779" r:id="rId123"/>
    <p:sldLayoutId id="2147483780" r:id="rId124"/>
    <p:sldLayoutId id="2147483781" r:id="rId125"/>
    <p:sldLayoutId id="2147483782" r:id="rId126"/>
    <p:sldLayoutId id="2147483783" r:id="rId127"/>
    <p:sldLayoutId id="2147483784" r:id="rId128"/>
    <p:sldLayoutId id="2147483785" r:id="rId129"/>
    <p:sldLayoutId id="2147483786" r:id="rId130"/>
    <p:sldLayoutId id="2147483787" r:id="rId131"/>
    <p:sldLayoutId id="2147483788" r:id="rId132"/>
    <p:sldLayoutId id="2147483789" r:id="rId133"/>
    <p:sldLayoutId id="2147483790" r:id="rId134"/>
    <p:sldLayoutId id="2147483791" r:id="rId135"/>
    <p:sldLayoutId id="2147483792" r:id="rId136"/>
    <p:sldLayoutId id="2147483793" r:id="rId137"/>
    <p:sldLayoutId id="2147483794" r:id="rId138"/>
    <p:sldLayoutId id="2147483795" r:id="rId139"/>
    <p:sldLayoutId id="2147483796" r:id="rId140"/>
    <p:sldLayoutId id="2147483797" r:id="rId141"/>
    <p:sldLayoutId id="2147483798" r:id="rId142"/>
    <p:sldLayoutId id="2147483799" r:id="rId143"/>
    <p:sldLayoutId id="2147483800" r:id="rId144"/>
    <p:sldLayoutId id="2147483801" r:id="rId145"/>
    <p:sldLayoutId id="2147483802" r:id="rId146"/>
    <p:sldLayoutId id="2147483803" r:id="rId147"/>
    <p:sldLayoutId id="2147483804" r:id="rId148"/>
    <p:sldLayoutId id="2147483805" r:id="rId149"/>
    <p:sldLayoutId id="2147483806" r:id="rId150"/>
    <p:sldLayoutId id="2147483807" r:id="rId151"/>
    <p:sldLayoutId id="2147483808" r:id="rId152"/>
    <p:sldLayoutId id="2147483809" r:id="rId153"/>
    <p:sldLayoutId id="2147483810" r:id="rId154"/>
    <p:sldLayoutId id="2147483811" r:id="rId155"/>
    <p:sldLayoutId id="2147483812" r:id="rId156"/>
    <p:sldLayoutId id="2147483813" r:id="rId157"/>
    <p:sldLayoutId id="2147483814" r:id="rId158"/>
    <p:sldLayoutId id="2147483815" r:id="rId159"/>
    <p:sldLayoutId id="2147483816" r:id="rId160"/>
    <p:sldLayoutId id="2147483817" r:id="rId161"/>
    <p:sldLayoutId id="2147483818" r:id="rId162"/>
    <p:sldLayoutId id="2147483819" r:id="rId163"/>
    <p:sldLayoutId id="2147483820" r:id="rId164"/>
    <p:sldLayoutId id="2147483821" r:id="rId165"/>
    <p:sldLayoutId id="2147483822" r:id="rId166"/>
    <p:sldLayoutId id="2147483823" r:id="rId167"/>
    <p:sldLayoutId id="2147483824" r:id="rId168"/>
    <p:sldLayoutId id="2147483825" r:id="rId169"/>
    <p:sldLayoutId id="2147483826" r:id="rId170"/>
    <p:sldLayoutId id="2147483827" r:id="rId171"/>
    <p:sldLayoutId id="2147483828" r:id="rId172"/>
    <p:sldLayoutId id="2147483829" r:id="rId173"/>
    <p:sldLayoutId id="2147483830" r:id="rId174"/>
    <p:sldLayoutId id="2147483831" r:id="rId175"/>
    <p:sldLayoutId id="2147483832" r:id="rId176"/>
    <p:sldLayoutId id="2147483833" r:id="rId177"/>
    <p:sldLayoutId id="2147483834" r:id="rId178"/>
    <p:sldLayoutId id="2147483835" r:id="rId179"/>
    <p:sldLayoutId id="2147483836" r:id="rId180"/>
    <p:sldLayoutId id="2147483837" r:id="rId181"/>
    <p:sldLayoutId id="2147483838" r:id="rId182"/>
    <p:sldLayoutId id="2147483839" r:id="rId183"/>
    <p:sldLayoutId id="2147483840" r:id="rId184"/>
    <p:sldLayoutId id="2147483841" r:id="rId185"/>
    <p:sldLayoutId id="2147483842" r:id="rId186"/>
    <p:sldLayoutId id="2147483843" r:id="rId187"/>
    <p:sldLayoutId id="2147483844" r:id="rId188"/>
    <p:sldLayoutId id="2147483845" r:id="rId189"/>
    <p:sldLayoutId id="2147483846" r:id="rId190"/>
    <p:sldLayoutId id="2147483847" r:id="rId191"/>
    <p:sldLayoutId id="2147483848" r:id="rId192"/>
    <p:sldLayoutId id="2147483849" r:id="rId193"/>
    <p:sldLayoutId id="2147483850" r:id="rId194"/>
    <p:sldLayoutId id="2147483851" r:id="rId195"/>
    <p:sldLayoutId id="2147483852" r:id="rId196"/>
    <p:sldLayoutId id="2147483853" r:id="rId197"/>
    <p:sldLayoutId id="2147483854" r:id="rId198"/>
    <p:sldLayoutId id="2147483855" r:id="rId199"/>
    <p:sldLayoutId id="2147483856" r:id="rId200"/>
    <p:sldLayoutId id="2147483857" r:id="rId201"/>
    <p:sldLayoutId id="2147483858" r:id="rId202"/>
    <p:sldLayoutId id="2147483859" r:id="rId203"/>
    <p:sldLayoutId id="2147483860" r:id="rId204"/>
    <p:sldLayoutId id="2147483861" r:id="rId205"/>
    <p:sldLayoutId id="2147483862" r:id="rId206"/>
    <p:sldLayoutId id="2147483863" r:id="rId207"/>
    <p:sldLayoutId id="2147483864" r:id="rId208"/>
    <p:sldLayoutId id="2147483865" r:id="rId209"/>
    <p:sldLayoutId id="2147483866" r:id="rId210"/>
    <p:sldLayoutId id="2147483867" r:id="rId211"/>
    <p:sldLayoutId id="2147483868" r:id="rId212"/>
    <p:sldLayoutId id="2147483869" r:id="rId213"/>
    <p:sldLayoutId id="2147483870" r:id="rId214"/>
    <p:sldLayoutId id="2147483871" r:id="rId215"/>
    <p:sldLayoutId id="2147483872" r:id="rId216"/>
    <p:sldLayoutId id="2147483873" r:id="rId217"/>
    <p:sldLayoutId id="2147483874" r:id="rId218"/>
    <p:sldLayoutId id="2147483875" r:id="rId219"/>
    <p:sldLayoutId id="2147483876" r:id="rId220"/>
    <p:sldLayoutId id="2147483877" r:id="rId221"/>
    <p:sldLayoutId id="2147483878" r:id="rId222"/>
    <p:sldLayoutId id="2147483879" r:id="rId223"/>
    <p:sldLayoutId id="2147483880" r:id="rId224"/>
    <p:sldLayoutId id="2147483881" r:id="rId225"/>
    <p:sldLayoutId id="2147483882" r:id="rId226"/>
    <p:sldLayoutId id="2147483883" r:id="rId227"/>
    <p:sldLayoutId id="2147483884" r:id="rId228"/>
    <p:sldLayoutId id="2147483885" r:id="rId229"/>
    <p:sldLayoutId id="2147483886" r:id="rId230"/>
    <p:sldLayoutId id="2147483887" r:id="rId231"/>
    <p:sldLayoutId id="2147483888" r:id="rId232"/>
    <p:sldLayoutId id="2147483889" r:id="rId233"/>
    <p:sldLayoutId id="2147483890" r:id="rId234"/>
    <p:sldLayoutId id="2147483891" r:id="rId235"/>
    <p:sldLayoutId id="2147483892" r:id="rId236"/>
    <p:sldLayoutId id="2147483893" r:id="rId237"/>
    <p:sldLayoutId id="2147483894" r:id="rId238"/>
    <p:sldLayoutId id="2147483895" r:id="rId239"/>
    <p:sldLayoutId id="2147483896" r:id="rId240"/>
    <p:sldLayoutId id="2147483897" r:id="rId241"/>
    <p:sldLayoutId id="2147483898" r:id="rId242"/>
    <p:sldLayoutId id="2147483899" r:id="rId243"/>
    <p:sldLayoutId id="2147483900" r:id="rId244"/>
    <p:sldLayoutId id="2147483902" r:id="rId245"/>
    <p:sldLayoutId id="2147483903" r:id="rId246"/>
    <p:sldLayoutId id="2147483904" r:id="rId247"/>
    <p:sldLayoutId id="2147483905" r:id="rId248"/>
    <p:sldLayoutId id="2147483906" r:id="rId249"/>
    <p:sldLayoutId id="2147483907" r:id="rId250"/>
    <p:sldLayoutId id="2147483908" r:id="rId251"/>
    <p:sldLayoutId id="2147483911" r:id="rId252"/>
    <p:sldLayoutId id="2147483913" r:id="rId253"/>
    <p:sldLayoutId id="2147483914" r:id="rId254"/>
    <p:sldLayoutId id="2147483915" r:id="rId255"/>
    <p:sldLayoutId id="2147483916" r:id="rId256"/>
    <p:sldLayoutId id="2147483917" r:id="rId257"/>
    <p:sldLayoutId id="2147483918" r:id="rId258"/>
    <p:sldLayoutId id="2147483919" r:id="rId259"/>
    <p:sldLayoutId id="2147483920" r:id="rId260"/>
    <p:sldLayoutId id="2147483922" r:id="rId261"/>
    <p:sldLayoutId id="2147483924" r:id="rId262"/>
    <p:sldLayoutId id="2147483925" r:id="rId263"/>
    <p:sldLayoutId id="2147483926" r:id="rId264"/>
    <p:sldLayoutId id="2147483927" r:id="rId265"/>
    <p:sldLayoutId id="2147483928" r:id="rId26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1" i="0" u="none" strike="noStrike" cap="all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134937" marR="0" indent="-134937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301625" marR="0" indent="-150812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468312" marR="0" indent="-144462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649287" marR="0" indent="-15875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815975" marR="0" indent="-144462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2438400" marR="0" indent="-1524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2895600" marR="0" indent="-1524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3352800" marR="0" indent="-1524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3810000" marR="0" indent="-152400" algn="l" defTabSz="914400" rtl="0" latinLnBrk="0">
        <a:lnSpc>
          <a:spcPct val="11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81C0F4-D15B-3C4B-8C68-5808D20B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974915"/>
            <a:ext cx="5688012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C1FAB-100C-4740-907A-0694AEB2F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3429000"/>
            <a:ext cx="5688012" cy="2454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21B7A-6595-7C49-9F60-0DF41FF48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368300"/>
            <a:ext cx="4114800" cy="10655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 cap="all" spc="0" baseline="0">
                <a:solidFill>
                  <a:schemeClr val="bg1"/>
                </a:solidFill>
                <a:latin typeface="WT Gothic" pitchFamily="2" charset="77"/>
              </a:defRPr>
            </a:lvl1pPr>
          </a:lstStyle>
          <a:p>
            <a:r>
              <a:rPr lang="en-US"/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100948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74" r:id="rId21"/>
    <p:sldLayoutId id="2147483975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bg1"/>
          </a:solidFill>
          <a:latin typeface="WT Gothic Ligh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spcAft>
          <a:spcPts val="600"/>
        </a:spcAft>
        <a:buFont typeface="Arial" panose="020B0604020202020204" pitchFamily="34" charset="0"/>
        <a:buNone/>
        <a:defRPr sz="2000" b="1" i="0" kern="1200">
          <a:solidFill>
            <a:schemeClr val="bg1"/>
          </a:solidFill>
          <a:latin typeface="WT Gothic" pitchFamily="2" charset="77"/>
          <a:ea typeface="+mn-ea"/>
          <a:cs typeface="+mn-cs"/>
        </a:defRPr>
      </a:lvl1pPr>
      <a:lvl2pPr marL="7938" indent="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1600" b="0" i="0" kern="1200">
          <a:solidFill>
            <a:schemeClr val="bg1"/>
          </a:solidFill>
          <a:latin typeface="WT Gothic Light" pitchFamily="2" charset="77"/>
          <a:ea typeface="+mn-ea"/>
          <a:cs typeface="+mn-cs"/>
        </a:defRPr>
      </a:lvl2pPr>
      <a:lvl3pPr marL="182563" indent="-17462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1600" b="0" i="0" kern="1200">
          <a:solidFill>
            <a:schemeClr val="bg1"/>
          </a:solidFill>
          <a:latin typeface="WT Gothic Light" pitchFamily="2" charset="77"/>
          <a:ea typeface="+mn-ea"/>
          <a:cs typeface="+mn-cs"/>
        </a:defRPr>
      </a:lvl3pPr>
      <a:lvl4pPr marL="7938" indent="0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None/>
        <a:tabLst/>
        <a:defRPr sz="1050" b="1" i="0" kern="1200" cap="all" spc="100" baseline="0">
          <a:solidFill>
            <a:schemeClr val="bg1"/>
          </a:solidFill>
          <a:latin typeface="WT Gothic Light" pitchFamily="2" charset="77"/>
          <a:ea typeface="+mn-ea"/>
          <a:cs typeface="+mn-cs"/>
        </a:defRPr>
      </a:lvl4pPr>
      <a:lvl5pPr marL="7938" indent="-7938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1050" b="0" i="0" kern="1200">
          <a:solidFill>
            <a:schemeClr val="bg1"/>
          </a:solidFill>
          <a:latin typeface="WT Gothic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8" pos="257">
          <p15:clr>
            <a:srgbClr val="F26B43"/>
          </p15:clr>
        </p15:guide>
        <p15:guide id="9" pos="7423">
          <p15:clr>
            <a:srgbClr val="F26B43"/>
          </p15:clr>
        </p15:guide>
        <p15:guide id="10" orient="horz" pos="2160">
          <p15:clr>
            <a:srgbClr val="F26B43"/>
          </p15:clr>
        </p15:guide>
        <p15:guide id="11" orient="horz" pos="595">
          <p15:clr>
            <a:srgbClr val="F26B43"/>
          </p15:clr>
        </p15:guide>
        <p15:guide id="12" orient="horz" pos="3725">
          <p15:clr>
            <a:srgbClr val="F26B43"/>
          </p15:clr>
        </p15:guide>
        <p15:guide id="13" orient="horz" pos="1457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orient="horz" pos="232">
          <p15:clr>
            <a:srgbClr val="F26B43"/>
          </p15:clr>
        </p15:guide>
        <p15:guide id="16" orient="horz" pos="40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5AE3A-97D4-FB4E-AE16-F75C27489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924" y="1298806"/>
            <a:ext cx="11360150" cy="4878157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880489-EB2B-1946-A13F-1271D3A2E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4" y="199544"/>
            <a:ext cx="11360150" cy="19256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15A2D-0C33-4646-A9D7-01E3D7CA4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1686" y="233998"/>
            <a:ext cx="424388" cy="15811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</a:lstStyle>
          <a:p>
            <a:fld id="{D1724E2B-7E18-A14F-A606-B068966F0D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B85C7050-E043-7149-9A69-035358746D2F}"/>
              </a:ext>
            </a:extLst>
          </p:cNvPr>
          <p:cNvSpPr txBox="1">
            <a:spLocks/>
          </p:cNvSpPr>
          <p:nvPr userDrawn="1"/>
        </p:nvSpPr>
        <p:spPr>
          <a:xfrm>
            <a:off x="4038600" y="5875841"/>
            <a:ext cx="4114800" cy="158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0" i="0" kern="1200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0" i="0">
              <a:latin typeface="WT Gothic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786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  <p:sldLayoutId id="2147483994" r:id="rId18"/>
    <p:sldLayoutId id="2147483995" r:id="rId19"/>
    <p:sldLayoutId id="2147483996" r:id="rId20"/>
    <p:sldLayoutId id="2147483997" r:id="rId21"/>
    <p:sldLayoutId id="2147483998" r:id="rId22"/>
    <p:sldLayoutId id="2147483999" r:id="rId23"/>
    <p:sldLayoutId id="2147484000" r:id="rId24"/>
    <p:sldLayoutId id="2147484001" r:id="rId25"/>
    <p:sldLayoutId id="2147484002" r:id="rId26"/>
    <p:sldLayoutId id="2147484003" r:id="rId27"/>
    <p:sldLayoutId id="2147484004" r:id="rId28"/>
    <p:sldLayoutId id="2147484005" r:id="rId29"/>
    <p:sldLayoutId id="2147484006" r:id="rId30"/>
    <p:sldLayoutId id="2147484007" r:id="rId31"/>
    <p:sldLayoutId id="2147484008" r:id="rId32"/>
    <p:sldLayoutId id="2147484009" r:id="rId33"/>
    <p:sldLayoutId id="2147484010" r:id="rId34"/>
    <p:sldLayoutId id="2147484011" r:id="rId35"/>
    <p:sldLayoutId id="2147484012" r:id="rId36"/>
    <p:sldLayoutId id="2147484013" r:id="rId37"/>
    <p:sldLayoutId id="2147484014" r:id="rId38"/>
    <p:sldLayoutId id="2147484015" r:id="rId39"/>
    <p:sldLayoutId id="2147484016" r:id="rId40"/>
    <p:sldLayoutId id="2147484017" r:id="rId41"/>
    <p:sldLayoutId id="2147484018" r:id="rId42"/>
    <p:sldLayoutId id="2147484019" r:id="rId43"/>
    <p:sldLayoutId id="2147484020" r:id="rId44"/>
    <p:sldLayoutId id="2147484021" r:id="rId45"/>
    <p:sldLayoutId id="2147484022" r:id="rId46"/>
    <p:sldLayoutId id="2147484023" r:id="rId47"/>
    <p:sldLayoutId id="2147484024" r:id="rId48"/>
    <p:sldLayoutId id="2147484025" r:id="rId49"/>
    <p:sldLayoutId id="2147484026" r:id="rId50"/>
    <p:sldLayoutId id="2147484027" r:id="rId51"/>
    <p:sldLayoutId id="2147484028" r:id="rId52"/>
    <p:sldLayoutId id="2147484029" r:id="rId53"/>
    <p:sldLayoutId id="2147484030" r:id="rId54"/>
    <p:sldLayoutId id="2147484031" r:id="rId55"/>
    <p:sldLayoutId id="2147484032" r:id="rId56"/>
    <p:sldLayoutId id="2147484033" r:id="rId57"/>
    <p:sldLayoutId id="2147484034" r:id="rId58"/>
    <p:sldLayoutId id="2147484035" r:id="rId59"/>
    <p:sldLayoutId id="2147484036" r:id="rId60"/>
    <p:sldLayoutId id="2147484037" r:id="rId61"/>
    <p:sldLayoutId id="2147484038" r:id="rId62"/>
    <p:sldLayoutId id="2147484039" r:id="rId63"/>
    <p:sldLayoutId id="2147484040" r:id="rId64"/>
    <p:sldLayoutId id="2147484041" r:id="rId65"/>
    <p:sldLayoutId id="2147484042" r:id="rId66"/>
    <p:sldLayoutId id="2147484043" r:id="rId67"/>
    <p:sldLayoutId id="2147484044" r:id="rId68"/>
    <p:sldLayoutId id="2147484045" r:id="rId69"/>
    <p:sldLayoutId id="2147484046" r:id="rId70"/>
    <p:sldLayoutId id="2147484047" r:id="rId71"/>
    <p:sldLayoutId id="2147484048" r:id="rId72"/>
    <p:sldLayoutId id="2147484049" r:id="rId73"/>
    <p:sldLayoutId id="2147484050" r:id="rId74"/>
    <p:sldLayoutId id="2147484051" r:id="rId75"/>
    <p:sldLayoutId id="2147484052" r:id="rId76"/>
    <p:sldLayoutId id="2147484053" r:id="rId77"/>
    <p:sldLayoutId id="2147484054" r:id="rId78"/>
    <p:sldLayoutId id="2147484055" r:id="rId79"/>
    <p:sldLayoutId id="2147484056" r:id="rId80"/>
    <p:sldLayoutId id="2147484057" r:id="rId81"/>
    <p:sldLayoutId id="2147484058" r:id="rId82"/>
    <p:sldLayoutId id="2147484059" r:id="rId83"/>
    <p:sldLayoutId id="2147484060" r:id="rId84"/>
    <p:sldLayoutId id="2147484061" r:id="rId85"/>
    <p:sldLayoutId id="2147484062" r:id="rId86"/>
    <p:sldLayoutId id="2147484063" r:id="rId87"/>
    <p:sldLayoutId id="2147484064" r:id="rId88"/>
    <p:sldLayoutId id="2147484065" r:id="rId89"/>
    <p:sldLayoutId id="2147484066" r:id="rId90"/>
    <p:sldLayoutId id="2147484067" r:id="rId91"/>
    <p:sldLayoutId id="2147484068" r:id="rId92"/>
    <p:sldLayoutId id="2147484069" r:id="rId93"/>
    <p:sldLayoutId id="2147484070" r:id="rId94"/>
    <p:sldLayoutId id="2147484071" r:id="rId95"/>
    <p:sldLayoutId id="2147484072" r:id="rId96"/>
    <p:sldLayoutId id="2147484073" r:id="rId97"/>
    <p:sldLayoutId id="2147484074" r:id="rId98"/>
    <p:sldLayoutId id="2147484075" r:id="rId99"/>
    <p:sldLayoutId id="2147484076" r:id="rId100"/>
    <p:sldLayoutId id="2147484077" r:id="rId101"/>
    <p:sldLayoutId id="2147484078" r:id="rId102"/>
    <p:sldLayoutId id="2147484079" r:id="rId103"/>
    <p:sldLayoutId id="2147484080" r:id="rId104"/>
    <p:sldLayoutId id="2147484081" r:id="rId105"/>
    <p:sldLayoutId id="2147484082" r:id="rId106"/>
    <p:sldLayoutId id="2147484083" r:id="rId107"/>
    <p:sldLayoutId id="2147484084" r:id="rId108"/>
    <p:sldLayoutId id="2147484085" r:id="rId109"/>
    <p:sldLayoutId id="2147484086" r:id="rId110"/>
    <p:sldLayoutId id="2147484087" r:id="rId111"/>
    <p:sldLayoutId id="2147484088" r:id="rId112"/>
    <p:sldLayoutId id="2147484089" r:id="rId113"/>
    <p:sldLayoutId id="2147484090" r:id="rId114"/>
    <p:sldLayoutId id="2147484091" r:id="rId115"/>
    <p:sldLayoutId id="2147484092" r:id="rId116"/>
    <p:sldLayoutId id="2147484093" r:id="rId117"/>
    <p:sldLayoutId id="2147484094" r:id="rId118"/>
    <p:sldLayoutId id="2147484095" r:id="rId119"/>
    <p:sldLayoutId id="2147484096" r:id="rId120"/>
    <p:sldLayoutId id="2147484097" r:id="rId121"/>
    <p:sldLayoutId id="2147484098" r:id="rId122"/>
    <p:sldLayoutId id="2147484099" r:id="rId123"/>
    <p:sldLayoutId id="2147484100" r:id="rId124"/>
    <p:sldLayoutId id="2147484101" r:id="rId125"/>
    <p:sldLayoutId id="2147484102" r:id="rId126"/>
    <p:sldLayoutId id="2147484103" r:id="rId127"/>
    <p:sldLayoutId id="2147484104" r:id="rId128"/>
    <p:sldLayoutId id="2147484105" r:id="rId129"/>
    <p:sldLayoutId id="2147484106" r:id="rId130"/>
    <p:sldLayoutId id="2147484107" r:id="rId131"/>
    <p:sldLayoutId id="2147484108" r:id="rId132"/>
    <p:sldLayoutId id="2147484109" r:id="rId133"/>
    <p:sldLayoutId id="2147484110" r:id="rId134"/>
    <p:sldLayoutId id="2147484111" r:id="rId135"/>
    <p:sldLayoutId id="2147484112" r:id="rId136"/>
    <p:sldLayoutId id="2147484113" r:id="rId137"/>
    <p:sldLayoutId id="2147484114" r:id="rId138"/>
    <p:sldLayoutId id="2147484115" r:id="rId139"/>
    <p:sldLayoutId id="2147484116" r:id="rId140"/>
    <p:sldLayoutId id="2147484117" r:id="rId141"/>
    <p:sldLayoutId id="2147484118" r:id="rId142"/>
    <p:sldLayoutId id="2147484119" r:id="rId143"/>
    <p:sldLayoutId id="2147484120" r:id="rId144"/>
    <p:sldLayoutId id="2147484121" r:id="rId145"/>
    <p:sldLayoutId id="2147484122" r:id="rId146"/>
    <p:sldLayoutId id="2147484123" r:id="rId147"/>
    <p:sldLayoutId id="2147484124" r:id="rId148"/>
    <p:sldLayoutId id="2147484125" r:id="rId149"/>
    <p:sldLayoutId id="2147484126" r:id="rId150"/>
    <p:sldLayoutId id="2147484127" r:id="rId151"/>
    <p:sldLayoutId id="2147484128" r:id="rId152"/>
    <p:sldLayoutId id="2147484129" r:id="rId153"/>
    <p:sldLayoutId id="2147484130" r:id="rId154"/>
    <p:sldLayoutId id="2147484131" r:id="rId155"/>
    <p:sldLayoutId id="2147484132" r:id="rId156"/>
    <p:sldLayoutId id="2147484133" r:id="rId157"/>
    <p:sldLayoutId id="2147484134" r:id="rId158"/>
    <p:sldLayoutId id="2147484135" r:id="rId159"/>
    <p:sldLayoutId id="2147484136" r:id="rId160"/>
    <p:sldLayoutId id="2147484137" r:id="rId161"/>
    <p:sldLayoutId id="2147484138" r:id="rId162"/>
    <p:sldLayoutId id="2147484139" r:id="rId163"/>
    <p:sldLayoutId id="2147484140" r:id="rId164"/>
    <p:sldLayoutId id="2147484141" r:id="rId165"/>
    <p:sldLayoutId id="2147484142" r:id="rId166"/>
    <p:sldLayoutId id="2147484143" r:id="rId167"/>
    <p:sldLayoutId id="2147484144" r:id="rId168"/>
    <p:sldLayoutId id="2147484145" r:id="rId169"/>
    <p:sldLayoutId id="2147484146" r:id="rId170"/>
    <p:sldLayoutId id="2147484147" r:id="rId171"/>
    <p:sldLayoutId id="2147484148" r:id="rId172"/>
    <p:sldLayoutId id="2147484149" r:id="rId173"/>
    <p:sldLayoutId id="2147484150" r:id="rId174"/>
    <p:sldLayoutId id="2147484151" r:id="rId175"/>
    <p:sldLayoutId id="2147484152" r:id="rId176"/>
    <p:sldLayoutId id="2147484153" r:id="rId177"/>
    <p:sldLayoutId id="2147484154" r:id="rId178"/>
    <p:sldLayoutId id="2147484155" r:id="rId179"/>
    <p:sldLayoutId id="2147484156" r:id="rId180"/>
    <p:sldLayoutId id="2147484157" r:id="rId181"/>
    <p:sldLayoutId id="2147484158" r:id="rId182"/>
    <p:sldLayoutId id="2147484159" r:id="rId183"/>
    <p:sldLayoutId id="2147484160" r:id="rId184"/>
    <p:sldLayoutId id="2147484161" r:id="rId185"/>
    <p:sldLayoutId id="2147484162" r:id="rId186"/>
    <p:sldLayoutId id="2147484163" r:id="rId187"/>
    <p:sldLayoutId id="2147484164" r:id="rId188"/>
    <p:sldLayoutId id="2147484165" r:id="rId189"/>
    <p:sldLayoutId id="2147484166" r:id="rId190"/>
    <p:sldLayoutId id="2147484167" r:id="rId191"/>
    <p:sldLayoutId id="2147484168" r:id="rId192"/>
    <p:sldLayoutId id="2147484169" r:id="rId193"/>
    <p:sldLayoutId id="2147484170" r:id="rId194"/>
    <p:sldLayoutId id="2147484171" r:id="rId195"/>
    <p:sldLayoutId id="2147484172" r:id="rId196"/>
    <p:sldLayoutId id="2147484173" r:id="rId19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000" b="0" i="0" kern="1200" cap="all" baseline="0">
          <a:solidFill>
            <a:schemeClr val="tx1"/>
          </a:solidFill>
          <a:latin typeface="WT Gothic" pitchFamily="2" charset="77"/>
          <a:ea typeface="Roboto Condensed" panose="02000000000000000000" pitchFamily="2" charset="0"/>
          <a:cs typeface="Arial" panose="020B0604020202020204" pitchFamily="34" charset="0"/>
        </a:defRPr>
      </a:lvl1pPr>
    </p:titleStyle>
    <p:bodyStyle>
      <a:lvl1pPr marL="134938" indent="-13493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WT Gothic Light" pitchFamily="2" charset="77"/>
          <a:ea typeface="Roboto Light" pitchFamily="2" charset="0"/>
          <a:cs typeface="Arial" panose="020B0604020202020204" pitchFamily="34" charset="0"/>
        </a:defRPr>
      </a:lvl1pPr>
      <a:lvl2pPr marL="301625" indent="-15081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WT Gothic Light" pitchFamily="2" charset="77"/>
          <a:ea typeface="Roboto Light" pitchFamily="2" charset="0"/>
          <a:cs typeface="Arial" panose="020B0604020202020204" pitchFamily="34" charset="0"/>
        </a:defRPr>
      </a:lvl2pPr>
      <a:lvl3pPr marL="468313" indent="-1444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WT Gothic Light" pitchFamily="2" charset="77"/>
          <a:ea typeface="Roboto Light" pitchFamily="2" charset="0"/>
          <a:cs typeface="Arial" panose="020B0604020202020204" pitchFamily="34" charset="0"/>
        </a:defRPr>
      </a:lvl3pPr>
      <a:lvl4pPr marL="649288" indent="-15875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WT Gothic Light" pitchFamily="2" charset="77"/>
          <a:ea typeface="Roboto Light" pitchFamily="2" charset="0"/>
          <a:cs typeface="Arial" panose="020B0604020202020204" pitchFamily="34" charset="0"/>
        </a:defRPr>
      </a:lvl4pPr>
      <a:lvl5pPr marL="815975" indent="-1444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200" b="0" i="0" kern="1200">
          <a:solidFill>
            <a:schemeClr val="tx1"/>
          </a:solidFill>
          <a:latin typeface="WT Gothic Light" pitchFamily="2" charset="77"/>
          <a:ea typeface="Roboto Light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orient="horz" pos="164">
          <p15:clr>
            <a:srgbClr val="F26B43"/>
          </p15:clr>
        </p15:guide>
        <p15:guide id="3" orient="horz" pos="255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4133">
          <p15:clr>
            <a:srgbClr val="F26B43"/>
          </p15:clr>
        </p15:guide>
        <p15:guide id="9" orient="horz" pos="3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3" name="Title 1542">
            <a:extLst>
              <a:ext uri="{FF2B5EF4-FFF2-40B4-BE49-F238E27FC236}">
                <a16:creationId xmlns:a16="http://schemas.microsoft.com/office/drawing/2014/main" id="{BD2E8780-D925-204B-DD4B-B7BADEFBF6B9}"/>
              </a:ext>
            </a:extLst>
          </p:cNvPr>
          <p:cNvSpPr txBox="1">
            <a:spLocks/>
          </p:cNvSpPr>
          <p:nvPr/>
        </p:nvSpPr>
        <p:spPr>
          <a:xfrm>
            <a:off x="740222" y="1505513"/>
            <a:ext cx="4326048" cy="384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A46E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New retail frontiers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—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Virtual worlds have become a format which rethinks the traditional ecommerce look and feel.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76C3F8-A6FF-7F1C-A9D8-CF26F745B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73" t="6146"/>
          <a:stretch/>
        </p:blipFill>
        <p:spPr>
          <a:xfrm>
            <a:off x="6095998" y="-1"/>
            <a:ext cx="6096002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11CE3D-25A8-0C58-7B63-42B242DFE347}"/>
              </a:ext>
            </a:extLst>
          </p:cNvPr>
          <p:cNvSpPr txBox="1"/>
          <p:nvPr/>
        </p:nvSpPr>
        <p:spPr>
          <a:xfrm>
            <a:off x="4399472" y="6455782"/>
            <a:ext cx="767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Walmart enters the metaverse</a:t>
            </a:r>
          </a:p>
        </p:txBody>
      </p:sp>
    </p:spTree>
    <p:extLst>
      <p:ext uri="{BB962C8B-B14F-4D97-AF65-F5344CB8AC3E}">
        <p14:creationId xmlns:p14="http://schemas.microsoft.com/office/powerpoint/2010/main" val="11683366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CB73D-EA95-A242-BBEC-22908B4E6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21830" cy="3673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0A586F-C5FD-5C4F-B85F-E84FABDE45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53"/>
          <a:stretch/>
        </p:blipFill>
        <p:spPr>
          <a:xfrm>
            <a:off x="6121830" y="0"/>
            <a:ext cx="6070169" cy="3672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17770D-08CA-3B49-AD51-C1ECF95DC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975" b="5853"/>
          <a:stretch/>
        </p:blipFill>
        <p:spPr>
          <a:xfrm>
            <a:off x="-1" y="3672213"/>
            <a:ext cx="6121830" cy="3185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422A4-D0EA-5EBF-1CC9-828253995E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4" b="560"/>
          <a:stretch/>
        </p:blipFill>
        <p:spPr>
          <a:xfrm>
            <a:off x="6121829" y="3672213"/>
            <a:ext cx="6070170" cy="31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695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6F3E3C-B3D8-AD40-AC0F-E5C3BA142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26" y="0"/>
            <a:ext cx="11433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33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pic>
        <p:nvPicPr>
          <p:cNvPr id="2" name="Picture 2" descr="YSL Beauty">
            <a:extLst>
              <a:ext uri="{FF2B5EF4-FFF2-40B4-BE49-F238E27FC236}">
                <a16:creationId xmlns:a16="http://schemas.microsoft.com/office/drawing/2014/main" id="{D170BD8A-2DDD-CEE9-78B4-03D27725D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095994" y="0"/>
            <a:ext cx="60960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542">
            <a:extLst>
              <a:ext uri="{FF2B5EF4-FFF2-40B4-BE49-F238E27FC236}">
                <a16:creationId xmlns:a16="http://schemas.microsoft.com/office/drawing/2014/main" id="{D1552468-B16A-B831-5164-F9A98E66D486}"/>
              </a:ext>
            </a:extLst>
          </p:cNvPr>
          <p:cNvSpPr txBox="1">
            <a:spLocks/>
          </p:cNvSpPr>
          <p:nvPr/>
        </p:nvSpPr>
        <p:spPr>
          <a:xfrm>
            <a:off x="740222" y="1505513"/>
            <a:ext cx="4517578" cy="384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A46E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VIP access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—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NFTs are becoming the gateway to exclusive access to brand content, communities and new launches. </a:t>
            </a:r>
          </a:p>
        </p:txBody>
      </p:sp>
    </p:spTree>
    <p:extLst>
      <p:ext uri="{BB962C8B-B14F-4D97-AF65-F5344CB8AC3E}">
        <p14:creationId xmlns:p14="http://schemas.microsoft.com/office/powerpoint/2010/main" val="2947072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577BA3-6FC0-85E3-A880-4066483DF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9" r="5100" b="26124"/>
          <a:stretch/>
        </p:blipFill>
        <p:spPr>
          <a:xfrm>
            <a:off x="1" y="1"/>
            <a:ext cx="1235212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0D0CCF-AA4E-D74C-87D7-3628FF6E50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1686" y="233998"/>
            <a:ext cx="424388" cy="15811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latin typeface="WT Gothic Light" pitchFamily="2" charset="77"/>
                <a:ea typeface="Roboto Light" pitchFamily="2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4E2B-7E18-A14F-A606-B068966F0D1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T Gothic Light" pitchFamily="2" charset="77"/>
                <a:cs typeface="Arial" panose="020B0604020202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 Light" pitchFamily="2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85CC1-1172-FA4B-B3C6-201987CCBBF1}"/>
              </a:ext>
            </a:extLst>
          </p:cNvPr>
          <p:cNvSpPr txBox="1"/>
          <p:nvPr/>
        </p:nvSpPr>
        <p:spPr>
          <a:xfrm>
            <a:off x="4399472" y="6455782"/>
            <a:ext cx="767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Flyfish Club</a:t>
            </a:r>
          </a:p>
        </p:txBody>
      </p:sp>
    </p:spTree>
    <p:extLst>
      <p:ext uri="{BB962C8B-B14F-4D97-AF65-F5344CB8AC3E}">
        <p14:creationId xmlns:p14="http://schemas.microsoft.com/office/powerpoint/2010/main" val="292302013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B39DFA7-2936-5662-3F31-73D5E676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33"/>
          <a:stretch/>
        </p:blipFill>
        <p:spPr>
          <a:xfrm>
            <a:off x="6095998" y="0"/>
            <a:ext cx="6096002" cy="6858000"/>
          </a:xfrm>
          <a:prstGeom prst="rect">
            <a:avLst/>
          </a:prstGeom>
        </p:spPr>
      </p:pic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2" name="Title 1542">
            <a:extLst>
              <a:ext uri="{FF2B5EF4-FFF2-40B4-BE49-F238E27FC236}">
                <a16:creationId xmlns:a16="http://schemas.microsoft.com/office/drawing/2014/main" id="{F89A7F81-F4F9-6EC2-1956-AD6C01193FED}"/>
              </a:ext>
            </a:extLst>
          </p:cNvPr>
          <p:cNvSpPr txBox="1">
            <a:spLocks/>
          </p:cNvSpPr>
          <p:nvPr/>
        </p:nvSpPr>
        <p:spPr>
          <a:xfrm>
            <a:off x="740222" y="1505513"/>
            <a:ext cx="4796978" cy="384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A46E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Brand safety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—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Brands are trademarking their territory in the metaverse, in a first pass at establishing brand and user guardrails</a:t>
            </a:r>
          </a:p>
        </p:txBody>
      </p:sp>
    </p:spTree>
    <p:extLst>
      <p:ext uri="{BB962C8B-B14F-4D97-AF65-F5344CB8AC3E}">
        <p14:creationId xmlns:p14="http://schemas.microsoft.com/office/powerpoint/2010/main" val="38970265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BD5D5-E18D-B139-B6C2-0DC32F9A0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8" r="-2" b="4241"/>
          <a:stretch/>
        </p:blipFill>
        <p:spPr>
          <a:xfrm>
            <a:off x="143070" y="205273"/>
            <a:ext cx="5404002" cy="5971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329832-0DED-1296-F7E4-DBA83DD45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498" y="205273"/>
            <a:ext cx="4965851" cy="2793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B0DCF1-6C8B-EF29-E50A-305450DD1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95" t="10500" r="1909" b="4796"/>
          <a:stretch/>
        </p:blipFill>
        <p:spPr>
          <a:xfrm>
            <a:off x="5606677" y="3210015"/>
            <a:ext cx="4059523" cy="2966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4CBBD6-3380-2BD3-C2FA-ACC3D41BD2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3" t="10351" r="61691" b="3471"/>
          <a:stretch/>
        </p:blipFill>
        <p:spPr>
          <a:xfrm>
            <a:off x="9871790" y="3210015"/>
            <a:ext cx="2152261" cy="296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8554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2A578E-5163-C39B-F7CC-C9336F47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7"/>
          <a:stretch/>
        </p:blipFill>
        <p:spPr>
          <a:xfrm>
            <a:off x="-1" y="0"/>
            <a:ext cx="12368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743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picture containing floor, indoor, living, wood&#10;&#10;Description automatically generated">
            <a:extLst>
              <a:ext uri="{FF2B5EF4-FFF2-40B4-BE49-F238E27FC236}">
                <a16:creationId xmlns:a16="http://schemas.microsoft.com/office/drawing/2014/main" id="{07F33A9E-49CD-DC6D-78BE-6655A3026A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" b="1479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8337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542">
            <a:extLst>
              <a:ext uri="{FF2B5EF4-FFF2-40B4-BE49-F238E27FC236}">
                <a16:creationId xmlns:a16="http://schemas.microsoft.com/office/drawing/2014/main" id="{E3732CFB-24D2-3148-A0B6-FC11ADAFAB66}"/>
              </a:ext>
            </a:extLst>
          </p:cNvPr>
          <p:cNvSpPr txBox="1">
            <a:spLocks/>
          </p:cNvSpPr>
          <p:nvPr/>
        </p:nvSpPr>
        <p:spPr>
          <a:xfrm>
            <a:off x="474886" y="2191934"/>
            <a:ext cx="11242228" cy="292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“The metaverse is here, </a:t>
            </a:r>
            <a:b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and it’s not only transforming how we see the world but how we participate in it.”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— Satya Nadella, CEO, Microsoft</a:t>
            </a:r>
          </a:p>
        </p:txBody>
      </p:sp>
    </p:spTree>
    <p:extLst>
      <p:ext uri="{BB962C8B-B14F-4D97-AF65-F5344CB8AC3E}">
        <p14:creationId xmlns:p14="http://schemas.microsoft.com/office/powerpoint/2010/main" val="2186546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0A08A5-692B-D981-27AC-F51AE2DCE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216" y="1"/>
            <a:ext cx="6868783" cy="3429000"/>
          </a:xfrm>
          <a:prstGeom prst="rect">
            <a:avLst/>
          </a:prstGeom>
        </p:spPr>
      </p:pic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8B26F-FA2D-125C-C07F-A279CED85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6096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38E0B5-69AB-5DDB-7E91-1E3FA19F1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6211956" cy="3428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31996B-4388-E3E1-90AF-055BA9D0A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988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DBB106-8F9B-4042-931D-C7A4E590540F}"/>
              </a:ext>
            </a:extLst>
          </p:cNvPr>
          <p:cNvSpPr/>
          <p:nvPr/>
        </p:nvSpPr>
        <p:spPr>
          <a:xfrm>
            <a:off x="6096000" y="609601"/>
            <a:ext cx="5292437" cy="542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utadella" charset="0"/>
              <a:ea typeface="Ciutadella" charset="0"/>
              <a:cs typeface="Ciutadella" charset="0"/>
              <a:sym typeface="Arial"/>
            </a:endParaRPr>
          </a:p>
        </p:txBody>
      </p:sp>
      <p:grpSp>
        <p:nvGrpSpPr>
          <p:cNvPr id="33" name="Shape 3409">
            <a:extLst>
              <a:ext uri="{FF2B5EF4-FFF2-40B4-BE49-F238E27FC236}">
                <a16:creationId xmlns:a16="http://schemas.microsoft.com/office/drawing/2014/main" id="{34CD293E-617C-B347-8316-4EE721AB3A0C}"/>
              </a:ext>
            </a:extLst>
          </p:cNvPr>
          <p:cNvGrpSpPr/>
          <p:nvPr/>
        </p:nvGrpSpPr>
        <p:grpSpPr>
          <a:xfrm>
            <a:off x="6574472" y="3657704"/>
            <a:ext cx="1479967" cy="1474887"/>
            <a:chOff x="18141437" y="12900807"/>
            <a:chExt cx="2491309" cy="2482759"/>
          </a:xfrm>
        </p:grpSpPr>
        <p:sp>
          <p:nvSpPr>
            <p:cNvPr id="34" name="Shape 3410">
              <a:extLst>
                <a:ext uri="{FF2B5EF4-FFF2-40B4-BE49-F238E27FC236}">
                  <a16:creationId xmlns:a16="http://schemas.microsoft.com/office/drawing/2014/main" id="{32141F1C-FF1C-5A4B-AC83-AC62155F2351}"/>
                </a:ext>
              </a:extLst>
            </p:cNvPr>
            <p:cNvSpPr/>
            <p:nvPr/>
          </p:nvSpPr>
          <p:spPr>
            <a:xfrm>
              <a:off x="18149987" y="12900807"/>
              <a:ext cx="2482759" cy="24827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35" name="Shape 3411">
              <a:extLst>
                <a:ext uri="{FF2B5EF4-FFF2-40B4-BE49-F238E27FC236}">
                  <a16:creationId xmlns:a16="http://schemas.microsoft.com/office/drawing/2014/main" id="{FA971B74-C2FA-7C4C-BF6F-0E13BC3ACD49}"/>
                </a:ext>
              </a:extLst>
            </p:cNvPr>
            <p:cNvSpPr/>
            <p:nvPr/>
          </p:nvSpPr>
          <p:spPr>
            <a:xfrm>
              <a:off x="18141437" y="12908614"/>
              <a:ext cx="2466505" cy="2467141"/>
            </a:xfrm>
            <a:prstGeom prst="pie">
              <a:avLst>
                <a:gd name="adj1" fmla="val 2559428"/>
                <a:gd name="adj2" fmla="val 16246280"/>
              </a:avLst>
            </a:prstGeom>
            <a:solidFill>
              <a:srgbClr val="00B0F0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800080"/>
                  </a:highlight>
                  <a:uLnTx/>
                  <a:uFillTx/>
                  <a:latin typeface="WT Gothic"/>
                  <a:ea typeface="Calibri"/>
                  <a:cs typeface="Arial" panose="020B0604020202020204" pitchFamily="34" charset="0"/>
                  <a:sym typeface="Calibri"/>
                </a:rPr>
                <a:t>aa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800080"/>
                </a:highlight>
                <a:uLnTx/>
                <a:uFillTx/>
                <a:latin typeface="WT Gothic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6" name="Shape 3412">
              <a:extLst>
                <a:ext uri="{FF2B5EF4-FFF2-40B4-BE49-F238E27FC236}">
                  <a16:creationId xmlns:a16="http://schemas.microsoft.com/office/drawing/2014/main" id="{6A49B799-1ACA-704F-99C4-B1E97B046E29}"/>
                </a:ext>
              </a:extLst>
            </p:cNvPr>
            <p:cNvSpPr/>
            <p:nvPr/>
          </p:nvSpPr>
          <p:spPr>
            <a:xfrm>
              <a:off x="18342103" y="13120579"/>
              <a:ext cx="2084367" cy="20843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37" name="Shape 3425">
            <a:extLst>
              <a:ext uri="{FF2B5EF4-FFF2-40B4-BE49-F238E27FC236}">
                <a16:creationId xmlns:a16="http://schemas.microsoft.com/office/drawing/2014/main" id="{955DA0A8-F7EE-0342-BAD3-64DE5D3ECE0E}"/>
              </a:ext>
            </a:extLst>
          </p:cNvPr>
          <p:cNvSpPr txBox="1"/>
          <p:nvPr/>
        </p:nvSpPr>
        <p:spPr>
          <a:xfrm>
            <a:off x="6677681" y="4086476"/>
            <a:ext cx="1263318" cy="509705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68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24" name="Title 1542">
            <a:extLst>
              <a:ext uri="{FF2B5EF4-FFF2-40B4-BE49-F238E27FC236}">
                <a16:creationId xmlns:a16="http://schemas.microsoft.com/office/drawing/2014/main" id="{6542A3DB-F017-6746-B90C-9D2B659BD142}"/>
              </a:ext>
            </a:extLst>
          </p:cNvPr>
          <p:cNvSpPr txBox="1">
            <a:spLocks/>
          </p:cNvSpPr>
          <p:nvPr/>
        </p:nvSpPr>
        <p:spPr>
          <a:xfrm>
            <a:off x="740222" y="1874558"/>
            <a:ext cx="4314378" cy="3480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Shopping in the metaverse is expected</a:t>
            </a:r>
          </a:p>
        </p:txBody>
      </p:sp>
      <p:sp>
        <p:nvSpPr>
          <p:cNvPr id="17" name="Shape 3398">
            <a:extLst>
              <a:ext uri="{FF2B5EF4-FFF2-40B4-BE49-F238E27FC236}">
                <a16:creationId xmlns:a16="http://schemas.microsoft.com/office/drawing/2014/main" id="{E2CBC507-F64E-D24F-B73F-461BBC279AD8}"/>
              </a:ext>
            </a:extLst>
          </p:cNvPr>
          <p:cNvSpPr/>
          <p:nvPr/>
        </p:nvSpPr>
        <p:spPr>
          <a:xfrm>
            <a:off x="8358686" y="2100581"/>
            <a:ext cx="2498203" cy="42540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believe it will be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 place to shop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grpSp>
        <p:nvGrpSpPr>
          <p:cNvPr id="23" name="Shape 3409">
            <a:extLst>
              <a:ext uri="{FF2B5EF4-FFF2-40B4-BE49-F238E27FC236}">
                <a16:creationId xmlns:a16="http://schemas.microsoft.com/office/drawing/2014/main" id="{A38874BE-AAD5-5640-A567-C656BA02E4B9}"/>
              </a:ext>
            </a:extLst>
          </p:cNvPr>
          <p:cNvGrpSpPr/>
          <p:nvPr/>
        </p:nvGrpSpPr>
        <p:grpSpPr>
          <a:xfrm>
            <a:off x="6575958" y="1670238"/>
            <a:ext cx="1478480" cy="1482224"/>
            <a:chOff x="18143940" y="12900807"/>
            <a:chExt cx="2488806" cy="2495110"/>
          </a:xfrm>
        </p:grpSpPr>
        <p:sp>
          <p:nvSpPr>
            <p:cNvPr id="25" name="Shape 3410">
              <a:extLst>
                <a:ext uri="{FF2B5EF4-FFF2-40B4-BE49-F238E27FC236}">
                  <a16:creationId xmlns:a16="http://schemas.microsoft.com/office/drawing/2014/main" id="{29125685-A043-234C-832B-F32042695E4A}"/>
                </a:ext>
              </a:extLst>
            </p:cNvPr>
            <p:cNvSpPr/>
            <p:nvPr/>
          </p:nvSpPr>
          <p:spPr>
            <a:xfrm>
              <a:off x="18149987" y="12900807"/>
              <a:ext cx="2482759" cy="248275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 pitchFamily="2" charset="77"/>
                <a:ea typeface="Lato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26" name="Shape 3411">
              <a:extLst>
                <a:ext uri="{FF2B5EF4-FFF2-40B4-BE49-F238E27FC236}">
                  <a16:creationId xmlns:a16="http://schemas.microsoft.com/office/drawing/2014/main" id="{1C8E16A9-38F7-524D-9F1C-A16283D99A8F}"/>
                </a:ext>
              </a:extLst>
            </p:cNvPr>
            <p:cNvSpPr/>
            <p:nvPr/>
          </p:nvSpPr>
          <p:spPr>
            <a:xfrm>
              <a:off x="18143940" y="12928776"/>
              <a:ext cx="2466505" cy="2467141"/>
            </a:xfrm>
            <a:prstGeom prst="pie">
              <a:avLst>
                <a:gd name="adj1" fmla="val 18978587"/>
                <a:gd name="adj2" fmla="val 16183843"/>
              </a:avLst>
            </a:prstGeom>
            <a:solidFill>
              <a:srgbClr val="00B0F0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WT Gothic" pitchFamily="2" charset="77"/>
                  <a:ea typeface="Calibri"/>
                  <a:cs typeface="Arial" panose="020B0604020202020204" pitchFamily="34" charset="0"/>
                  <a:sym typeface="Calibri"/>
                </a:rPr>
                <a:t>aa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T Gothic" pitchFamily="2" charset="77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7" name="Shape 3412">
              <a:extLst>
                <a:ext uri="{FF2B5EF4-FFF2-40B4-BE49-F238E27FC236}">
                  <a16:creationId xmlns:a16="http://schemas.microsoft.com/office/drawing/2014/main" id="{A80B22E7-7FD0-0D4C-A7F1-0D27257CA542}"/>
                </a:ext>
              </a:extLst>
            </p:cNvPr>
            <p:cNvSpPr/>
            <p:nvPr/>
          </p:nvSpPr>
          <p:spPr>
            <a:xfrm>
              <a:off x="18342103" y="13120579"/>
              <a:ext cx="2084367" cy="20843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5713" tIns="22850" rIns="45713" bIns="2285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 pitchFamily="2" charset="77"/>
                <a:ea typeface="Lato"/>
                <a:cs typeface="Arial" panose="020B0604020202020204" pitchFamily="34" charset="0"/>
                <a:sym typeface="Lato"/>
              </a:endParaRPr>
            </a:p>
          </p:txBody>
        </p:sp>
      </p:grpSp>
      <p:sp>
        <p:nvSpPr>
          <p:cNvPr id="30" name="Shape 3425">
            <a:extLst>
              <a:ext uri="{FF2B5EF4-FFF2-40B4-BE49-F238E27FC236}">
                <a16:creationId xmlns:a16="http://schemas.microsoft.com/office/drawing/2014/main" id="{C58A9F38-C36F-8C40-8159-5269179E7B5E}"/>
              </a:ext>
            </a:extLst>
          </p:cNvPr>
          <p:cNvSpPr txBox="1"/>
          <p:nvPr/>
        </p:nvSpPr>
        <p:spPr>
          <a:xfrm>
            <a:off x="6677681" y="2068904"/>
            <a:ext cx="1263318" cy="531860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70</a:t>
            </a:r>
          </a:p>
        </p:txBody>
      </p:sp>
      <p:sp>
        <p:nvSpPr>
          <p:cNvPr id="4" name="Shape 3398">
            <a:extLst>
              <a:ext uri="{FF2B5EF4-FFF2-40B4-BE49-F238E27FC236}">
                <a16:creationId xmlns:a16="http://schemas.microsoft.com/office/drawing/2014/main" id="{7C6D98C5-F8CB-30C1-EEF1-00A1E39BAB0E}"/>
              </a:ext>
            </a:extLst>
          </p:cNvPr>
          <p:cNvSpPr/>
          <p:nvPr/>
        </p:nvSpPr>
        <p:spPr>
          <a:xfrm>
            <a:off x="6198919" y="726964"/>
            <a:ext cx="5189518" cy="740282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Among those who know what the metaverse is…</a:t>
            </a:r>
          </a:p>
        </p:txBody>
      </p:sp>
      <p:sp>
        <p:nvSpPr>
          <p:cNvPr id="5" name="Shape 2735">
            <a:extLst>
              <a:ext uri="{FF2B5EF4-FFF2-40B4-BE49-F238E27FC236}">
                <a16:creationId xmlns:a16="http://schemas.microsoft.com/office/drawing/2014/main" id="{67BF74CC-01AC-1073-2E79-AAC279C5AB20}"/>
              </a:ext>
            </a:extLst>
          </p:cNvPr>
          <p:cNvSpPr txBox="1"/>
          <p:nvPr/>
        </p:nvSpPr>
        <p:spPr>
          <a:xfrm>
            <a:off x="2969662" y="6415095"/>
            <a:ext cx="6876981" cy="169624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Source: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Wunderman Thompson Data.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Fielded in March 2022 among 3,005 respondents across US, UK and China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Shape 3398">
            <a:extLst>
              <a:ext uri="{FF2B5EF4-FFF2-40B4-BE49-F238E27FC236}">
                <a16:creationId xmlns:a16="http://schemas.microsoft.com/office/drawing/2014/main" id="{19A9B98C-507B-123F-98E4-AC4871D01334}"/>
              </a:ext>
            </a:extLst>
          </p:cNvPr>
          <p:cNvSpPr/>
          <p:nvPr/>
        </p:nvSpPr>
        <p:spPr>
          <a:xfrm>
            <a:off x="8403885" y="3969745"/>
            <a:ext cx="2498203" cy="425401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say it will be the future of ecommerce and online shopping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259525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4AAD29-218C-8C5B-E0D9-074CE8E55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-1"/>
            <a:ext cx="12192000" cy="6832879"/>
          </a:xfrm>
          <a:prstGeom prst="rect">
            <a:avLst/>
          </a:prstGeom>
        </p:spPr>
      </p:pic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8D42F7-E103-4640-A1BC-26851F920028}"/>
              </a:ext>
            </a:extLst>
          </p:cNvPr>
          <p:cNvSpPr txBox="1"/>
          <p:nvPr/>
        </p:nvSpPr>
        <p:spPr>
          <a:xfrm>
            <a:off x="4399472" y="6455782"/>
            <a:ext cx="767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Forever 21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Shop City in Roblox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9077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WEB HOI Nikeland Floor Is Lava 2 106288">
            <a:extLst>
              <a:ext uri="{FF2B5EF4-FFF2-40B4-BE49-F238E27FC236}">
                <a16:creationId xmlns:a16="http://schemas.microsoft.com/office/drawing/2014/main" id="{657EE93F-85CF-644B-A7AD-648383A23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r="19508"/>
          <a:stretch/>
        </p:blipFill>
        <p:spPr bwMode="auto">
          <a:xfrm>
            <a:off x="6095999" y="0"/>
            <a:ext cx="60950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54CC-4EA1-2A4A-914A-81864F214935}"/>
              </a:ext>
            </a:extLst>
          </p:cNvPr>
          <p:cNvSpPr txBox="1"/>
          <p:nvPr/>
        </p:nvSpPr>
        <p:spPr>
          <a:xfrm>
            <a:off x="7315200" y="6596391"/>
            <a:ext cx="4875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T Gothic" pitchFamily="2" charset="77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Nikeland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T Gothic" pitchFamily="2" charset="77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6" name="Title 1542">
            <a:extLst>
              <a:ext uri="{FF2B5EF4-FFF2-40B4-BE49-F238E27FC236}">
                <a16:creationId xmlns:a16="http://schemas.microsoft.com/office/drawing/2014/main" id="{B228E83E-12A9-5C4E-8BAC-3BD328A39311}"/>
              </a:ext>
            </a:extLst>
          </p:cNvPr>
          <p:cNvSpPr txBox="1">
            <a:spLocks/>
          </p:cNvSpPr>
          <p:nvPr/>
        </p:nvSpPr>
        <p:spPr>
          <a:xfrm>
            <a:off x="740222" y="1505512"/>
            <a:ext cx="4276278" cy="419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A46E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Liminal stores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—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Retailers are bringing the metaverse into the physical world.</a:t>
            </a:r>
          </a:p>
        </p:txBody>
      </p:sp>
    </p:spTree>
    <p:extLst>
      <p:ext uri="{BB962C8B-B14F-4D97-AF65-F5344CB8AC3E}">
        <p14:creationId xmlns:p14="http://schemas.microsoft.com/office/powerpoint/2010/main" val="9740702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4A849E-DFE2-7161-A765-3FEDBFD54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"/>
            <a:ext cx="12192000" cy="6856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336A74-C4C4-4145-A26F-28D87B696B81}"/>
              </a:ext>
            </a:extLst>
          </p:cNvPr>
          <p:cNvSpPr txBox="1"/>
          <p:nvPr/>
        </p:nvSpPr>
        <p:spPr>
          <a:xfrm>
            <a:off x="4399472" y="6455782"/>
            <a:ext cx="767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Artcade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by Fred Segal</a:t>
            </a:r>
          </a:p>
        </p:txBody>
      </p:sp>
    </p:spTree>
    <p:extLst>
      <p:ext uri="{BB962C8B-B14F-4D97-AF65-F5344CB8AC3E}">
        <p14:creationId xmlns:p14="http://schemas.microsoft.com/office/powerpoint/2010/main" val="6006866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ERO10 and Crosby Studios: Digital Fashion Store | HYPEBAE">
            <a:extLst>
              <a:ext uri="{FF2B5EF4-FFF2-40B4-BE49-F238E27FC236}">
                <a16:creationId xmlns:a16="http://schemas.microsoft.com/office/drawing/2014/main" id="{82314250-7D43-D463-F670-53089EC9D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r="4408"/>
          <a:stretch/>
        </p:blipFill>
        <p:spPr bwMode="auto">
          <a:xfrm>
            <a:off x="8024812" y="0"/>
            <a:ext cx="4221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E604E-F204-C444-9D5E-5990D84BC331}"/>
              </a:ext>
            </a:extLst>
          </p:cNvPr>
          <p:cNvSpPr txBox="1"/>
          <p:nvPr/>
        </p:nvSpPr>
        <p:spPr>
          <a:xfrm>
            <a:off x="4399472" y="6455782"/>
            <a:ext cx="767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ZERO10 x Crosby Studios</a:t>
            </a:r>
          </a:p>
        </p:txBody>
      </p:sp>
      <p:pic>
        <p:nvPicPr>
          <p:cNvPr id="13318" name="Picture 6" descr="ZERO10 Crosby Studios Digital Fashion Pop-Up Store Augmented Reality New York City Retail ">
            <a:extLst>
              <a:ext uri="{FF2B5EF4-FFF2-40B4-BE49-F238E27FC236}">
                <a16:creationId xmlns:a16="http://schemas.microsoft.com/office/drawing/2014/main" id="{45F7D723-FB93-07F3-EE59-05882E67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ro10" descr="zero10">
            <a:hlinkClick r:id="" action="ppaction://media"/>
            <a:extLst>
              <a:ext uri="{FF2B5EF4-FFF2-40B4-BE49-F238E27FC236}">
                <a16:creationId xmlns:a16="http://schemas.microsoft.com/office/drawing/2014/main" id="{5F1DA4B4-9163-1858-FD72-CE6103DBB0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66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ylie by Kylie Jenner Explore - Boots">
            <a:extLst>
              <a:ext uri="{FF2B5EF4-FFF2-40B4-BE49-F238E27FC236}">
                <a16:creationId xmlns:a16="http://schemas.microsoft.com/office/drawing/2014/main" id="{CE66C041-A4F5-57C0-F550-2BED4B205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-307" r="19560" b="260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336A74-C4C4-4145-A26F-28D87B696B81}"/>
              </a:ext>
            </a:extLst>
          </p:cNvPr>
          <p:cNvSpPr txBox="1"/>
          <p:nvPr/>
        </p:nvSpPr>
        <p:spPr>
          <a:xfrm>
            <a:off x="4399472" y="6455782"/>
            <a:ext cx="7673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Kylie Virtual World by Kylie Cosmetics for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Boots.com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34562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735">
            <a:extLst>
              <a:ext uri="{FF2B5EF4-FFF2-40B4-BE49-F238E27FC236}">
                <a16:creationId xmlns:a16="http://schemas.microsoft.com/office/drawing/2014/main" id="{E93D6D65-C936-BB4A-9AD5-9A1B77025F2E}"/>
              </a:ext>
            </a:extLst>
          </p:cNvPr>
          <p:cNvSpPr txBox="1"/>
          <p:nvPr/>
        </p:nvSpPr>
        <p:spPr>
          <a:xfrm>
            <a:off x="7088331" y="1296670"/>
            <a:ext cx="3931971" cy="340637"/>
          </a:xfrm>
          <a:prstGeom prst="rect">
            <a:avLst/>
          </a:prstGeom>
          <a:noFill/>
          <a:ln>
            <a:noFill/>
          </a:ln>
        </p:spPr>
        <p:txBody>
          <a:bodyPr lIns="45713" tIns="22850" rIns="45713" bIns="2285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T Gothic" pitchFamily="2" charset="77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F6D45-2BDE-7863-A205-A0049D270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64" r="18840"/>
          <a:stretch/>
        </p:blipFill>
        <p:spPr>
          <a:xfrm>
            <a:off x="6095994" y="-9760"/>
            <a:ext cx="6096006" cy="6867760"/>
          </a:xfrm>
          <a:prstGeom prst="rect">
            <a:avLst/>
          </a:prstGeom>
        </p:spPr>
      </p:pic>
      <p:sp>
        <p:nvSpPr>
          <p:cNvPr id="2" name="Title 1542">
            <a:extLst>
              <a:ext uri="{FF2B5EF4-FFF2-40B4-BE49-F238E27FC236}">
                <a16:creationId xmlns:a16="http://schemas.microsoft.com/office/drawing/2014/main" id="{C8A8219F-C64F-959C-0DCA-61D5BD374B51}"/>
              </a:ext>
            </a:extLst>
          </p:cNvPr>
          <p:cNvSpPr txBox="1">
            <a:spLocks/>
          </p:cNvSpPr>
          <p:nvPr/>
        </p:nvSpPr>
        <p:spPr>
          <a:xfrm>
            <a:off x="740222" y="1505513"/>
            <a:ext cx="4796978" cy="384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all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A46E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Digital possessions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—</a:t>
            </a:r>
          </a:p>
          <a:p>
            <a:pPr marL="0" marR="0" lvl="0" indent="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 new type of ownership is ushering in the next era of virtual lifestyles and digital consumption.</a:t>
            </a:r>
          </a:p>
        </p:txBody>
      </p:sp>
    </p:spTree>
    <p:extLst>
      <p:ext uri="{BB962C8B-B14F-4D97-AF65-F5344CB8AC3E}">
        <p14:creationId xmlns:p14="http://schemas.microsoft.com/office/powerpoint/2010/main" val="6209707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A46EC"/>
      </a:accent1>
      <a:accent2>
        <a:srgbClr val="01D1D9"/>
      </a:accent2>
      <a:accent3>
        <a:srgbClr val="400099"/>
      </a:accent3>
      <a:accent4>
        <a:srgbClr val="FFE32D"/>
      </a:accent4>
      <a:accent5>
        <a:srgbClr val="FE750B"/>
      </a:accent5>
      <a:accent6>
        <a:srgbClr val="E560B2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8">
      <a:dk1>
        <a:srgbClr val="000000"/>
      </a:dk1>
      <a:lt1>
        <a:srgbClr val="FFFFFF"/>
      </a:lt1>
      <a:dk2>
        <a:srgbClr val="0A47ED"/>
      </a:dk2>
      <a:lt2>
        <a:srgbClr val="CACACA"/>
      </a:lt2>
      <a:accent1>
        <a:srgbClr val="00D0D9"/>
      </a:accent1>
      <a:accent2>
        <a:srgbClr val="FF750C"/>
      </a:accent2>
      <a:accent3>
        <a:srgbClr val="410099"/>
      </a:accent3>
      <a:accent4>
        <a:srgbClr val="E561B2"/>
      </a:accent4>
      <a:accent5>
        <a:srgbClr val="FFE22F"/>
      </a:accent5>
      <a:accent6>
        <a:srgbClr val="EC4E2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19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A46EC"/>
      </a:accent1>
      <a:accent2>
        <a:srgbClr val="01D1D9"/>
      </a:accent2>
      <a:accent3>
        <a:srgbClr val="400099"/>
      </a:accent3>
      <a:accent4>
        <a:srgbClr val="FFE32D"/>
      </a:accent4>
      <a:accent5>
        <a:srgbClr val="FE750B"/>
      </a:accent5>
      <a:accent6>
        <a:srgbClr val="E560B2"/>
      </a:accent6>
      <a:hlink>
        <a:srgbClr val="0563C1"/>
      </a:hlink>
      <a:folHlink>
        <a:srgbClr val="EC4D2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bg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bg1"/>
            </a:solidFill>
            <a:latin typeface="Roboto Light" pitchFamily="2" charset="0"/>
            <a:ea typeface="Roboto Light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400" dirty="0" err="1" smtClean="0">
            <a:solidFill>
              <a:schemeClr val="bg1"/>
            </a:solidFill>
            <a:latin typeface="Roboto Light" pitchFamily="2" charset="0"/>
            <a:ea typeface="Roboto Light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0FB65532-DB3B-EA4D-AA9F-F1D26EB4939E}" vid="{47431B66-3915-FA40-9534-D470245EFAFD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A46EC"/>
      </a:accent1>
      <a:accent2>
        <a:srgbClr val="01D1D9"/>
      </a:accent2>
      <a:accent3>
        <a:srgbClr val="400099"/>
      </a:accent3>
      <a:accent4>
        <a:srgbClr val="FFE32D"/>
      </a:accent4>
      <a:accent5>
        <a:srgbClr val="FE750B"/>
      </a:accent5>
      <a:accent6>
        <a:srgbClr val="E560B2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74436</TotalTime>
  <Words>233</Words>
  <Application>Microsoft Office PowerPoint</Application>
  <PresentationFormat>Widescreen</PresentationFormat>
  <Paragraphs>54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.AppleSystemUIFont</vt:lpstr>
      <vt:lpstr>Arial</vt:lpstr>
      <vt:lpstr>Calibri</vt:lpstr>
      <vt:lpstr>Ciutadella</vt:lpstr>
      <vt:lpstr>Times New Roman</vt:lpstr>
      <vt:lpstr>WT Gothic</vt:lpstr>
      <vt:lpstr>WT Gothic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 PANDEMIC WOMAN</dc:title>
  <dc:creator>MayYee Chen</dc:creator>
  <cp:lastModifiedBy>Irene McEvoy</cp:lastModifiedBy>
  <cp:revision>1595</cp:revision>
  <dcterms:modified xsi:type="dcterms:W3CDTF">2022-11-02T13:23:38Z</dcterms:modified>
</cp:coreProperties>
</file>