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932" r:id="rId2"/>
    <p:sldMasterId id="2147484174" r:id="rId3"/>
  </p:sldMasterIdLst>
  <p:notesMasterIdLst>
    <p:notesMasterId r:id="rId28"/>
  </p:notesMasterIdLst>
  <p:handoutMasterIdLst>
    <p:handoutMasterId r:id="rId29"/>
  </p:handoutMasterIdLst>
  <p:sldIdLst>
    <p:sldId id="256" r:id="rId4"/>
    <p:sldId id="2147375200" r:id="rId5"/>
    <p:sldId id="2076139055" r:id="rId6"/>
    <p:sldId id="2076138658" r:id="rId7"/>
    <p:sldId id="2147375144" r:id="rId8"/>
    <p:sldId id="2131638529" r:id="rId9"/>
    <p:sldId id="2131638536" r:id="rId10"/>
    <p:sldId id="2147375402" r:id="rId11"/>
    <p:sldId id="2131638532" r:id="rId12"/>
    <p:sldId id="2147375223" r:id="rId13"/>
    <p:sldId id="2147375227" r:id="rId14"/>
    <p:sldId id="2147375230" r:id="rId15"/>
    <p:sldId id="2147375231" r:id="rId16"/>
    <p:sldId id="2147375226" r:id="rId17"/>
    <p:sldId id="2076138655" r:id="rId18"/>
    <p:sldId id="2076138733" r:id="rId19"/>
    <p:sldId id="2147375283" r:id="rId20"/>
    <p:sldId id="2147375297" r:id="rId21"/>
    <p:sldId id="2147375232" r:id="rId22"/>
    <p:sldId id="2147375414" r:id="rId23"/>
    <p:sldId id="2147375233" r:id="rId24"/>
    <p:sldId id="2147375417" r:id="rId25"/>
    <p:sldId id="2147375176" r:id="rId26"/>
    <p:sldId id="214737523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hiu" initials="EC" lastIdx="4" clrIdx="0">
    <p:extLst>
      <p:ext uri="{19B8F6BF-5375-455C-9EA6-DF929625EA0E}">
        <p15:presenceInfo xmlns:p15="http://schemas.microsoft.com/office/powerpoint/2012/main" userId="S::emma.chiu@wundermanthompson.com::e44dd3e5-7daf-450d-b34d-c3331b7b75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F8"/>
          </a:solidFill>
        </a:fill>
      </a:tcStyle>
    </a:wholeTbl>
    <a:band2H>
      <a:tcTxStyle/>
      <a:tcStyle>
        <a:tcBdr/>
        <a:fill>
          <a:solidFill>
            <a:srgbClr val="E6E8F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D"/>
          </a:solidFill>
        </a:fill>
      </a:tcStyle>
    </a:wholeTbl>
    <a:band2H>
      <a:tcTxStyle/>
      <a:tcStyle>
        <a:tcBdr/>
        <a:fill>
          <a:solidFill>
            <a:srgbClr val="E8E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3"/>
    <p:restoredTop sz="94505" autoAdjust="0"/>
  </p:normalViewPr>
  <p:slideViewPr>
    <p:cSldViewPr snapToGrid="0">
      <p:cViewPr varScale="1">
        <p:scale>
          <a:sx n="58" d="100"/>
          <a:sy n="58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McEvoy" userId="7c362ec897a6102d" providerId="LiveId" clId="{647E5406-9EB6-45FF-AF1E-553EDF6E6B2F}"/>
    <pc:docChg chg="delSld delMainMaster">
      <pc:chgData name="Irene McEvoy" userId="7c362ec897a6102d" providerId="LiveId" clId="{647E5406-9EB6-45FF-AF1E-553EDF6E6B2F}" dt="2022-11-01T13:13:12.754" v="0" actId="47"/>
      <pc:docMkLst>
        <pc:docMk/>
      </pc:docMkLst>
      <pc:sldChg chg="del">
        <pc:chgData name="Irene McEvoy" userId="7c362ec897a6102d" providerId="LiveId" clId="{647E5406-9EB6-45FF-AF1E-553EDF6E6B2F}" dt="2022-11-01T13:13:12.754" v="0" actId="47"/>
        <pc:sldMkLst>
          <pc:docMk/>
          <pc:sldMk cId="974070290" sldId="2076139100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923020133" sldId="2131638522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186546861" sldId="2147375198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377206950" sldId="2147375205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503853387" sldId="2147375206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116833667" sldId="2147375215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620970798" sldId="2147375246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3897026591" sldId="2147375308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48709885" sldId="2147375309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3168066618" sldId="2147375327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878285547" sldId="2147375362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825952505" sldId="2147375386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3688345628" sldId="2147375406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3750907763" sldId="2147375408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947072396" sldId="2147375409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2409474311" sldId="2147375411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1682383378" sldId="2147375415"/>
        </pc:sldMkLst>
      </pc:sldChg>
      <pc:sldChg chg="del">
        <pc:chgData name="Irene McEvoy" userId="7c362ec897a6102d" providerId="LiveId" clId="{647E5406-9EB6-45FF-AF1E-553EDF6E6B2F}" dt="2022-11-01T13:13:12.754" v="0" actId="47"/>
        <pc:sldMkLst>
          <pc:docMk/>
          <pc:sldMk cId="600686663" sldId="2147375419"/>
        </pc:sldMkLst>
      </pc:sldChg>
      <pc:sldMasterChg chg="del delSldLayout">
        <pc:chgData name="Irene McEvoy" userId="7c362ec897a6102d" providerId="LiveId" clId="{647E5406-9EB6-45FF-AF1E-553EDF6E6B2F}" dt="2022-11-01T13:13:12.754" v="0" actId="47"/>
        <pc:sldMasterMkLst>
          <pc:docMk/>
          <pc:sldMasterMk cId="3287866526" sldId="2147483976"/>
        </pc:sldMasterMkLst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99703780" sldId="214748397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92024608" sldId="214748397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216518571" sldId="214748397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57758365" sldId="214748398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29942468" sldId="214748398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92151100" sldId="214748398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709234404" sldId="214748398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30726501" sldId="214748398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3453529" sldId="214748398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883669473" sldId="214748398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61867752" sldId="214748398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03082204" sldId="214748398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7150413" sldId="214748398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96112226" sldId="214748399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09484930" sldId="214748399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41660788" sldId="214748399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28486754" sldId="214748399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76985979" sldId="214748399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390924498" sldId="214748399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425306792" sldId="214748399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118376008" sldId="214748399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11136238" sldId="214748399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14259678" sldId="214748399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6612263" sldId="214748400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06490229" sldId="214748400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9955303" sldId="214748400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85937331" sldId="214748400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25575851" sldId="214748400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162781236" sldId="214748400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05023201" sldId="214748400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404457490" sldId="214748400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54463207" sldId="214748400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712590510" sldId="214748400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9890160" sldId="214748401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92502424" sldId="214748401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274788698" sldId="214748401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218901463" sldId="214748401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55900038" sldId="214748401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61660019" sldId="214748401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75970822" sldId="214748401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49114239" sldId="214748401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51390300" sldId="214748401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692651035" sldId="214748401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578991554" sldId="214748402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14015216" sldId="214748402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44222762" sldId="214748402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10583501" sldId="214748402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51066558" sldId="214748402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89599383" sldId="214748402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92667228" sldId="214748402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87134903" sldId="214748402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680594018" sldId="214748402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72889565" sldId="214748402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08779632" sldId="214748403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446601885" sldId="214748403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43418269" sldId="214748403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568374295" sldId="214748403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60238258" sldId="214748403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442922533" sldId="214748403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019105952" sldId="214748403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88875379" sldId="214748403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246618369" sldId="214748403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094139219" sldId="214748403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75583641" sldId="214748404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10674729" sldId="214748404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93618326" sldId="214748404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16754043" sldId="214748404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55684977" sldId="214748404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384801694" sldId="214748404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56679320" sldId="214748404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439710212" sldId="214748404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085485818" sldId="214748404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898205362" sldId="214748404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79336289" sldId="214748405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718958990" sldId="214748405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90006061" sldId="214748405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489337060" sldId="214748405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00251595" sldId="214748405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83720382" sldId="214748405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67780175" sldId="214748405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2327492" sldId="214748405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17741259" sldId="214748405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421411894" sldId="214748405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473290987" sldId="214748406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315277522" sldId="214748406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38545703" sldId="214748406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12326615" sldId="214748406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739985082" sldId="214748406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835438585" sldId="214748406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49575862" sldId="214748406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76540168" sldId="214748406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55666713" sldId="214748406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275958598" sldId="214748406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52526514" sldId="214748407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73615236" sldId="214748407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25908132" sldId="214748407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265405777" sldId="214748407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811736425" sldId="214748407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144782265" sldId="214748407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844394717" sldId="214748407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666280759" sldId="214748407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46125446" sldId="214748407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42552830" sldId="214748407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901191743" sldId="214748408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99988974" sldId="214748408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98589368" sldId="214748408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164153542" sldId="214748408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51594268" sldId="214748408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208422306" sldId="214748408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632644" sldId="214748408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203210539" sldId="214748408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03621373" sldId="214748408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171186707" sldId="214748408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932852573" sldId="214748409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081982032" sldId="214748409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64826839" sldId="214748409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31074391" sldId="214748409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87559860" sldId="214748409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05092794" sldId="214748409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10155151" sldId="214748409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49075629" sldId="214748409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994121512" sldId="214748409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660934154" sldId="214748409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79996929" sldId="214748410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68786826" sldId="214748410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840703970" sldId="214748410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5982644" sldId="214748410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762309821" sldId="214748410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208843722" sldId="214748410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28315851" sldId="214748410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54556864" sldId="214748410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26640913" sldId="214748410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156184392" sldId="214748410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44097788" sldId="214748411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34480386" sldId="214748411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196663907" sldId="214748411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823492389" sldId="214748411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61772217" sldId="214748411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996615994" sldId="214748411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115756467" sldId="214748411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833718483" sldId="214748411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347972525" sldId="214748411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437947153" sldId="214748411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758086906" sldId="214748412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812320116" sldId="214748412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207461652" sldId="214748412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266170233" sldId="214748412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24843078" sldId="214748412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60247211" sldId="214748412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18539458" sldId="214748412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650684898" sldId="214748412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11828680" sldId="214748412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236207958" sldId="214748412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867497483" sldId="214748413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66272420" sldId="214748413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806798595" sldId="214748413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24760011" sldId="214748413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77891723" sldId="214748413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0995760" sldId="214748413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148463202" sldId="214748413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69083059" sldId="214748413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43155031" sldId="214748413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674828906" sldId="214748413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094403848" sldId="214748414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960546427" sldId="214748414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951524203" sldId="214748414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783098473" sldId="214748414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60573195" sldId="214748414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149241453" sldId="214748414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607140701" sldId="214748414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899849666" sldId="214748414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85329607" sldId="214748414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451732796" sldId="214748414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0804752" sldId="214748415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581616432" sldId="214748415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911255809" sldId="214748415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89995801" sldId="214748415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300081279" sldId="214748415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964375784" sldId="214748415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684393755" sldId="214748415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766901974" sldId="214748415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609227476" sldId="214748415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513412479" sldId="214748415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072770901" sldId="214748416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492191110" sldId="214748416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884476585" sldId="214748416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563086306" sldId="2147484163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979574947" sldId="2147484164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1776727726" sldId="2147484165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658637310" sldId="2147484166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749990054" sldId="2147484167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0920582" sldId="2147484168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816887475" sldId="2147484169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3168295598" sldId="2147484170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4131420286" sldId="2147484171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352368793" sldId="2147484172"/>
          </pc:sldLayoutMkLst>
        </pc:sldLayoutChg>
        <pc:sldLayoutChg chg="del">
          <pc:chgData name="Irene McEvoy" userId="7c362ec897a6102d" providerId="LiveId" clId="{647E5406-9EB6-45FF-AF1E-553EDF6E6B2F}" dt="2022-11-01T13:13:12.754" v="0" actId="47"/>
          <pc:sldLayoutMkLst>
            <pc:docMk/>
            <pc:sldMasterMk cId="3287866526" sldId="2147483976"/>
            <pc:sldLayoutMk cId="2579306571" sldId="21474841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FE7556-9E33-4B4B-9F07-A1E884AE37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AAB53-9AA9-AA4B-9FFF-541AE449C4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67167-1C43-B646-82FD-E72150E25F1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B79C1-831E-9D4A-B51C-D9796B29D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0DCF2-587B-5E4D-90A4-906AEB1DF5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39EE2-ACAC-274A-9786-233B7345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Shape 37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0" name="Shape 37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80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04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47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477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757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99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181D5-FB7C-8040-BB7F-392A062042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37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827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717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lang="en-US" dirty="0"/>
              <a:t>88% say </a:t>
            </a:r>
            <a:r>
              <a:rPr lang="en-US" sz="2000" dirty="0">
                <a:effectLst/>
                <a:latin typeface="+mn-lt"/>
                <a:ea typeface="+mn-ea"/>
                <a:cs typeface="+mn-cs"/>
                <a:sym typeface="Arial"/>
              </a:rPr>
              <a:t>technology brings people together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10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17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21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lang="en-US" sz="2000" b="0" i="0" u="none" strike="noStrike" dirty="0">
                <a:effectLst/>
                <a:latin typeface="+mn-lt"/>
                <a:ea typeface="+mn-ea"/>
                <a:cs typeface="+mn-cs"/>
                <a:sym typeface="Arial"/>
              </a:rPr>
              <a:t>61% of global respondents agree that their livelihood depends on technology.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141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517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261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701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2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47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4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91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998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747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Banks project the metaverse will be a trillion+ dollar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17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8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947E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/>
            </a:lvl1pPr>
            <a:lvl2pPr marL="0" indent="457200">
              <a:buSzTx/>
              <a:buFontTx/>
              <a:buNone/>
              <a:defRPr sz="4000" b="1"/>
            </a:lvl2pPr>
            <a:lvl3pPr marL="0" indent="914400">
              <a:buSzTx/>
              <a:buFontTx/>
              <a:buNone/>
              <a:defRPr sz="4000" b="1"/>
            </a:lvl3pPr>
            <a:lvl4pPr marL="0" indent="1371600">
              <a:buSzTx/>
              <a:buFontTx/>
              <a:buNone/>
              <a:defRPr sz="4000" b="1"/>
            </a:lvl4pPr>
            <a:lvl5pPr marL="0" indent="1828800"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/>
            </a:pP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4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7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6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0935763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6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6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76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78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7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8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90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0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0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1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21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3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24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3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5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9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4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6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6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6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 - Flat colour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7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23887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8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88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1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2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4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9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99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1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2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3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4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4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5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5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5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68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7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451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7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45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2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8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8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8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3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9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69607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97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98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961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9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96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4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07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10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199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3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Freeform 7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20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730878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2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389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389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3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40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4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5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75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6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Freeform 8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2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7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9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792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8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0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10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2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2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3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0935763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3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3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45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47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4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215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5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6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6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7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7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0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18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2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9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90" cy="761190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0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Freeform 16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1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193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3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3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 - Flat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6"/>
            <a:ext cx="9737067" cy="6874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19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5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5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5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6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6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63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7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6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Freeform 14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7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8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231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4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9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0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0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0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1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2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2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2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7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4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4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4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5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5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5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6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6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7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7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7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8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9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8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9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0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06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1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2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Freeform 8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3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4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4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1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5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56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0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7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7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74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8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8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8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9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0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0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1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1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2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2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3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3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/>
            </a:lvl1pPr>
          </a:lstStyle>
          <a:p>
            <a:r>
              <a:t>Title Text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4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3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5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5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4_Custom Layout">
    <p:bg>
      <p:bgPr>
        <a:solidFill>
          <a:srgbClr val="E95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6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8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8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1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229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9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9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Section Header - Flat colour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Picture Placeholder 2"/>
          <p:cNvSpPr>
            <a:spLocks noGrp="1"/>
          </p:cNvSpPr>
          <p:nvPr>
            <p:ph type="pic" idx="13"/>
          </p:nvPr>
        </p:nvSpPr>
        <p:spPr>
          <a:xfrm>
            <a:off x="2522648" y="-19649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2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1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31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6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4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7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5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6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6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4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7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7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0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9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9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1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0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0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0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3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1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1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2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2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0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7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3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4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1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5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5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6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6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8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8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9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9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5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0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5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1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1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19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2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2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3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3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36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37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52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6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6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7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2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7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7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7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8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8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8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9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9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0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6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6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8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19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3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4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4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4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265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60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 - Flat colour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Picture Placeholder 2"/>
          <p:cNvSpPr>
            <a:spLocks noGrp="1"/>
          </p:cNvSpPr>
          <p:nvPr>
            <p:ph type="pic" idx="13"/>
          </p:nvPr>
        </p:nvSpPr>
        <p:spPr>
          <a:xfrm>
            <a:off x="2522648" y="-19649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2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0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3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7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9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9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9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94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0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0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0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1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1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2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2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3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3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4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4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4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0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5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5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6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6078223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/>
            </a:pPr>
            <a:endParaRPr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607822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/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5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5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4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6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6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7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Freeform 10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8" name="Freeform 11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8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8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Freeform 9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1" name="Freeform 11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0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0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0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1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1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2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2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2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3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Freeform 9"/>
          <p:cNvSpPr/>
          <p:nvPr/>
        </p:nvSpPr>
        <p:spPr>
          <a:xfrm>
            <a:off x="2166256" y="-1"/>
            <a:ext cx="10026427" cy="687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4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84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5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8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6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3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1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8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8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886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998176"/>
            <a:ext cx="3433406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>
              <a:lnSpc>
                <a:spcPct val="90000"/>
              </a:lnSpc>
              <a:buFontTx/>
              <a:defRPr sz="4000"/>
            </a:lvl2pPr>
            <a:lvl3pPr>
              <a:lnSpc>
                <a:spcPct val="90000"/>
              </a:lnSpc>
              <a:buFontTx/>
              <a:defRPr sz="4000"/>
            </a:lvl3pPr>
            <a:lvl4pPr>
              <a:lnSpc>
                <a:spcPct val="90000"/>
              </a:lnSpc>
              <a:buFontTx/>
              <a:defRPr sz="4000"/>
            </a:lvl4pPr>
            <a:lvl5pPr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5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4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9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0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0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04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5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1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1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3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3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4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4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5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5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5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6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66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7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3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9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5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8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9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9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30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1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6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1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302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30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2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2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 - Flat colour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30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4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4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6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61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4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7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5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8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6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9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9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7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0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0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8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7" name="Freeform 10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2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2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23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9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1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2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34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3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3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Freeform 12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4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4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1360151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318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7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5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5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6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9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70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82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8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4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9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0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1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2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1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3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3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5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4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5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51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6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5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6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6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69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7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7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8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8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8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8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8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9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9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9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9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4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0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0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0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1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2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2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331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6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7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37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6" name="Straight Connector 18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8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4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8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39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 - Flat colo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0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Freeform 18"/>
          <p:cNvSpPr/>
          <p:nvPr/>
        </p:nvSpPr>
        <p:spPr>
          <a:xfrm>
            <a:off x="2519046" y="0"/>
            <a:ext cx="967295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2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5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7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0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1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26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9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4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5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82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48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4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8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8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Freeform 12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1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12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1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2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2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2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3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3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4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4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5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64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6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7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7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5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8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Freeform 7"/>
          <p:cNvSpPr/>
          <p:nvPr/>
        </p:nvSpPr>
        <p:spPr>
          <a:xfrm>
            <a:off x="2196059" y="0"/>
            <a:ext cx="9996625" cy="6859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9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3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3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3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34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0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5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6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6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6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7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7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8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9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9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7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0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6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947E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90" cy="76119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267702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77080" y="0"/>
            <a:ext cx="9714920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160A98-0F30-7B43-A575-45F4A2B5F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51DB2B1-D04E-0E45-83BF-2C9DD45E14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54F5FCC-1944-C342-8B6C-15FB4F9246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59ECB0-568F-A745-83DC-00CB7FD45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8851938-A5A9-5042-9865-8B5B83EFA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226EB-0083-F347-A778-026780D22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332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C566-1A4A-4F47-BA2F-BA55111354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624328"/>
            <a:ext cx="11686476" cy="804672"/>
          </a:xfrm>
        </p:spPr>
        <p:txBody>
          <a:bodyPr lIns="0" tIns="0" rIns="0" bIns="0" anchor="t">
            <a:noAutofit/>
          </a:bodyPr>
          <a:lstStyle>
            <a:lvl1pPr algn="l">
              <a:defRPr sz="7200" b="1" i="0" baseline="0">
                <a:latin typeface="WT Gothic" pitchFamily="2" charset="77"/>
              </a:defRPr>
            </a:lvl1pPr>
          </a:lstStyle>
          <a:p>
            <a:r>
              <a:rPr lang="en-GB"/>
              <a:t>Title of deck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1626D-2541-A24A-B030-E581BE388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606228"/>
            <a:ext cx="7714996" cy="896556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100" b="0" i="0" cap="all" spc="150" baseline="0">
                <a:latin typeface="WT Gothic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C29CB-DCFF-F34E-A5E3-AFABF1A96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978" y="367472"/>
            <a:ext cx="1211002" cy="4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2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446059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090ABFA3-F742-194B-9526-73A2A69EEB7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-8966" y="-27000"/>
            <a:ext cx="12200965" cy="6912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80" y="944563"/>
            <a:ext cx="10848513" cy="4968875"/>
          </a:xfrm>
          <a:solidFill>
            <a:schemeClr val="tx2">
              <a:alpha val="85000"/>
            </a:schemeClr>
          </a:solidFill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275145851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2D0AAF7D-B6DE-B443-BAA6-D5D3B6198713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" y="0"/>
            <a:ext cx="12191998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6834665-293E-1D49-92FB-B5C271B80A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1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759941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CDF0B6-2E4F-D644-B924-31872A319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847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9368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02631"/>
            <a:ext cx="11364912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429243212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552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25E06779-5D56-BF40-935B-59964E3624D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64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F187D531-3B7A-3548-9B5B-D9F64B8487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008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315931401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C20A5EDC-6C27-864E-B1D4-62AB5D71C8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4400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A569517-CDDC-9A49-B2DD-53EA07D0C1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8800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3E62203-C564-C94A-8055-BBF2DDA676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898D039-175C-6C41-A5EC-749434F9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800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6946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A569517-CDDC-9A49-B2DD-53EA07D0C1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8800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8924534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F392-97C5-4E4B-B0BD-B1B5354C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ADEC3-2510-7143-8DD1-7434F98B1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3736009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 - Flat colour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"/>
            <a:ext cx="9737067" cy="685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68847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5ACCED-7371-B045-AEBC-E9F2F79D8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80" y="944563"/>
            <a:ext cx="10848513" cy="4968875"/>
          </a:xfrm>
          <a:solidFill>
            <a:schemeClr val="tx2">
              <a:alpha val="85000"/>
            </a:schemeClr>
          </a:solidFill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364841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FBD0E2-BF06-0447-8522-93DEB8013E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15250" y="0"/>
            <a:ext cx="4476750" cy="6858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896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2D0AAF7D-B6DE-B443-BAA6-D5D3B6198713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" y="0"/>
            <a:ext cx="12191998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5327650" cy="554137"/>
          </a:xfrm>
        </p:spPr>
        <p:txBody>
          <a:bodyPr/>
          <a:lstStyle>
            <a:lvl1pPr>
              <a:defRPr sz="32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088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E6D37E07-84A7-D347-BF15-E15D6F2DE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99081368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credentials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CDF0B6-2E4F-D644-B924-31872A319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0039" y="6237288"/>
            <a:ext cx="1252861" cy="2524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Subtitle Case Study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2"/>
                </a:solidFill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894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56DD0CE-13CF-DA42-846E-5E86C9A3E48B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C2EF7C0-FFD2-1445-9852-9630D92A3D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73594047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E096B4-C16D-5346-94BB-E87958268A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450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56DD0CE-13CF-DA42-846E-5E86C9A3E48B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976" y="951707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976" y="4145575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204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Custom Layout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720FCC2-3793-A04C-98AD-F68A433B9EA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5476C7-265F-AF43-A8CC-FC5242A9F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5C928F1-F31A-1649-A9C5-4BE169D28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F4B45-1119-104B-A5E4-DE086F0DA8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45895" t="4511"/>
          <a:stretch/>
        </p:blipFill>
        <p:spPr>
          <a:xfrm>
            <a:off x="1296785" y="6267795"/>
            <a:ext cx="1042337" cy="413327"/>
          </a:xfrm>
          <a:prstGeom prst="rect">
            <a:avLst/>
          </a:prstGeom>
        </p:spPr>
      </p:pic>
      <p:pic>
        <p:nvPicPr>
          <p:cNvPr id="9" name="Blue_RGB_1920x1080_C.jpg.jpg" descr="Blue_RGB_1920x1080_C.jpg.jpg">
            <a:extLst>
              <a:ext uri="{FF2B5EF4-FFF2-40B4-BE49-F238E27FC236}">
                <a16:creationId xmlns:a16="http://schemas.microsoft.com/office/drawing/2014/main" id="{CA66CD81-8EE3-9447-8FF2-17272F51EA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097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Freeform 18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1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5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0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160A98-0F30-7B43-A575-45F4A2B5F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2787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2BBA-C65E-D044-B2A4-9E2C3D671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A11EC-D2E1-7D4C-8C20-3402E907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00935-5BA0-454D-A4B2-8AA5821A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FBD4D-1D7F-504A-AD2B-88FE4BD0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40FAE-DA5C-B448-931F-FE6E42A9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2210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F655-B9C8-E843-B33D-590D94C7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4E930-574A-BD49-833B-69F07C258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971B5-757F-AD41-BAD3-C2F144F8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4A0A1-8405-6F4F-A559-7F77C83C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AE01E-F761-544E-ADA1-FC7E767C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9220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C446-D0BE-3F4A-869F-8F8A0E47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82A91-C943-BF4B-AB36-1D195AED1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2974-A7FD-2243-9A79-8732297C8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1AF-90BB-064F-B10C-3250FAB5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3EA6D-AFE1-C645-9DAD-AD09C9FD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2645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FD37-1449-9745-85A6-6F0FC127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B73C-99AE-D94A-A3CE-B315C2634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C194A-69DE-364F-937D-F334E37C6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1BE4-5CB0-764F-B707-285384E2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EC4CA-1CFF-104C-9C1C-0BB03C21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FA573-774A-E340-9AA3-6BF95A39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641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5FE0-76A5-5F45-9DAF-3C7AAAE0A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BD28F-82B0-3C41-B3F0-3DC304BA6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187CD-2A11-1348-B4C2-71B71CE25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B30D9-3A4F-5C4A-AD1F-4A9BCD57C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828B6-44A3-554A-A0A2-16208CCC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C33BCE-ACE1-8E47-BA01-875693E7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A7BCF-BB9E-3A49-89FC-72BD698D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3E02F-A629-AD4F-B357-09738D32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7828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4F07-9ACC-5948-A384-CBF08EC33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1BB47A-19FB-D64B-9AB2-9B6312BB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D88E6-E7ED-4E4B-8D5B-E720520B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19CDD-07EC-1040-BE92-89EFBC58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006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D2AA7-F429-3243-845E-83D45871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B91EF-AE22-2C4D-BF3B-AC4216D0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E28FA-FDB9-AC46-AC69-32E47DBA2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9365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A092-FE91-F046-905E-6BCE2493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2DA50-071C-D44D-A4A8-40B2CE547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D6F1F-90B3-4E48-B25B-9C1766925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8A83A-F196-D841-90B9-8EA91DE3E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E6324-60CD-3145-A98C-D239DD85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499BB-7F11-0C4C-9933-F4B162D4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5376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1B75-12A4-734A-AA55-5EC6D41D2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A08A78-BBB2-AE4D-BBE4-D84C294B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50CD5-E86F-CA4B-8688-814D2E249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086C6-E46D-8345-AAC0-EAE0E804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40868-88F2-AB4B-8D9A-F79B7D91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A28E3-6A2B-F846-9069-4720BA81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3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- Fla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828785"/>
            <a:ext cx="4691378" cy="13341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80B4-C498-EC47-B484-F6F9066D9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04EBB-6E05-544D-90C1-73E66453D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FBD4E-AD21-AA41-8FBB-AC176080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57DF5-D9C8-7148-BCE5-36B1E138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42315-ABA6-EA42-A395-19DC1748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8359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F43529-A973-6A45-A963-5E1CD9656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757D8-3188-9E47-B7DA-D2E4C415B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C53CC-200A-BC4E-A7A2-B93604CC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16CB-724C-C641-A02A-95E89F52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7FBED-8835-DF44-8C0A-E979BE9F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1693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Watercolor Blue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B4989B-87D0-E44B-9131-E8401740C4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6176608">
            <a:off x="1245428" y="-1031418"/>
            <a:ext cx="6301387" cy="8327703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3888B1-C6A1-DF42-8B35-9A3723BE5B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70048" y="3132433"/>
            <a:ext cx="7191633" cy="593134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Avenir Next Condensed Demi Bold" panose="020B0506020202020204" pitchFamily="34" charset="0"/>
                <a:ea typeface="Avenir Next Condensed Demi Bold" panose="020B0506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96F32-75AC-2340-B7BF-3D66D8E1AD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137511" y="6295511"/>
            <a:ext cx="906443" cy="405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F3874-2E1E-4746-AF67-156BAC56A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0724" y="6520237"/>
            <a:ext cx="2319324" cy="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2982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White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0D156-DD9A-FD4D-AB07-269CD5B990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93578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C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A1E98-791D-D246-AAE3-80D27BAB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6" y="2097483"/>
            <a:ext cx="4758242" cy="39241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3pPr>
            <a:lvl4pPr>
              <a:defRPr sz="1800" b="0" i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4pPr>
            <a:lvl5pPr>
              <a:defRPr sz="1800" b="0" i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47892FF-7581-2C46-A5BA-9753C82CEA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827" y="635077"/>
            <a:ext cx="4758241" cy="1071060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HEADLINE</a:t>
            </a:r>
            <a:endParaRPr lang="en-C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ABB2A-0BE0-1C48-AC2E-97422703C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7511" y="6295511"/>
            <a:ext cx="906443" cy="40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72982-3B8A-0145-A581-0EAAA28A04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24" y="6520237"/>
            <a:ext cx="2319324" cy="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485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4DD1C190-42FE-BB41-B051-5268B8EE81B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4841332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F3E65B1-F37A-574E-ABDC-D8B4F18F27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166021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Content Placeholder 9">
            <a:extLst>
              <a:ext uri="{FF2B5EF4-FFF2-40B4-BE49-F238E27FC236}">
                <a16:creationId xmlns:a16="http://schemas.microsoft.com/office/drawing/2014/main" id="{5560B3E1-929A-BF48-8461-F13A0EA34DA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4829367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96B01141-644E-014A-9629-00B9A30FA9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2" y="4154056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9" name="Content Placeholder 9">
            <a:extLst>
              <a:ext uri="{FF2B5EF4-FFF2-40B4-BE49-F238E27FC236}">
                <a16:creationId xmlns:a16="http://schemas.microsoft.com/office/drawing/2014/main" id="{09765CA6-D7C3-0049-B0A6-EA80638540D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4829367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FC69C11A-7107-FC4D-BC5C-36789C2993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6" y="4154056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1" name="Content Placeholder 9">
            <a:extLst>
              <a:ext uri="{FF2B5EF4-FFF2-40B4-BE49-F238E27FC236}">
                <a16:creationId xmlns:a16="http://schemas.microsoft.com/office/drawing/2014/main" id="{C4E16DFC-9D65-8E4B-AD9A-686391FA62E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4817402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F6C1A1B8-5AFB-D748-BF9C-973E73EE4C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0" y="4142091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3" name="Content Placeholder 9">
            <a:extLst>
              <a:ext uri="{FF2B5EF4-FFF2-40B4-BE49-F238E27FC236}">
                <a16:creationId xmlns:a16="http://schemas.microsoft.com/office/drawing/2014/main" id="{FF862FA3-BDEE-0644-938A-B8136329483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4853297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AC2232CF-626C-304A-B434-7DAD18B9DE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4" y="4177986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7" name="Content Placeholder 9">
            <a:extLst>
              <a:ext uri="{FF2B5EF4-FFF2-40B4-BE49-F238E27FC236}">
                <a16:creationId xmlns:a16="http://schemas.microsoft.com/office/drawing/2014/main" id="{0ACE6041-9F0B-404D-81A3-F91D53A78E2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188212" y="4841332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Avenir Next Condensed" panose="020B0506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B6F14D83-6943-B746-8550-9742137D1E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88211" y="4166021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Avenir Next Condensed Demi Bold" panose="020B0506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D7D74E18-F746-DA4B-8EA0-4225D712042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73605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9F51B422-950C-EC45-987E-15A901F61AA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313616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9EB3C949-E4B3-A241-925B-1FC01E15A44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41270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3662A07-73E3-7D4F-BBA1-C03FE4985FA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144211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D94B9337-4B1E-C245-B330-41EB8C936AF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071865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DDAF912D-4999-554E-BE8A-97D7D4D491C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987163" y="1828801"/>
            <a:ext cx="1754443" cy="19832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D64C248C-CE61-9548-B9AA-AD4D37DF28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834" y="440399"/>
            <a:ext cx="11457771" cy="828062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latin typeface="Avenir Next Condensed Demi Bold" panose="020B0506020202020204" pitchFamily="34" charset="0"/>
              </a:defRPr>
            </a:lvl1pPr>
          </a:lstStyle>
          <a:p>
            <a:pPr lvl="0"/>
            <a:r>
              <a:rPr lang="en-US"/>
              <a:t>HEADLINE</a:t>
            </a:r>
            <a:endParaRPr lang="en-CR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85D236-3727-424C-ABB7-B3F0ACC05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7511" y="6295511"/>
            <a:ext cx="906443" cy="4058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E86569-C78B-B746-B1B5-8DDC33083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24" y="6520237"/>
            <a:ext cx="2319324" cy="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4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White"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D2831-D2F1-9749-A126-BBFC11415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7511" y="6295511"/>
            <a:ext cx="906443" cy="405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9F376-25C0-A04F-82AC-1C31DDB68E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24" y="6520237"/>
            <a:ext cx="2319324" cy="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8873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7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0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807171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0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Freeform 15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1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30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659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65976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661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44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0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5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7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8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693022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961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96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581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2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3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5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87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0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597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0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405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0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405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613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4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5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2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609969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6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6" y="444562"/>
            <a:ext cx="5609969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2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94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2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6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4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7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5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4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7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6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7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90" cy="761190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15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7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8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0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2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75490"/>
            <a:ext cx="5946773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8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35867"/>
            <a:ext cx="5946773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8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1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 - Flat colour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52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Freeform 14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6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7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8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0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1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61012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5610123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2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9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4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65150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65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3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5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59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0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1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63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6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6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6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75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6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7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7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8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2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91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2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3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9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04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Freeform 9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1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Freeform 5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Freeform 8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4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10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5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54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3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4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7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7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8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reeform 7"/>
          <p:cNvSpPr/>
          <p:nvPr/>
        </p:nvSpPr>
        <p:spPr>
          <a:xfrm>
            <a:off x="2165574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7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1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2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3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reeform 5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4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2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4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5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icture Placeholder 2"/>
          <p:cNvSpPr>
            <a:spLocks noGrp="1"/>
          </p:cNvSpPr>
          <p:nvPr>
            <p:ph type="pic" idx="13"/>
          </p:nvPr>
        </p:nvSpPr>
        <p:spPr>
          <a:xfrm>
            <a:off x="0" y="7088"/>
            <a:ext cx="12192000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8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5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1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9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1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 - Flat colour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0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1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1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5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2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30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4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5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5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6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7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8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8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9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9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01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0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2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15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864228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28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1024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38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41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5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54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643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5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64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6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71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7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1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38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9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3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0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2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23" name="Picture 26" descr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6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4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41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5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image" Target="../media/image1.png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1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1.xml"/><Relationship Id="rId21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0.xml"/><Relationship Id="rId16" Type="http://schemas.openxmlformats.org/officeDocument/2006/relationships/slideLayout" Target="../slideLayouts/slideLayout284.xml"/><Relationship Id="rId20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8.xml"/><Relationship Id="rId19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Relationship Id="rId22" Type="http://schemas.openxmlformats.org/officeDocument/2006/relationships/slideLayout" Target="../slideLayouts/slideLayout2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5923" y="1339200"/>
            <a:ext cx="11360151" cy="486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111" y="245282"/>
            <a:ext cx="153964" cy="1355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pic>
        <p:nvPicPr>
          <p:cNvPr id="6" name="Picture 8" descr="Picture 8"/>
          <p:cNvPicPr>
            <a:picLocks noChangeAspect="1"/>
          </p:cNvPicPr>
          <p:nvPr/>
        </p:nvPicPr>
        <p:blipFill>
          <a:blip r:embed="rId270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8" r:id="rId44"/>
    <p:sldLayoutId id="2147483700" r:id="rId45"/>
    <p:sldLayoutId id="2147483701" r:id="rId46"/>
    <p:sldLayoutId id="2147483702" r:id="rId47"/>
    <p:sldLayoutId id="2147483703" r:id="rId48"/>
    <p:sldLayoutId id="2147483705" r:id="rId49"/>
    <p:sldLayoutId id="2147483706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8" r:id="rId62"/>
    <p:sldLayoutId id="2147483719" r:id="rId63"/>
    <p:sldLayoutId id="2147483720" r:id="rId64"/>
    <p:sldLayoutId id="2147483721" r:id="rId65"/>
    <p:sldLayoutId id="2147483722" r:id="rId66"/>
    <p:sldLayoutId id="2147483723" r:id="rId67"/>
    <p:sldLayoutId id="2147483724" r:id="rId68"/>
    <p:sldLayoutId id="2147483725" r:id="rId69"/>
    <p:sldLayoutId id="2147483726" r:id="rId70"/>
    <p:sldLayoutId id="2147483727" r:id="rId71"/>
    <p:sldLayoutId id="2147483728" r:id="rId72"/>
    <p:sldLayoutId id="2147483729" r:id="rId73"/>
    <p:sldLayoutId id="2147483730" r:id="rId74"/>
    <p:sldLayoutId id="2147483731" r:id="rId75"/>
    <p:sldLayoutId id="2147483732" r:id="rId76"/>
    <p:sldLayoutId id="2147483733" r:id="rId77"/>
    <p:sldLayoutId id="2147483734" r:id="rId78"/>
    <p:sldLayoutId id="2147483735" r:id="rId79"/>
    <p:sldLayoutId id="2147483736" r:id="rId80"/>
    <p:sldLayoutId id="2147483737" r:id="rId81"/>
    <p:sldLayoutId id="2147483738" r:id="rId82"/>
    <p:sldLayoutId id="2147483739" r:id="rId83"/>
    <p:sldLayoutId id="2147483740" r:id="rId84"/>
    <p:sldLayoutId id="2147483741" r:id="rId85"/>
    <p:sldLayoutId id="2147483742" r:id="rId86"/>
    <p:sldLayoutId id="2147483743" r:id="rId87"/>
    <p:sldLayoutId id="2147483744" r:id="rId88"/>
    <p:sldLayoutId id="2147483745" r:id="rId89"/>
    <p:sldLayoutId id="2147483746" r:id="rId90"/>
    <p:sldLayoutId id="2147483747" r:id="rId91"/>
    <p:sldLayoutId id="2147483748" r:id="rId92"/>
    <p:sldLayoutId id="2147483749" r:id="rId93"/>
    <p:sldLayoutId id="2147483750" r:id="rId94"/>
    <p:sldLayoutId id="2147483751" r:id="rId95"/>
    <p:sldLayoutId id="2147483752" r:id="rId96"/>
    <p:sldLayoutId id="2147483753" r:id="rId97"/>
    <p:sldLayoutId id="2147483754" r:id="rId98"/>
    <p:sldLayoutId id="2147483755" r:id="rId99"/>
    <p:sldLayoutId id="2147483756" r:id="rId100"/>
    <p:sldLayoutId id="2147483757" r:id="rId101"/>
    <p:sldLayoutId id="2147483758" r:id="rId102"/>
    <p:sldLayoutId id="2147483759" r:id="rId103"/>
    <p:sldLayoutId id="2147483760" r:id="rId104"/>
    <p:sldLayoutId id="2147483761" r:id="rId105"/>
    <p:sldLayoutId id="2147483762" r:id="rId106"/>
    <p:sldLayoutId id="2147483763" r:id="rId107"/>
    <p:sldLayoutId id="2147483764" r:id="rId108"/>
    <p:sldLayoutId id="2147483765" r:id="rId109"/>
    <p:sldLayoutId id="2147483766" r:id="rId110"/>
    <p:sldLayoutId id="2147483767" r:id="rId111"/>
    <p:sldLayoutId id="2147483768" r:id="rId112"/>
    <p:sldLayoutId id="2147483769" r:id="rId113"/>
    <p:sldLayoutId id="2147483770" r:id="rId114"/>
    <p:sldLayoutId id="2147483771" r:id="rId115"/>
    <p:sldLayoutId id="2147483772" r:id="rId116"/>
    <p:sldLayoutId id="2147483773" r:id="rId117"/>
    <p:sldLayoutId id="2147483774" r:id="rId118"/>
    <p:sldLayoutId id="2147483775" r:id="rId119"/>
    <p:sldLayoutId id="2147483776" r:id="rId120"/>
    <p:sldLayoutId id="2147483777" r:id="rId121"/>
    <p:sldLayoutId id="2147483778" r:id="rId122"/>
    <p:sldLayoutId id="2147483779" r:id="rId123"/>
    <p:sldLayoutId id="2147483780" r:id="rId124"/>
    <p:sldLayoutId id="2147483781" r:id="rId125"/>
    <p:sldLayoutId id="2147483782" r:id="rId126"/>
    <p:sldLayoutId id="2147483783" r:id="rId127"/>
    <p:sldLayoutId id="2147483784" r:id="rId128"/>
    <p:sldLayoutId id="2147483785" r:id="rId129"/>
    <p:sldLayoutId id="2147483786" r:id="rId130"/>
    <p:sldLayoutId id="2147483787" r:id="rId131"/>
    <p:sldLayoutId id="2147483788" r:id="rId132"/>
    <p:sldLayoutId id="2147483789" r:id="rId133"/>
    <p:sldLayoutId id="2147483790" r:id="rId134"/>
    <p:sldLayoutId id="2147483791" r:id="rId135"/>
    <p:sldLayoutId id="2147483792" r:id="rId136"/>
    <p:sldLayoutId id="2147483793" r:id="rId137"/>
    <p:sldLayoutId id="2147483794" r:id="rId138"/>
    <p:sldLayoutId id="2147483795" r:id="rId139"/>
    <p:sldLayoutId id="2147483796" r:id="rId140"/>
    <p:sldLayoutId id="2147483797" r:id="rId141"/>
    <p:sldLayoutId id="2147483798" r:id="rId142"/>
    <p:sldLayoutId id="2147483799" r:id="rId143"/>
    <p:sldLayoutId id="2147483800" r:id="rId144"/>
    <p:sldLayoutId id="2147483801" r:id="rId145"/>
    <p:sldLayoutId id="2147483802" r:id="rId146"/>
    <p:sldLayoutId id="2147483803" r:id="rId147"/>
    <p:sldLayoutId id="2147483804" r:id="rId148"/>
    <p:sldLayoutId id="2147483805" r:id="rId149"/>
    <p:sldLayoutId id="2147483806" r:id="rId150"/>
    <p:sldLayoutId id="2147483807" r:id="rId151"/>
    <p:sldLayoutId id="2147483808" r:id="rId152"/>
    <p:sldLayoutId id="2147483809" r:id="rId153"/>
    <p:sldLayoutId id="2147483810" r:id="rId154"/>
    <p:sldLayoutId id="2147483811" r:id="rId155"/>
    <p:sldLayoutId id="2147483812" r:id="rId156"/>
    <p:sldLayoutId id="2147483813" r:id="rId157"/>
    <p:sldLayoutId id="2147483814" r:id="rId158"/>
    <p:sldLayoutId id="2147483815" r:id="rId159"/>
    <p:sldLayoutId id="2147483816" r:id="rId160"/>
    <p:sldLayoutId id="2147483817" r:id="rId161"/>
    <p:sldLayoutId id="2147483818" r:id="rId162"/>
    <p:sldLayoutId id="2147483819" r:id="rId163"/>
    <p:sldLayoutId id="2147483820" r:id="rId164"/>
    <p:sldLayoutId id="2147483821" r:id="rId165"/>
    <p:sldLayoutId id="2147483822" r:id="rId166"/>
    <p:sldLayoutId id="2147483823" r:id="rId167"/>
    <p:sldLayoutId id="2147483824" r:id="rId168"/>
    <p:sldLayoutId id="2147483825" r:id="rId169"/>
    <p:sldLayoutId id="2147483826" r:id="rId170"/>
    <p:sldLayoutId id="2147483827" r:id="rId171"/>
    <p:sldLayoutId id="2147483828" r:id="rId172"/>
    <p:sldLayoutId id="2147483829" r:id="rId173"/>
    <p:sldLayoutId id="2147483830" r:id="rId174"/>
    <p:sldLayoutId id="2147483831" r:id="rId175"/>
    <p:sldLayoutId id="2147483832" r:id="rId176"/>
    <p:sldLayoutId id="2147483833" r:id="rId177"/>
    <p:sldLayoutId id="2147483834" r:id="rId178"/>
    <p:sldLayoutId id="2147483835" r:id="rId179"/>
    <p:sldLayoutId id="2147483836" r:id="rId180"/>
    <p:sldLayoutId id="2147483837" r:id="rId181"/>
    <p:sldLayoutId id="2147483838" r:id="rId182"/>
    <p:sldLayoutId id="2147483839" r:id="rId183"/>
    <p:sldLayoutId id="2147483840" r:id="rId184"/>
    <p:sldLayoutId id="2147483841" r:id="rId185"/>
    <p:sldLayoutId id="2147483842" r:id="rId186"/>
    <p:sldLayoutId id="2147483843" r:id="rId187"/>
    <p:sldLayoutId id="2147483844" r:id="rId188"/>
    <p:sldLayoutId id="2147483845" r:id="rId189"/>
    <p:sldLayoutId id="2147483846" r:id="rId190"/>
    <p:sldLayoutId id="2147483847" r:id="rId191"/>
    <p:sldLayoutId id="2147483848" r:id="rId192"/>
    <p:sldLayoutId id="2147483849" r:id="rId193"/>
    <p:sldLayoutId id="2147483850" r:id="rId194"/>
    <p:sldLayoutId id="2147483851" r:id="rId195"/>
    <p:sldLayoutId id="2147483852" r:id="rId196"/>
    <p:sldLayoutId id="2147483853" r:id="rId197"/>
    <p:sldLayoutId id="2147483854" r:id="rId198"/>
    <p:sldLayoutId id="2147483855" r:id="rId199"/>
    <p:sldLayoutId id="2147483856" r:id="rId200"/>
    <p:sldLayoutId id="2147483857" r:id="rId201"/>
    <p:sldLayoutId id="2147483858" r:id="rId202"/>
    <p:sldLayoutId id="2147483859" r:id="rId203"/>
    <p:sldLayoutId id="2147483860" r:id="rId204"/>
    <p:sldLayoutId id="2147483861" r:id="rId205"/>
    <p:sldLayoutId id="2147483862" r:id="rId206"/>
    <p:sldLayoutId id="2147483863" r:id="rId207"/>
    <p:sldLayoutId id="2147483864" r:id="rId208"/>
    <p:sldLayoutId id="2147483865" r:id="rId209"/>
    <p:sldLayoutId id="2147483866" r:id="rId210"/>
    <p:sldLayoutId id="2147483867" r:id="rId211"/>
    <p:sldLayoutId id="2147483868" r:id="rId212"/>
    <p:sldLayoutId id="2147483869" r:id="rId213"/>
    <p:sldLayoutId id="2147483870" r:id="rId214"/>
    <p:sldLayoutId id="2147483871" r:id="rId215"/>
    <p:sldLayoutId id="2147483872" r:id="rId216"/>
    <p:sldLayoutId id="2147483873" r:id="rId217"/>
    <p:sldLayoutId id="2147483874" r:id="rId218"/>
    <p:sldLayoutId id="2147483875" r:id="rId219"/>
    <p:sldLayoutId id="2147483876" r:id="rId220"/>
    <p:sldLayoutId id="2147483877" r:id="rId221"/>
    <p:sldLayoutId id="2147483878" r:id="rId222"/>
    <p:sldLayoutId id="2147483879" r:id="rId223"/>
    <p:sldLayoutId id="2147483880" r:id="rId224"/>
    <p:sldLayoutId id="2147483881" r:id="rId225"/>
    <p:sldLayoutId id="2147483882" r:id="rId226"/>
    <p:sldLayoutId id="2147483883" r:id="rId227"/>
    <p:sldLayoutId id="2147483884" r:id="rId228"/>
    <p:sldLayoutId id="2147483885" r:id="rId229"/>
    <p:sldLayoutId id="2147483886" r:id="rId230"/>
    <p:sldLayoutId id="2147483887" r:id="rId231"/>
    <p:sldLayoutId id="2147483888" r:id="rId232"/>
    <p:sldLayoutId id="2147483889" r:id="rId233"/>
    <p:sldLayoutId id="2147483890" r:id="rId234"/>
    <p:sldLayoutId id="2147483891" r:id="rId235"/>
    <p:sldLayoutId id="2147483892" r:id="rId236"/>
    <p:sldLayoutId id="2147483893" r:id="rId237"/>
    <p:sldLayoutId id="2147483894" r:id="rId238"/>
    <p:sldLayoutId id="2147483895" r:id="rId239"/>
    <p:sldLayoutId id="2147483896" r:id="rId240"/>
    <p:sldLayoutId id="2147483897" r:id="rId241"/>
    <p:sldLayoutId id="2147483898" r:id="rId242"/>
    <p:sldLayoutId id="2147483899" r:id="rId243"/>
    <p:sldLayoutId id="2147483900" r:id="rId244"/>
    <p:sldLayoutId id="2147483902" r:id="rId245"/>
    <p:sldLayoutId id="2147483903" r:id="rId246"/>
    <p:sldLayoutId id="2147483904" r:id="rId247"/>
    <p:sldLayoutId id="2147483905" r:id="rId248"/>
    <p:sldLayoutId id="2147483906" r:id="rId249"/>
    <p:sldLayoutId id="2147483907" r:id="rId250"/>
    <p:sldLayoutId id="2147483908" r:id="rId251"/>
    <p:sldLayoutId id="2147483911" r:id="rId252"/>
    <p:sldLayoutId id="2147483913" r:id="rId253"/>
    <p:sldLayoutId id="2147483914" r:id="rId254"/>
    <p:sldLayoutId id="2147483915" r:id="rId255"/>
    <p:sldLayoutId id="2147483916" r:id="rId256"/>
    <p:sldLayoutId id="2147483917" r:id="rId257"/>
    <p:sldLayoutId id="2147483918" r:id="rId258"/>
    <p:sldLayoutId id="2147483919" r:id="rId259"/>
    <p:sldLayoutId id="2147483920" r:id="rId260"/>
    <p:sldLayoutId id="2147483922" r:id="rId261"/>
    <p:sldLayoutId id="2147483924" r:id="rId262"/>
    <p:sldLayoutId id="2147483925" r:id="rId263"/>
    <p:sldLayoutId id="2147483926" r:id="rId264"/>
    <p:sldLayoutId id="2147483927" r:id="rId265"/>
    <p:sldLayoutId id="2147483928" r:id="rId266"/>
    <p:sldLayoutId id="2147483929" r:id="rId267"/>
    <p:sldLayoutId id="2147483931" r:id="rId26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34937" marR="0" indent="-134937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301625" marR="0" indent="-15081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468312" marR="0" indent="-14446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649287" marR="0" indent="-15875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815975" marR="0" indent="-14446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24384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28956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33528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38100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1C0F4-D15B-3C4B-8C68-5808D20B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C1FAB-100C-4740-907A-0694AEB2F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3429000"/>
            <a:ext cx="5688012" cy="2454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1B7A-6595-7C49-9F60-0DF41FF48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368300"/>
            <a:ext cx="4114800" cy="1065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cap="all" spc="0" baseline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0094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74" r:id="rId21"/>
    <p:sldLayoutId id="214748397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WT Gothic Ligh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bg1"/>
          </a:solidFill>
          <a:latin typeface="WT Gothic" pitchFamily="2" charset="77"/>
          <a:ea typeface="+mn-ea"/>
          <a:cs typeface="+mn-cs"/>
        </a:defRPr>
      </a:lvl1pPr>
      <a:lvl2pPr marL="7938" indent="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160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2pPr>
      <a:lvl3pPr marL="182563" indent="-17462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3pPr>
      <a:lvl4pPr marL="7938" indent="0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None/>
        <a:tabLst/>
        <a:defRPr sz="1050" b="1" i="0" kern="1200" cap="all" spc="100" baseline="0">
          <a:solidFill>
            <a:schemeClr val="bg1"/>
          </a:solidFill>
          <a:latin typeface="WT Gothic Light" pitchFamily="2" charset="77"/>
          <a:ea typeface="+mn-ea"/>
          <a:cs typeface="+mn-cs"/>
        </a:defRPr>
      </a:lvl4pPr>
      <a:lvl5pPr marL="7938" indent="-793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105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8" pos="257">
          <p15:clr>
            <a:srgbClr val="F26B43"/>
          </p15:clr>
        </p15:guide>
        <p15:guide id="9" pos="7423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1" orient="horz" pos="595">
          <p15:clr>
            <a:srgbClr val="F26B43"/>
          </p15:clr>
        </p15:guide>
        <p15:guide id="12" orient="horz" pos="3725">
          <p15:clr>
            <a:srgbClr val="F26B43"/>
          </p15:clr>
        </p15:guide>
        <p15:guide id="13" orient="horz" pos="1457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orient="horz" pos="232">
          <p15:clr>
            <a:srgbClr val="F26B43"/>
          </p15:clr>
        </p15:guide>
        <p15:guide id="16" orient="horz" pos="40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9FD82-1699-F24C-A406-302067B9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E6399-1951-DA44-A7AA-EE57C8709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3C92D-EB85-1A4F-8D26-E4926AF9F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86279-6B15-214B-A259-66C9A739C330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50A49-773C-9949-8CAF-6B5778A43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0BF4-F077-E649-AAF0-1C5B5B505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C129C-9319-0F40-A389-6BFBF5629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3" name="Text Placeholder 1543"/>
          <p:cNvSpPr txBox="1">
            <a:spLocks noGrp="1"/>
          </p:cNvSpPr>
          <p:nvPr>
            <p:ph type="subTitle" sz="quarter" idx="1"/>
          </p:nvPr>
        </p:nvSpPr>
        <p:spPr>
          <a:xfrm>
            <a:off x="950974" y="5530127"/>
            <a:ext cx="7812621" cy="3246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Emma Chiu, Global Director, Wunderman Thompson Intelligence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F7813A-BE4C-3A6E-9B05-89871B5B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2" y="1874559"/>
            <a:ext cx="10638978" cy="3036656"/>
          </a:xfrm>
        </p:spPr>
        <p:txBody>
          <a:bodyPr/>
          <a:lstStyle/>
          <a:p>
            <a:r>
              <a:rPr lang="en-US" sz="10000" dirty="0"/>
              <a:t>Into the Metaverse</a:t>
            </a:r>
            <a:br>
              <a:rPr lang="en-US" dirty="0"/>
            </a:br>
            <a:r>
              <a:rPr lang="en-US" sz="5500" dirty="0"/>
              <a:t>Digital Trends Shaping the Future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42">
            <a:extLst>
              <a:ext uri="{FF2B5EF4-FFF2-40B4-BE49-F238E27FC236}">
                <a16:creationId xmlns:a16="http://schemas.microsoft.com/office/drawing/2014/main" id="{721B1586-50E7-3B46-B35F-C14087333B19}"/>
              </a:ext>
            </a:extLst>
          </p:cNvPr>
          <p:cNvSpPr txBox="1">
            <a:spLocks/>
          </p:cNvSpPr>
          <p:nvPr/>
        </p:nvSpPr>
        <p:spPr>
          <a:xfrm>
            <a:off x="1269612" y="1434697"/>
            <a:ext cx="9672707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</a:rPr>
              <a:t>A trillion-dollar opportunity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cap="none" dirty="0">
              <a:solidFill>
                <a:schemeClr val="bg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cap="none" dirty="0">
              <a:solidFill>
                <a:schemeClr val="bg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cap="none" dirty="0">
                <a:solidFill>
                  <a:schemeClr val="bg2"/>
                </a:solidFill>
              </a:rPr>
              <a:t>JP Morgan: $1 trillion yearly market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cap="none" dirty="0">
                <a:solidFill>
                  <a:schemeClr val="bg2"/>
                </a:solidFill>
              </a:rPr>
              <a:t>Goldman Sachs: $8 trillion opportunity</a:t>
            </a:r>
          </a:p>
          <a:p>
            <a:pPr algn="ctr" hangingPunct="1">
              <a:defRPr/>
            </a:pPr>
            <a:r>
              <a:rPr lang="en-US" sz="3000" cap="none" dirty="0">
                <a:solidFill>
                  <a:schemeClr val="bg2"/>
                </a:solidFill>
              </a:rPr>
              <a:t>Citi: $13 trillion with 5bn users this decade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cap="none" dirty="0">
                <a:solidFill>
                  <a:schemeClr val="bg2"/>
                </a:solidFill>
              </a:rPr>
              <a:t>Morgan Stanley: $8.5 trillion in US alone</a:t>
            </a:r>
          </a:p>
        </p:txBody>
      </p:sp>
    </p:spTree>
    <p:extLst>
      <p:ext uri="{BB962C8B-B14F-4D97-AF65-F5344CB8AC3E}">
        <p14:creationId xmlns:p14="http://schemas.microsoft.com/office/powerpoint/2010/main" val="375909018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542">
            <a:extLst>
              <a:ext uri="{FF2B5EF4-FFF2-40B4-BE49-F238E27FC236}">
                <a16:creationId xmlns:a16="http://schemas.microsoft.com/office/drawing/2014/main" id="{D17E72D5-6822-1647-8B7E-F08FB0BF509A}"/>
              </a:ext>
            </a:extLst>
          </p:cNvPr>
          <p:cNvSpPr txBox="1">
            <a:spLocks/>
          </p:cNvSpPr>
          <p:nvPr/>
        </p:nvSpPr>
        <p:spPr>
          <a:xfrm>
            <a:off x="2578100" y="2782389"/>
            <a:ext cx="7035800" cy="238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Metaverse?</a:t>
            </a:r>
          </a:p>
        </p:txBody>
      </p:sp>
    </p:spTree>
    <p:extLst>
      <p:ext uri="{BB962C8B-B14F-4D97-AF65-F5344CB8AC3E}">
        <p14:creationId xmlns:p14="http://schemas.microsoft.com/office/powerpoint/2010/main" val="25816956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23" name="Title 1542">
            <a:extLst>
              <a:ext uri="{FF2B5EF4-FFF2-40B4-BE49-F238E27FC236}">
                <a16:creationId xmlns:a16="http://schemas.microsoft.com/office/drawing/2014/main" id="{25BA8178-F6B0-3349-AA53-A1ADB4EE7338}"/>
              </a:ext>
            </a:extLst>
          </p:cNvPr>
          <p:cNvSpPr txBox="1">
            <a:spLocks/>
          </p:cNvSpPr>
          <p:nvPr/>
        </p:nvSpPr>
        <p:spPr>
          <a:xfrm>
            <a:off x="740222" y="1874559"/>
            <a:ext cx="4492178" cy="303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metaverse currently exists as a series of virtual worlds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D42F7-E103-4640-A1BC-26851F920028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Nikeland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0CB262-0E20-B459-2FDE-71A5CDF21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4" r="23801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901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B81A2-B05B-446C-187D-D41D1BE97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70" r="1348" b="5389"/>
          <a:stretch/>
        </p:blipFill>
        <p:spPr>
          <a:xfrm>
            <a:off x="6107574" y="3268494"/>
            <a:ext cx="6096001" cy="3589505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23" name="Title 1542">
            <a:extLst>
              <a:ext uri="{FF2B5EF4-FFF2-40B4-BE49-F238E27FC236}">
                <a16:creationId xmlns:a16="http://schemas.microsoft.com/office/drawing/2014/main" id="{25BA8178-F6B0-3349-AA53-A1ADB4EE7338}"/>
              </a:ext>
            </a:extLst>
          </p:cNvPr>
          <p:cNvSpPr txBox="1">
            <a:spLocks/>
          </p:cNvSpPr>
          <p:nvPr/>
        </p:nvSpPr>
        <p:spPr>
          <a:xfrm>
            <a:off x="740222" y="1637307"/>
            <a:ext cx="4492178" cy="4016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future of the Metaverse will be where our digital and physical lives converge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D516D-5EE4-7D21-2580-D26996574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120472" y="2822"/>
            <a:ext cx="6090983" cy="342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724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542">
            <a:extLst>
              <a:ext uri="{FF2B5EF4-FFF2-40B4-BE49-F238E27FC236}">
                <a16:creationId xmlns:a16="http://schemas.microsoft.com/office/drawing/2014/main" id="{8E883BD0-B0EB-2690-3743-2A5966081E36}"/>
              </a:ext>
            </a:extLst>
          </p:cNvPr>
          <p:cNvSpPr txBox="1">
            <a:spLocks/>
          </p:cNvSpPr>
          <p:nvPr/>
        </p:nvSpPr>
        <p:spPr>
          <a:xfrm>
            <a:off x="898240" y="447727"/>
            <a:ext cx="10395519" cy="51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cap="none" dirty="0">
                <a:solidFill>
                  <a:schemeClr val="bg2"/>
                </a:solidFill>
              </a:rPr>
              <a:t>Key components that are contributing to the metaverse</a:t>
            </a:r>
          </a:p>
        </p:txBody>
      </p:sp>
      <p:sp>
        <p:nvSpPr>
          <p:cNvPr id="4" name="Title 1542">
            <a:extLst>
              <a:ext uri="{FF2B5EF4-FFF2-40B4-BE49-F238E27FC236}">
                <a16:creationId xmlns:a16="http://schemas.microsoft.com/office/drawing/2014/main" id="{8CAA572F-1AAD-49A9-D8C9-BD239686F3CB}"/>
              </a:ext>
            </a:extLst>
          </p:cNvPr>
          <p:cNvSpPr txBox="1">
            <a:spLocks/>
          </p:cNvSpPr>
          <p:nvPr/>
        </p:nvSpPr>
        <p:spPr>
          <a:xfrm>
            <a:off x="682075" y="1383896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VIRTUAL WORLDS</a:t>
            </a:r>
          </a:p>
        </p:txBody>
      </p:sp>
      <p:pic>
        <p:nvPicPr>
          <p:cNvPr id="8" name="Picture 7" descr="A picture containing building, ceiling&#10;&#10;Description automatically generated">
            <a:extLst>
              <a:ext uri="{FF2B5EF4-FFF2-40B4-BE49-F238E27FC236}">
                <a16:creationId xmlns:a16="http://schemas.microsoft.com/office/drawing/2014/main" id="{69A5A0BE-1C43-35B5-3BA4-03C97AE95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711233"/>
            <a:ext cx="3644537" cy="2050052"/>
          </a:xfrm>
          <a:prstGeom prst="rect">
            <a:avLst/>
          </a:prstGeom>
        </p:spPr>
      </p:pic>
      <p:sp>
        <p:nvSpPr>
          <p:cNvPr id="9" name="Title 1542">
            <a:extLst>
              <a:ext uri="{FF2B5EF4-FFF2-40B4-BE49-F238E27FC236}">
                <a16:creationId xmlns:a16="http://schemas.microsoft.com/office/drawing/2014/main" id="{4299CFDA-D3C0-69D1-BEF9-B4F55C5EA730}"/>
              </a:ext>
            </a:extLst>
          </p:cNvPr>
          <p:cNvSpPr txBox="1">
            <a:spLocks/>
          </p:cNvSpPr>
          <p:nvPr/>
        </p:nvSpPr>
        <p:spPr>
          <a:xfrm>
            <a:off x="4590047" y="1383896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DIGITAL IDENTITIES</a:t>
            </a:r>
          </a:p>
        </p:txBody>
      </p:sp>
      <p:sp>
        <p:nvSpPr>
          <p:cNvPr id="11" name="Title 1542">
            <a:extLst>
              <a:ext uri="{FF2B5EF4-FFF2-40B4-BE49-F238E27FC236}">
                <a16:creationId xmlns:a16="http://schemas.microsoft.com/office/drawing/2014/main" id="{A6CFF123-4A19-793F-9766-7D50FFE384EB}"/>
              </a:ext>
            </a:extLst>
          </p:cNvPr>
          <p:cNvSpPr txBox="1">
            <a:spLocks/>
          </p:cNvSpPr>
          <p:nvPr/>
        </p:nvSpPr>
        <p:spPr>
          <a:xfrm>
            <a:off x="8498019" y="1383896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ALT REALITIES</a:t>
            </a:r>
          </a:p>
        </p:txBody>
      </p:sp>
      <p:sp>
        <p:nvSpPr>
          <p:cNvPr id="13" name="Title 1542">
            <a:extLst>
              <a:ext uri="{FF2B5EF4-FFF2-40B4-BE49-F238E27FC236}">
                <a16:creationId xmlns:a16="http://schemas.microsoft.com/office/drawing/2014/main" id="{F0CB6E4A-48F4-D72F-F86C-67B2DA41E29A}"/>
              </a:ext>
            </a:extLst>
          </p:cNvPr>
          <p:cNvSpPr txBox="1">
            <a:spLocks/>
          </p:cNvSpPr>
          <p:nvPr/>
        </p:nvSpPr>
        <p:spPr>
          <a:xfrm>
            <a:off x="682075" y="4174993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NFTs</a:t>
            </a:r>
          </a:p>
        </p:txBody>
      </p:sp>
      <p:sp>
        <p:nvSpPr>
          <p:cNvPr id="15" name="Title 1542">
            <a:extLst>
              <a:ext uri="{FF2B5EF4-FFF2-40B4-BE49-F238E27FC236}">
                <a16:creationId xmlns:a16="http://schemas.microsoft.com/office/drawing/2014/main" id="{075B879C-B16A-6F50-D092-5F2757AC4FD9}"/>
              </a:ext>
            </a:extLst>
          </p:cNvPr>
          <p:cNvSpPr txBox="1">
            <a:spLocks/>
          </p:cNvSpPr>
          <p:nvPr/>
        </p:nvSpPr>
        <p:spPr>
          <a:xfrm>
            <a:off x="4590047" y="4174993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DIGITAL CURRENCIES</a:t>
            </a:r>
          </a:p>
        </p:txBody>
      </p:sp>
      <p:sp>
        <p:nvSpPr>
          <p:cNvPr id="17" name="Title 1542">
            <a:extLst>
              <a:ext uri="{FF2B5EF4-FFF2-40B4-BE49-F238E27FC236}">
                <a16:creationId xmlns:a16="http://schemas.microsoft.com/office/drawing/2014/main" id="{2D81AADF-ED3E-61BD-4034-0C11F7C93EC9}"/>
              </a:ext>
            </a:extLst>
          </p:cNvPr>
          <p:cNvSpPr txBox="1">
            <a:spLocks/>
          </p:cNvSpPr>
          <p:nvPr/>
        </p:nvSpPr>
        <p:spPr>
          <a:xfrm>
            <a:off x="8498019" y="4174993"/>
            <a:ext cx="2933530" cy="27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none" dirty="0">
                <a:solidFill>
                  <a:schemeClr val="bg2"/>
                </a:solidFill>
              </a:rPr>
              <a:t>WEB3</a:t>
            </a:r>
          </a:p>
        </p:txBody>
      </p:sp>
      <p:pic>
        <p:nvPicPr>
          <p:cNvPr id="19" name="Google Shape;4112;p497" descr="CryptoPunks NFTs sell at Christie&amp;#39;s for $16.9 million - The Verge">
            <a:extLst>
              <a:ext uri="{FF2B5EF4-FFF2-40B4-BE49-F238E27FC236}">
                <a16:creationId xmlns:a16="http://schemas.microsoft.com/office/drawing/2014/main" id="{562A2FD2-90AC-9C90-88E9-1B4360BDA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0014" b="3737"/>
          <a:stretch/>
        </p:blipFill>
        <p:spPr>
          <a:xfrm>
            <a:off x="365759" y="4502330"/>
            <a:ext cx="3644537" cy="205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F438FE-AF2E-8374-1AE7-AD6686A5F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6" t="22235" r="32108" b="38315"/>
          <a:stretch/>
        </p:blipFill>
        <p:spPr>
          <a:xfrm>
            <a:off x="4273730" y="1709464"/>
            <a:ext cx="3644538" cy="2050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6E6B80-B1BF-EA8B-17E4-F07FDD422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702" y="1728293"/>
            <a:ext cx="3644537" cy="2050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3A80CA-0998-D53E-1CE9-B4F826584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3728" y="4502329"/>
            <a:ext cx="3644539" cy="2050053"/>
          </a:xfrm>
          <a:prstGeom prst="rect">
            <a:avLst/>
          </a:prstGeom>
        </p:spPr>
      </p:pic>
      <p:pic>
        <p:nvPicPr>
          <p:cNvPr id="24" name="Google Shape;4121;p497" descr="Are blockchain ETFs the answer for non-correlation?">
            <a:extLst>
              <a:ext uri="{FF2B5EF4-FFF2-40B4-BE49-F238E27FC236}">
                <a16:creationId xmlns:a16="http://schemas.microsoft.com/office/drawing/2014/main" id="{5EE759E2-7C01-8531-2669-E127C3270D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3318" r="28558"/>
          <a:stretch/>
        </p:blipFill>
        <p:spPr>
          <a:xfrm rot="-5400000">
            <a:off x="8978942" y="3687686"/>
            <a:ext cx="2050053" cy="3644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3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CBB55-42B9-D444-A15C-0579FF9A8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0" y="0"/>
            <a:ext cx="12227930" cy="68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29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304CB-6F92-6E4E-B505-8B65D4F5F4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1724E2B-7E18-A14F-A606-B068966F0D1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9201C-CE77-2841-9193-36A922A2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015" y="258220"/>
            <a:ext cx="838927" cy="3768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55DCBC-3AE0-E74A-9F99-232B9FE2CF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2E5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BF7F7-FC5D-1A48-AF5A-7B521343FE36}"/>
              </a:ext>
            </a:extLst>
          </p:cNvPr>
          <p:cNvSpPr txBox="1"/>
          <p:nvPr/>
        </p:nvSpPr>
        <p:spPr>
          <a:xfrm>
            <a:off x="6808823" y="2420542"/>
            <a:ext cx="41167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will be no clean Before Metaverse and After Metaverse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5F3E3-31B8-1E4E-8C19-067F3B34C0AE}"/>
              </a:ext>
            </a:extLst>
          </p:cNvPr>
          <p:cNvSpPr/>
          <p:nvPr/>
        </p:nvSpPr>
        <p:spPr>
          <a:xfrm>
            <a:off x="6679096" y="4012866"/>
            <a:ext cx="4362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Ball, venture capitalist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8CF9D-52CA-6040-8D53-07A9B0F2D383}"/>
              </a:ext>
            </a:extLst>
          </p:cNvPr>
          <p:cNvSpPr txBox="1"/>
          <p:nvPr/>
        </p:nvSpPr>
        <p:spPr>
          <a:xfrm flipH="1">
            <a:off x="6913115" y="1778581"/>
            <a:ext cx="65935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8800" dirty="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3" name="Picture 2" descr="Surreal">
            <a:extLst>
              <a:ext uri="{FF2B5EF4-FFF2-40B4-BE49-F238E27FC236}">
                <a16:creationId xmlns:a16="http://schemas.microsoft.com/office/drawing/2014/main" id="{D0C17CB9-6EA5-8C92-7374-9184B8345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2" r="12175"/>
          <a:stretch/>
        </p:blipFill>
        <p:spPr bwMode="auto">
          <a:xfrm>
            <a:off x="3177" y="0"/>
            <a:ext cx="60928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29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23" name="Title 1542">
            <a:extLst>
              <a:ext uri="{FF2B5EF4-FFF2-40B4-BE49-F238E27FC236}">
                <a16:creationId xmlns:a16="http://schemas.microsoft.com/office/drawing/2014/main" id="{25BA8178-F6B0-3349-AA53-A1ADB4EE7338}"/>
              </a:ext>
            </a:extLst>
          </p:cNvPr>
          <p:cNvSpPr txBox="1">
            <a:spLocks/>
          </p:cNvSpPr>
          <p:nvPr/>
        </p:nvSpPr>
        <p:spPr>
          <a:xfrm>
            <a:off x="740221" y="2471737"/>
            <a:ext cx="10661203" cy="243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02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Key trends</a:t>
            </a:r>
          </a:p>
        </p:txBody>
      </p:sp>
    </p:spTree>
    <p:extLst>
      <p:ext uri="{BB962C8B-B14F-4D97-AF65-F5344CB8AC3E}">
        <p14:creationId xmlns:p14="http://schemas.microsoft.com/office/powerpoint/2010/main" val="32432528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5" name="Title 1542">
            <a:extLst>
              <a:ext uri="{FF2B5EF4-FFF2-40B4-BE49-F238E27FC236}">
                <a16:creationId xmlns:a16="http://schemas.microsoft.com/office/drawing/2014/main" id="{5BE7F6CF-DFB0-0443-9A5C-355B1FBDDE78}"/>
              </a:ext>
            </a:extLst>
          </p:cNvPr>
          <p:cNvSpPr txBox="1">
            <a:spLocks/>
          </p:cNvSpPr>
          <p:nvPr/>
        </p:nvSpPr>
        <p:spPr>
          <a:xfrm>
            <a:off x="740222" y="1505513"/>
            <a:ext cx="4009578" cy="384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rgbClr val="0A46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Branded v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irtual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worlds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Digital spaces are offering a new repertoire of immersive touchpoints.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3D5DE-FC6A-7455-C162-7E475CDB8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" b="14786"/>
          <a:stretch/>
        </p:blipFill>
        <p:spPr>
          <a:xfrm>
            <a:off x="6095998" y="3427000"/>
            <a:ext cx="6096002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EB45D-E3B7-3BE3-FB01-AA3668B88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78" b="1338"/>
          <a:stretch/>
        </p:blipFill>
        <p:spPr>
          <a:xfrm>
            <a:off x="6095996" y="0"/>
            <a:ext cx="609600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86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31648-9CD3-52C9-97E9-920ED1D95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77" r="1409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0FD96-4D3A-7F4C-9030-901E24C43998}"/>
              </a:ext>
            </a:extLst>
          </p:cNvPr>
          <p:cNvSpPr txBox="1"/>
          <p:nvPr/>
        </p:nvSpPr>
        <p:spPr>
          <a:xfrm>
            <a:off x="6334539" y="6392144"/>
            <a:ext cx="573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Fortnite x Coachella</a:t>
            </a:r>
          </a:p>
        </p:txBody>
      </p:sp>
      <p:sp>
        <p:nvSpPr>
          <p:cNvPr id="2" name="Title 1542">
            <a:extLst>
              <a:ext uri="{FF2B5EF4-FFF2-40B4-BE49-F238E27FC236}">
                <a16:creationId xmlns:a16="http://schemas.microsoft.com/office/drawing/2014/main" id="{AA161C2E-5D6B-EE1B-1206-E96A6EEC981A}"/>
              </a:ext>
            </a:extLst>
          </p:cNvPr>
          <p:cNvSpPr txBox="1">
            <a:spLocks/>
          </p:cNvSpPr>
          <p:nvPr/>
        </p:nvSpPr>
        <p:spPr>
          <a:xfrm>
            <a:off x="740222" y="1874559"/>
            <a:ext cx="4772304" cy="303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82% of people believe the metaverse is a place to socialize</a:t>
            </a:r>
          </a:p>
        </p:txBody>
      </p:sp>
    </p:spTree>
    <p:extLst>
      <p:ext uri="{BB962C8B-B14F-4D97-AF65-F5344CB8AC3E}">
        <p14:creationId xmlns:p14="http://schemas.microsoft.com/office/powerpoint/2010/main" val="18035337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542">
            <a:extLst>
              <a:ext uri="{FF2B5EF4-FFF2-40B4-BE49-F238E27FC236}">
                <a16:creationId xmlns:a16="http://schemas.microsoft.com/office/drawing/2014/main" id="{25BA8178-F6B0-3349-AA53-A1ADB4EE7338}"/>
              </a:ext>
            </a:extLst>
          </p:cNvPr>
          <p:cNvSpPr txBox="1">
            <a:spLocks/>
          </p:cNvSpPr>
          <p:nvPr/>
        </p:nvSpPr>
        <p:spPr>
          <a:xfrm>
            <a:off x="740221" y="2471737"/>
            <a:ext cx="10661203" cy="243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01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Intro to the Metaverse</a:t>
            </a:r>
          </a:p>
        </p:txBody>
      </p:sp>
    </p:spTree>
    <p:extLst>
      <p:ext uri="{BB962C8B-B14F-4D97-AF65-F5344CB8AC3E}">
        <p14:creationId xmlns:p14="http://schemas.microsoft.com/office/powerpoint/2010/main" val="103302654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A4C3D2-8A1A-FB26-B817-D44C753CC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10438"/>
            <a:ext cx="12192000" cy="6847562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453D6-3822-490E-E905-CD44608C0E90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Alo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Yoga metaverse in Roblox</a:t>
            </a:r>
          </a:p>
        </p:txBody>
      </p:sp>
    </p:spTree>
    <p:extLst>
      <p:ext uri="{BB962C8B-B14F-4D97-AF65-F5344CB8AC3E}">
        <p14:creationId xmlns:p14="http://schemas.microsoft.com/office/powerpoint/2010/main" val="35347252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3CE1F-8BBC-764A-AF68-355F0872E763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Facebook Horizon Workrooms</a:t>
            </a:r>
          </a:p>
        </p:txBody>
      </p:sp>
      <p:pic>
        <p:nvPicPr>
          <p:cNvPr id="3" name="e02f5712-55e9-4ccc-a71d-8ab85d6f_3400" descr="e02f5712-55e9-4ccc-a71d-8ab85d6f_3400">
            <a:hlinkClick r:id="" action="ppaction://media"/>
            <a:extLst>
              <a:ext uri="{FF2B5EF4-FFF2-40B4-BE49-F238E27FC236}">
                <a16:creationId xmlns:a16="http://schemas.microsoft.com/office/drawing/2014/main" id="{20078CCD-6B96-DE47-84C1-22D3C88E4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6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3CE1F-8BBC-764A-AF68-355F0872E763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Facebook Horizon Workrooms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A8330-9B16-BDF1-2E33-A9878938D313}"/>
              </a:ext>
            </a:extLst>
          </p:cNvPr>
          <p:cNvSpPr txBox="1"/>
          <p:nvPr/>
        </p:nvSpPr>
        <p:spPr>
          <a:xfrm>
            <a:off x="4280773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IMVU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AEBCE-A970-8359-63CF-121009972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6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ceiling&#10;&#10;Description automatically generated">
            <a:extLst>
              <a:ext uri="{FF2B5EF4-FFF2-40B4-BE49-F238E27FC236}">
                <a16:creationId xmlns:a16="http://schemas.microsoft.com/office/drawing/2014/main" id="{C8F2C560-151E-5491-86AB-C4C933805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8" cy="3428999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beach with umbrellas and chairs&#10;&#10;Description automatically generated with low confidence">
            <a:extLst>
              <a:ext uri="{FF2B5EF4-FFF2-40B4-BE49-F238E27FC236}">
                <a16:creationId xmlns:a16="http://schemas.microsoft.com/office/drawing/2014/main" id="{7192B117-3A97-5270-F98C-FB7EB22FD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r="6525"/>
          <a:stretch/>
        </p:blipFill>
        <p:spPr>
          <a:xfrm>
            <a:off x="6095998" y="-1"/>
            <a:ext cx="6096001" cy="3429001"/>
          </a:xfrm>
          <a:prstGeom prst="rect">
            <a:avLst/>
          </a:prstGeom>
        </p:spPr>
      </p:pic>
      <p:pic>
        <p:nvPicPr>
          <p:cNvPr id="4" name="Picture 3" descr="A picture containing table, dining, dining table&#10;&#10;Description automatically generated">
            <a:extLst>
              <a:ext uri="{FF2B5EF4-FFF2-40B4-BE49-F238E27FC236}">
                <a16:creationId xmlns:a16="http://schemas.microsoft.com/office/drawing/2014/main" id="{70C5AEBA-6B03-8483-1AE4-BFF7E8CA4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3796"/>
          <a:stretch/>
        </p:blipFill>
        <p:spPr>
          <a:xfrm>
            <a:off x="6095998" y="3428998"/>
            <a:ext cx="6096001" cy="3429001"/>
          </a:xfrm>
          <a:prstGeom prst="rect">
            <a:avLst/>
          </a:prstGeom>
        </p:spPr>
      </p:pic>
      <p:pic>
        <p:nvPicPr>
          <p:cNvPr id="5" name="Picture 4" descr="A screenshot of a video game">
            <a:extLst>
              <a:ext uri="{FF2B5EF4-FFF2-40B4-BE49-F238E27FC236}">
                <a16:creationId xmlns:a16="http://schemas.microsoft.com/office/drawing/2014/main" id="{6ABDD4A5-8021-2066-3480-57FB986FED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24034" r="22631" b="17896"/>
          <a:stretch/>
        </p:blipFill>
        <p:spPr>
          <a:xfrm>
            <a:off x="-3" y="3428999"/>
            <a:ext cx="6096001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52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0FD96-4D3A-7F4C-9030-901E24C43998}"/>
              </a:ext>
            </a:extLst>
          </p:cNvPr>
          <p:cNvSpPr txBox="1"/>
          <p:nvPr/>
        </p:nvSpPr>
        <p:spPr>
          <a:xfrm>
            <a:off x="6334539" y="6392144"/>
            <a:ext cx="573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Nikeland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2" descr="CES 2022: Hyundai unveils vision of new Metamobility concept, &amp;#39;Expanding  Human Reach&amp;#39; through Robotics &amp;amp; Metaverse">
            <a:extLst>
              <a:ext uri="{FF2B5EF4-FFF2-40B4-BE49-F238E27FC236}">
                <a16:creationId xmlns:a16="http://schemas.microsoft.com/office/drawing/2014/main" id="{E32BEFBD-94E7-2569-7106-CDEE7A24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238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530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D9FAE-5354-9E4A-9012-46D638A6B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/>
          <a:stretch/>
        </p:blipFill>
        <p:spPr>
          <a:xfrm>
            <a:off x="2855831" y="610547"/>
            <a:ext cx="6480338" cy="53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243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42">
            <a:extLst>
              <a:ext uri="{FF2B5EF4-FFF2-40B4-BE49-F238E27FC236}">
                <a16:creationId xmlns:a16="http://schemas.microsoft.com/office/drawing/2014/main" id="{721B1586-50E7-3B46-B35F-C14087333B19}"/>
              </a:ext>
            </a:extLst>
          </p:cNvPr>
          <p:cNvSpPr txBox="1">
            <a:spLocks/>
          </p:cNvSpPr>
          <p:nvPr/>
        </p:nvSpPr>
        <p:spPr>
          <a:xfrm>
            <a:off x="1269613" y="1874558"/>
            <a:ext cx="3831778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b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1990s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itle 1542">
            <a:extLst>
              <a:ext uri="{FF2B5EF4-FFF2-40B4-BE49-F238E27FC236}">
                <a16:creationId xmlns:a16="http://schemas.microsoft.com/office/drawing/2014/main" id="{D17E72D5-6822-1647-8B7E-F08FB0BF509A}"/>
              </a:ext>
            </a:extLst>
          </p:cNvPr>
          <p:cNvSpPr txBox="1">
            <a:spLocks/>
          </p:cNvSpPr>
          <p:nvPr/>
        </p:nvSpPr>
        <p:spPr>
          <a:xfrm>
            <a:off x="6491318" y="1874558"/>
            <a:ext cx="3831778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b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Metaverse?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2020s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6219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5C69BD-8F6A-334C-A2E5-207C60921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7" y="1537855"/>
            <a:ext cx="5662396" cy="3671709"/>
          </a:xfrm>
          <a:prstGeom prst="rect">
            <a:avLst/>
          </a:prstGeom>
        </p:spPr>
      </p:pic>
      <p:sp>
        <p:nvSpPr>
          <p:cNvPr id="3" name="Title 1542">
            <a:extLst>
              <a:ext uri="{FF2B5EF4-FFF2-40B4-BE49-F238E27FC236}">
                <a16:creationId xmlns:a16="http://schemas.microsoft.com/office/drawing/2014/main" id="{167B7E2E-2D8D-394A-A03D-6E8BFE6F45F8}"/>
              </a:ext>
            </a:extLst>
          </p:cNvPr>
          <p:cNvSpPr txBox="1">
            <a:spLocks/>
          </p:cNvSpPr>
          <p:nvPr/>
        </p:nvSpPr>
        <p:spPr>
          <a:xfrm>
            <a:off x="740222" y="5672939"/>
            <a:ext cx="10711556" cy="37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the reports via </a:t>
            </a:r>
            <a:r>
              <a:rPr lang="en-US" sz="2000" cap="none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wundermanthompson.com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B5EE02-622C-B479-542F-212675C128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39" y="1537855"/>
            <a:ext cx="5668508" cy="3671709"/>
          </a:xfrm>
          <a:prstGeom prst="rect">
            <a:avLst/>
          </a:prstGeom>
        </p:spPr>
      </p:pic>
      <p:sp>
        <p:nvSpPr>
          <p:cNvPr id="6" name="Title 1542">
            <a:extLst>
              <a:ext uri="{FF2B5EF4-FFF2-40B4-BE49-F238E27FC236}">
                <a16:creationId xmlns:a16="http://schemas.microsoft.com/office/drawing/2014/main" id="{4CA051C3-39D5-DD48-B09A-2E770B9293C3}"/>
              </a:ext>
            </a:extLst>
          </p:cNvPr>
          <p:cNvSpPr txBox="1">
            <a:spLocks/>
          </p:cNvSpPr>
          <p:nvPr/>
        </p:nvSpPr>
        <p:spPr>
          <a:xfrm>
            <a:off x="355668" y="930082"/>
            <a:ext cx="5662396" cy="37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2021 release</a:t>
            </a: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itle 1542">
            <a:extLst>
              <a:ext uri="{FF2B5EF4-FFF2-40B4-BE49-F238E27FC236}">
                <a16:creationId xmlns:a16="http://schemas.microsoft.com/office/drawing/2014/main" id="{B24352C1-A124-DF47-4FA2-9B7B501076F7}"/>
              </a:ext>
            </a:extLst>
          </p:cNvPr>
          <p:cNvSpPr txBox="1">
            <a:spLocks/>
          </p:cNvSpPr>
          <p:nvPr/>
        </p:nvSpPr>
        <p:spPr>
          <a:xfrm>
            <a:off x="6173938" y="951617"/>
            <a:ext cx="5662396" cy="37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cap="non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2022 release</a:t>
            </a:r>
            <a:endParaRPr kumimoji="0" lang="en-US" sz="1800" b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0661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BB106-8F9B-4042-931D-C7A4E590540F}"/>
              </a:ext>
            </a:extLst>
          </p:cNvPr>
          <p:cNvSpPr/>
          <p:nvPr/>
        </p:nvSpPr>
        <p:spPr>
          <a:xfrm>
            <a:off x="6096000" y="636105"/>
            <a:ext cx="5292437" cy="5552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utadella" charset="0"/>
              <a:ea typeface="Ciutadella" charset="0"/>
              <a:cs typeface="Ciutadella" charset="0"/>
              <a:sym typeface="Arial"/>
            </a:endParaRPr>
          </a:p>
        </p:txBody>
      </p:sp>
      <p:sp>
        <p:nvSpPr>
          <p:cNvPr id="3" name="Shape 2735">
            <a:extLst>
              <a:ext uri="{FF2B5EF4-FFF2-40B4-BE49-F238E27FC236}">
                <a16:creationId xmlns:a16="http://schemas.microsoft.com/office/drawing/2014/main" id="{13BA7F17-FDAD-184D-A851-D396D7F2B8AC}"/>
              </a:ext>
            </a:extLst>
          </p:cNvPr>
          <p:cNvSpPr txBox="1"/>
          <p:nvPr/>
        </p:nvSpPr>
        <p:spPr>
          <a:xfrm>
            <a:off x="2969662" y="6262267"/>
            <a:ext cx="6876981" cy="33293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 1: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July 2021 among 3,011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 2: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March 2022 among 3,005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Shape 3409">
            <a:extLst>
              <a:ext uri="{FF2B5EF4-FFF2-40B4-BE49-F238E27FC236}">
                <a16:creationId xmlns:a16="http://schemas.microsoft.com/office/drawing/2014/main" id="{34CD293E-617C-B347-8316-4EE721AB3A0C}"/>
              </a:ext>
            </a:extLst>
          </p:cNvPr>
          <p:cNvGrpSpPr/>
          <p:nvPr/>
        </p:nvGrpSpPr>
        <p:grpSpPr>
          <a:xfrm>
            <a:off x="6575958" y="1330488"/>
            <a:ext cx="1478480" cy="1495103"/>
            <a:chOff x="18143940" y="12900807"/>
            <a:chExt cx="2488806" cy="2516790"/>
          </a:xfrm>
        </p:grpSpPr>
        <p:sp>
          <p:nvSpPr>
            <p:cNvPr id="34" name="Shape 3410">
              <a:extLst>
                <a:ext uri="{FF2B5EF4-FFF2-40B4-BE49-F238E27FC236}">
                  <a16:creationId xmlns:a16="http://schemas.microsoft.com/office/drawing/2014/main" id="{32141F1C-FF1C-5A4B-AC83-AC62155F2351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5" name="Shape 3411">
              <a:extLst>
                <a:ext uri="{FF2B5EF4-FFF2-40B4-BE49-F238E27FC236}">
                  <a16:creationId xmlns:a16="http://schemas.microsoft.com/office/drawing/2014/main" id="{FA971B74-C2FA-7C4C-BF6F-0E13BC3ACD4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9826134"/>
                <a:gd name="adj2" fmla="val 1619206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800080"/>
                  </a:highlight>
                  <a:uLnTx/>
                  <a:uFillTx/>
                  <a:latin typeface="WT Gothic"/>
                  <a:ea typeface="Calibri"/>
                  <a:cs typeface="Arial" panose="020B0604020202020204" pitchFamily="34" charset="0"/>
                  <a:sym typeface="Calibri"/>
                </a:rPr>
                <a:t>aa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00080"/>
                </a:highlight>
                <a:uLnTx/>
                <a:uFillTx/>
                <a:latin typeface="WT Gothic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" name="Shape 3412">
              <a:extLst>
                <a:ext uri="{FF2B5EF4-FFF2-40B4-BE49-F238E27FC236}">
                  <a16:creationId xmlns:a16="http://schemas.microsoft.com/office/drawing/2014/main" id="{6A49B799-1ACA-704F-99C4-B1E97B046E29}"/>
                </a:ext>
              </a:extLst>
            </p:cNvPr>
            <p:cNvSpPr/>
            <p:nvPr/>
          </p:nvSpPr>
          <p:spPr>
            <a:xfrm>
              <a:off x="18342103" y="13120579"/>
              <a:ext cx="2084367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7" name="Shape 3425">
            <a:extLst>
              <a:ext uri="{FF2B5EF4-FFF2-40B4-BE49-F238E27FC236}">
                <a16:creationId xmlns:a16="http://schemas.microsoft.com/office/drawing/2014/main" id="{955DA0A8-F7EE-0342-BAD3-64DE5D3ECE0E}"/>
              </a:ext>
            </a:extLst>
          </p:cNvPr>
          <p:cNvSpPr txBox="1"/>
          <p:nvPr/>
        </p:nvSpPr>
        <p:spPr>
          <a:xfrm>
            <a:off x="6677681" y="1755936"/>
            <a:ext cx="1263318" cy="50970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32</a:t>
            </a:r>
          </a:p>
        </p:txBody>
      </p:sp>
      <p:sp>
        <p:nvSpPr>
          <p:cNvPr id="24" name="Title 1542">
            <a:extLst>
              <a:ext uri="{FF2B5EF4-FFF2-40B4-BE49-F238E27FC236}">
                <a16:creationId xmlns:a16="http://schemas.microsoft.com/office/drawing/2014/main" id="{6542A3DB-F017-6746-B90C-9D2B659BD142}"/>
              </a:ext>
            </a:extLst>
          </p:cNvPr>
          <p:cNvSpPr txBox="1">
            <a:spLocks/>
          </p:cNvSpPr>
          <p:nvPr/>
        </p:nvSpPr>
        <p:spPr>
          <a:xfrm>
            <a:off x="740222" y="1874558"/>
            <a:ext cx="4606693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term ‘metaverse’ has picked up significantly</a:t>
            </a:r>
          </a:p>
        </p:txBody>
      </p:sp>
      <p:grpSp>
        <p:nvGrpSpPr>
          <p:cNvPr id="17" name="Shape 3409">
            <a:extLst>
              <a:ext uri="{FF2B5EF4-FFF2-40B4-BE49-F238E27FC236}">
                <a16:creationId xmlns:a16="http://schemas.microsoft.com/office/drawing/2014/main" id="{AD5D02A0-3B66-754C-BBAB-8E67197DBBE5}"/>
              </a:ext>
            </a:extLst>
          </p:cNvPr>
          <p:cNvGrpSpPr/>
          <p:nvPr/>
        </p:nvGrpSpPr>
        <p:grpSpPr>
          <a:xfrm>
            <a:off x="6568463" y="3349336"/>
            <a:ext cx="1478480" cy="1495103"/>
            <a:chOff x="18143940" y="12900807"/>
            <a:chExt cx="2488806" cy="2516790"/>
          </a:xfrm>
        </p:grpSpPr>
        <p:sp>
          <p:nvSpPr>
            <p:cNvPr id="18" name="Shape 3410">
              <a:extLst>
                <a:ext uri="{FF2B5EF4-FFF2-40B4-BE49-F238E27FC236}">
                  <a16:creationId xmlns:a16="http://schemas.microsoft.com/office/drawing/2014/main" id="{E96AD4DE-BAF2-EB48-8904-C6C78A421CB8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9" name="Shape 3411">
              <a:extLst>
                <a:ext uri="{FF2B5EF4-FFF2-40B4-BE49-F238E27FC236}">
                  <a16:creationId xmlns:a16="http://schemas.microsoft.com/office/drawing/2014/main" id="{41E630E4-9BE5-2147-831B-B717D85FEF0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798997"/>
                <a:gd name="adj2" fmla="val 1607387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" pitchFamily="2" charset="77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Shape 3412">
              <a:extLst>
                <a:ext uri="{FF2B5EF4-FFF2-40B4-BE49-F238E27FC236}">
                  <a16:creationId xmlns:a16="http://schemas.microsoft.com/office/drawing/2014/main" id="{64A72D1B-16E8-6545-924F-9AFD2FE793CA}"/>
                </a:ext>
              </a:extLst>
            </p:cNvPr>
            <p:cNvSpPr/>
            <p:nvPr/>
          </p:nvSpPr>
          <p:spPr>
            <a:xfrm>
              <a:off x="18342103" y="13120579"/>
              <a:ext cx="2084366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21" name="Shape 3425">
            <a:extLst>
              <a:ext uri="{FF2B5EF4-FFF2-40B4-BE49-F238E27FC236}">
                <a16:creationId xmlns:a16="http://schemas.microsoft.com/office/drawing/2014/main" id="{71FF00E9-44C4-FD48-BE99-C95233469364}"/>
              </a:ext>
            </a:extLst>
          </p:cNvPr>
          <p:cNvSpPr txBox="1"/>
          <p:nvPr/>
        </p:nvSpPr>
        <p:spPr>
          <a:xfrm>
            <a:off x="6670186" y="3777252"/>
            <a:ext cx="1263318" cy="46166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74</a:t>
            </a:r>
          </a:p>
        </p:txBody>
      </p:sp>
      <p:sp>
        <p:nvSpPr>
          <p:cNvPr id="22" name="Shape 3398">
            <a:extLst>
              <a:ext uri="{FF2B5EF4-FFF2-40B4-BE49-F238E27FC236}">
                <a16:creationId xmlns:a16="http://schemas.microsoft.com/office/drawing/2014/main" id="{78378621-E71A-874D-A4B9-578DF836DECF}"/>
              </a:ext>
            </a:extLst>
          </p:cNvPr>
          <p:cNvSpPr/>
          <p:nvPr/>
        </p:nvSpPr>
        <p:spPr>
          <a:xfrm>
            <a:off x="8358687" y="3698981"/>
            <a:ext cx="2862086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have heard of the term ‘metaverse in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March 2022</a:t>
            </a:r>
          </a:p>
        </p:txBody>
      </p:sp>
      <p:sp>
        <p:nvSpPr>
          <p:cNvPr id="23" name="Shape 3398">
            <a:extLst>
              <a:ext uri="{FF2B5EF4-FFF2-40B4-BE49-F238E27FC236}">
                <a16:creationId xmlns:a16="http://schemas.microsoft.com/office/drawing/2014/main" id="{8F4770FA-6A06-8D4D-9A05-B916F777BD2A}"/>
              </a:ext>
            </a:extLst>
          </p:cNvPr>
          <p:cNvSpPr/>
          <p:nvPr/>
        </p:nvSpPr>
        <p:spPr>
          <a:xfrm>
            <a:off x="8358687" y="1797402"/>
            <a:ext cx="2862086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have heard of the term ‘metaverse in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 2021</a:t>
            </a:r>
          </a:p>
        </p:txBody>
      </p:sp>
    </p:spTree>
    <p:extLst>
      <p:ext uri="{BB962C8B-B14F-4D97-AF65-F5344CB8AC3E}">
        <p14:creationId xmlns:p14="http://schemas.microsoft.com/office/powerpoint/2010/main" val="39136379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BB106-8F9B-4042-931D-C7A4E590540F}"/>
              </a:ext>
            </a:extLst>
          </p:cNvPr>
          <p:cNvSpPr/>
          <p:nvPr/>
        </p:nvSpPr>
        <p:spPr>
          <a:xfrm>
            <a:off x="6096000" y="636105"/>
            <a:ext cx="5292437" cy="5552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utadella" charset="0"/>
              <a:ea typeface="Ciutadella" charset="0"/>
              <a:cs typeface="Ciutadella" charset="0"/>
              <a:sym typeface="Arial"/>
            </a:endParaRPr>
          </a:p>
        </p:txBody>
      </p:sp>
      <p:sp>
        <p:nvSpPr>
          <p:cNvPr id="3" name="Shape 2735">
            <a:extLst>
              <a:ext uri="{FF2B5EF4-FFF2-40B4-BE49-F238E27FC236}">
                <a16:creationId xmlns:a16="http://schemas.microsoft.com/office/drawing/2014/main" id="{13BA7F17-FDAD-184D-A851-D396D7F2B8AC}"/>
              </a:ext>
            </a:extLst>
          </p:cNvPr>
          <p:cNvSpPr txBox="1"/>
          <p:nvPr/>
        </p:nvSpPr>
        <p:spPr>
          <a:xfrm>
            <a:off x="2969662" y="6415095"/>
            <a:ext cx="6876981" cy="16962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March 2022 among 3,005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Shape 3409">
            <a:extLst>
              <a:ext uri="{FF2B5EF4-FFF2-40B4-BE49-F238E27FC236}">
                <a16:creationId xmlns:a16="http://schemas.microsoft.com/office/drawing/2014/main" id="{34CD293E-617C-B347-8316-4EE721AB3A0C}"/>
              </a:ext>
            </a:extLst>
          </p:cNvPr>
          <p:cNvGrpSpPr/>
          <p:nvPr/>
        </p:nvGrpSpPr>
        <p:grpSpPr>
          <a:xfrm>
            <a:off x="6575958" y="1330488"/>
            <a:ext cx="1478480" cy="1495103"/>
            <a:chOff x="18143940" y="12900807"/>
            <a:chExt cx="2488806" cy="2516790"/>
          </a:xfrm>
        </p:grpSpPr>
        <p:sp>
          <p:nvSpPr>
            <p:cNvPr id="34" name="Shape 3410">
              <a:extLst>
                <a:ext uri="{FF2B5EF4-FFF2-40B4-BE49-F238E27FC236}">
                  <a16:creationId xmlns:a16="http://schemas.microsoft.com/office/drawing/2014/main" id="{32141F1C-FF1C-5A4B-AC83-AC62155F2351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5" name="Shape 3411">
              <a:extLst>
                <a:ext uri="{FF2B5EF4-FFF2-40B4-BE49-F238E27FC236}">
                  <a16:creationId xmlns:a16="http://schemas.microsoft.com/office/drawing/2014/main" id="{FA971B74-C2FA-7C4C-BF6F-0E13BC3ACD4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12240287"/>
                <a:gd name="adj2" fmla="val 16192067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800080"/>
                  </a:highlight>
                  <a:uLnTx/>
                  <a:uFillTx/>
                  <a:latin typeface="WT Gothic"/>
                  <a:ea typeface="Calibri"/>
                  <a:cs typeface="Arial" panose="020B0604020202020204" pitchFamily="34" charset="0"/>
                  <a:sym typeface="Calibri"/>
                </a:rPr>
                <a:t>aa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00080"/>
                </a:highlight>
                <a:uLnTx/>
                <a:uFillTx/>
                <a:latin typeface="WT Gothic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" name="Shape 3412">
              <a:extLst>
                <a:ext uri="{FF2B5EF4-FFF2-40B4-BE49-F238E27FC236}">
                  <a16:creationId xmlns:a16="http://schemas.microsoft.com/office/drawing/2014/main" id="{6A49B799-1ACA-704F-99C4-B1E97B046E29}"/>
                </a:ext>
              </a:extLst>
            </p:cNvPr>
            <p:cNvSpPr/>
            <p:nvPr/>
          </p:nvSpPr>
          <p:spPr>
            <a:xfrm>
              <a:off x="18342103" y="13120579"/>
              <a:ext cx="2084367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7" name="Shape 3425">
            <a:extLst>
              <a:ext uri="{FF2B5EF4-FFF2-40B4-BE49-F238E27FC236}">
                <a16:creationId xmlns:a16="http://schemas.microsoft.com/office/drawing/2014/main" id="{955DA0A8-F7EE-0342-BAD3-64DE5D3ECE0E}"/>
              </a:ext>
            </a:extLst>
          </p:cNvPr>
          <p:cNvSpPr txBox="1"/>
          <p:nvPr/>
        </p:nvSpPr>
        <p:spPr>
          <a:xfrm>
            <a:off x="6677681" y="1755936"/>
            <a:ext cx="1263318" cy="50970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15</a:t>
            </a:r>
          </a:p>
        </p:txBody>
      </p:sp>
      <p:grpSp>
        <p:nvGrpSpPr>
          <p:cNvPr id="17" name="Shape 3409">
            <a:extLst>
              <a:ext uri="{FF2B5EF4-FFF2-40B4-BE49-F238E27FC236}">
                <a16:creationId xmlns:a16="http://schemas.microsoft.com/office/drawing/2014/main" id="{AD5D02A0-3B66-754C-BBAB-8E67197DBBE5}"/>
              </a:ext>
            </a:extLst>
          </p:cNvPr>
          <p:cNvGrpSpPr/>
          <p:nvPr/>
        </p:nvGrpSpPr>
        <p:grpSpPr>
          <a:xfrm>
            <a:off x="6568463" y="3349336"/>
            <a:ext cx="1478480" cy="1495103"/>
            <a:chOff x="18143940" y="12900807"/>
            <a:chExt cx="2488806" cy="2516790"/>
          </a:xfrm>
        </p:grpSpPr>
        <p:sp>
          <p:nvSpPr>
            <p:cNvPr id="18" name="Shape 3410">
              <a:extLst>
                <a:ext uri="{FF2B5EF4-FFF2-40B4-BE49-F238E27FC236}">
                  <a16:creationId xmlns:a16="http://schemas.microsoft.com/office/drawing/2014/main" id="{E96AD4DE-BAF2-EB48-8904-C6C78A421CB8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9" name="Shape 3411">
              <a:extLst>
                <a:ext uri="{FF2B5EF4-FFF2-40B4-BE49-F238E27FC236}">
                  <a16:creationId xmlns:a16="http://schemas.microsoft.com/office/drawing/2014/main" id="{41E630E4-9BE5-2147-831B-B717D85FEF0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9531067"/>
                <a:gd name="adj2" fmla="val 16073876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" pitchFamily="2" charset="77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Shape 3412">
              <a:extLst>
                <a:ext uri="{FF2B5EF4-FFF2-40B4-BE49-F238E27FC236}">
                  <a16:creationId xmlns:a16="http://schemas.microsoft.com/office/drawing/2014/main" id="{64A72D1B-16E8-6545-924F-9AFD2FE793CA}"/>
                </a:ext>
              </a:extLst>
            </p:cNvPr>
            <p:cNvSpPr/>
            <p:nvPr/>
          </p:nvSpPr>
          <p:spPr>
            <a:xfrm>
              <a:off x="18342103" y="13120579"/>
              <a:ext cx="2084366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21" name="Shape 3425">
            <a:extLst>
              <a:ext uri="{FF2B5EF4-FFF2-40B4-BE49-F238E27FC236}">
                <a16:creationId xmlns:a16="http://schemas.microsoft.com/office/drawing/2014/main" id="{71FF00E9-44C4-FD48-BE99-C95233469364}"/>
              </a:ext>
            </a:extLst>
          </p:cNvPr>
          <p:cNvSpPr txBox="1"/>
          <p:nvPr/>
        </p:nvSpPr>
        <p:spPr>
          <a:xfrm>
            <a:off x="6670186" y="3777252"/>
            <a:ext cx="1263318" cy="46166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29</a:t>
            </a:r>
          </a:p>
        </p:txBody>
      </p:sp>
      <p:sp>
        <p:nvSpPr>
          <p:cNvPr id="22" name="Shape 3398">
            <a:extLst>
              <a:ext uri="{FF2B5EF4-FFF2-40B4-BE49-F238E27FC236}">
                <a16:creationId xmlns:a16="http://schemas.microsoft.com/office/drawing/2014/main" id="{78378621-E71A-874D-A4B9-578DF836DECF}"/>
              </a:ext>
            </a:extLst>
          </p:cNvPr>
          <p:cNvSpPr/>
          <p:nvPr/>
        </p:nvSpPr>
        <p:spPr>
          <a:xfrm>
            <a:off x="8358687" y="3698981"/>
            <a:ext cx="2470422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say they have explored the metaverse or a virtual world</a:t>
            </a:r>
          </a:p>
        </p:txBody>
      </p:sp>
      <p:sp>
        <p:nvSpPr>
          <p:cNvPr id="23" name="Shape 3398">
            <a:extLst>
              <a:ext uri="{FF2B5EF4-FFF2-40B4-BE49-F238E27FC236}">
                <a16:creationId xmlns:a16="http://schemas.microsoft.com/office/drawing/2014/main" id="{8F4770FA-6A06-8D4D-9A05-B916F777BD2A}"/>
              </a:ext>
            </a:extLst>
          </p:cNvPr>
          <p:cNvSpPr/>
          <p:nvPr/>
        </p:nvSpPr>
        <p:spPr>
          <a:xfrm>
            <a:off x="8358687" y="1507523"/>
            <a:ext cx="2326730" cy="980733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know what it is and can explain it well to someone else</a:t>
            </a:r>
          </a:p>
        </p:txBody>
      </p:sp>
      <p:sp>
        <p:nvSpPr>
          <p:cNvPr id="4" name="Title 1542">
            <a:extLst>
              <a:ext uri="{FF2B5EF4-FFF2-40B4-BE49-F238E27FC236}">
                <a16:creationId xmlns:a16="http://schemas.microsoft.com/office/drawing/2014/main" id="{AF838AA5-68E7-9166-4F13-7929FC433E4E}"/>
              </a:ext>
            </a:extLst>
          </p:cNvPr>
          <p:cNvSpPr txBox="1">
            <a:spLocks/>
          </p:cNvSpPr>
          <p:nvPr/>
        </p:nvSpPr>
        <p:spPr>
          <a:xfrm>
            <a:off x="740222" y="1874558"/>
            <a:ext cx="4606693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But there is still a lack of clarity</a:t>
            </a:r>
          </a:p>
        </p:txBody>
      </p:sp>
    </p:spTree>
    <p:extLst>
      <p:ext uri="{BB962C8B-B14F-4D97-AF65-F5344CB8AC3E}">
        <p14:creationId xmlns:p14="http://schemas.microsoft.com/office/powerpoint/2010/main" val="16199316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735">
            <a:extLst>
              <a:ext uri="{FF2B5EF4-FFF2-40B4-BE49-F238E27FC236}">
                <a16:creationId xmlns:a16="http://schemas.microsoft.com/office/drawing/2014/main" id="{ADF9A7A8-0DAB-4940-8EBB-CCC380E52602}"/>
              </a:ext>
            </a:extLst>
          </p:cNvPr>
          <p:cNvSpPr txBox="1"/>
          <p:nvPr/>
        </p:nvSpPr>
        <p:spPr>
          <a:xfrm>
            <a:off x="2969662" y="6415095"/>
            <a:ext cx="6876981" cy="16962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March 2022 among 3,005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C6D978-426D-8342-7749-C90B41D0E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0" y="823716"/>
            <a:ext cx="10594919" cy="5303459"/>
          </a:xfrm>
          <a:prstGeom prst="rect">
            <a:avLst/>
          </a:prstGeom>
        </p:spPr>
      </p:pic>
      <p:sp>
        <p:nvSpPr>
          <p:cNvPr id="11" name="Shape 3398">
            <a:extLst>
              <a:ext uri="{FF2B5EF4-FFF2-40B4-BE49-F238E27FC236}">
                <a16:creationId xmlns:a16="http://schemas.microsoft.com/office/drawing/2014/main" id="{06D9FAC2-2DF7-9C4B-2B10-751D89AA8B5B}"/>
              </a:ext>
            </a:extLst>
          </p:cNvPr>
          <p:cNvSpPr/>
          <p:nvPr/>
        </p:nvSpPr>
        <p:spPr>
          <a:xfrm>
            <a:off x="2656934" y="360684"/>
            <a:ext cx="6878129" cy="46303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industries/sectors will be impacted by the metaverse?</a:t>
            </a:r>
          </a:p>
        </p:txBody>
      </p:sp>
    </p:spTree>
    <p:extLst>
      <p:ext uri="{BB962C8B-B14F-4D97-AF65-F5344CB8AC3E}">
        <p14:creationId xmlns:p14="http://schemas.microsoft.com/office/powerpoint/2010/main" val="25997814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BB106-8F9B-4042-931D-C7A4E590540F}"/>
              </a:ext>
            </a:extLst>
          </p:cNvPr>
          <p:cNvSpPr/>
          <p:nvPr/>
        </p:nvSpPr>
        <p:spPr>
          <a:xfrm>
            <a:off x="6096000" y="636105"/>
            <a:ext cx="5292437" cy="5552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utadella" charset="0"/>
              <a:ea typeface="Ciutadella" charset="0"/>
              <a:cs typeface="Ciutadella" charset="0"/>
              <a:sym typeface="Arial"/>
            </a:endParaRPr>
          </a:p>
        </p:txBody>
      </p:sp>
      <p:grpSp>
        <p:nvGrpSpPr>
          <p:cNvPr id="33" name="Shape 3409">
            <a:extLst>
              <a:ext uri="{FF2B5EF4-FFF2-40B4-BE49-F238E27FC236}">
                <a16:creationId xmlns:a16="http://schemas.microsoft.com/office/drawing/2014/main" id="{34CD293E-617C-B347-8316-4EE721AB3A0C}"/>
              </a:ext>
            </a:extLst>
          </p:cNvPr>
          <p:cNvGrpSpPr/>
          <p:nvPr/>
        </p:nvGrpSpPr>
        <p:grpSpPr>
          <a:xfrm>
            <a:off x="6575958" y="1172961"/>
            <a:ext cx="1478480" cy="1495103"/>
            <a:chOff x="18143940" y="12900807"/>
            <a:chExt cx="2488806" cy="2516790"/>
          </a:xfrm>
        </p:grpSpPr>
        <p:sp>
          <p:nvSpPr>
            <p:cNvPr id="34" name="Shape 3410">
              <a:extLst>
                <a:ext uri="{FF2B5EF4-FFF2-40B4-BE49-F238E27FC236}">
                  <a16:creationId xmlns:a16="http://schemas.microsoft.com/office/drawing/2014/main" id="{32141F1C-FF1C-5A4B-AC83-AC62155F2351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5" name="Shape 3411">
              <a:extLst>
                <a:ext uri="{FF2B5EF4-FFF2-40B4-BE49-F238E27FC236}">
                  <a16:creationId xmlns:a16="http://schemas.microsoft.com/office/drawing/2014/main" id="{FA971B74-C2FA-7C4C-BF6F-0E13BC3ACD4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296610"/>
                <a:gd name="adj2" fmla="val 16366318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800080"/>
                  </a:highlight>
                  <a:uLnTx/>
                  <a:uFillTx/>
                  <a:latin typeface="WT Gothic"/>
                  <a:ea typeface="Calibri"/>
                  <a:cs typeface="Arial" panose="020B0604020202020204" pitchFamily="34" charset="0"/>
                  <a:sym typeface="Calibri"/>
                </a:rPr>
                <a:t>aa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00080"/>
                </a:highlight>
                <a:uLnTx/>
                <a:uFillTx/>
                <a:latin typeface="WT Gothic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" name="Shape 3412">
              <a:extLst>
                <a:ext uri="{FF2B5EF4-FFF2-40B4-BE49-F238E27FC236}">
                  <a16:creationId xmlns:a16="http://schemas.microsoft.com/office/drawing/2014/main" id="{6A49B799-1ACA-704F-99C4-B1E97B046E29}"/>
                </a:ext>
              </a:extLst>
            </p:cNvPr>
            <p:cNvSpPr/>
            <p:nvPr/>
          </p:nvSpPr>
          <p:spPr>
            <a:xfrm>
              <a:off x="18342103" y="13120579"/>
              <a:ext cx="2084367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7" name="Shape 3425">
            <a:extLst>
              <a:ext uri="{FF2B5EF4-FFF2-40B4-BE49-F238E27FC236}">
                <a16:creationId xmlns:a16="http://schemas.microsoft.com/office/drawing/2014/main" id="{955DA0A8-F7EE-0342-BAD3-64DE5D3ECE0E}"/>
              </a:ext>
            </a:extLst>
          </p:cNvPr>
          <p:cNvSpPr txBox="1"/>
          <p:nvPr/>
        </p:nvSpPr>
        <p:spPr>
          <a:xfrm>
            <a:off x="6677681" y="1598409"/>
            <a:ext cx="1263318" cy="50970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74</a:t>
            </a:r>
          </a:p>
        </p:txBody>
      </p:sp>
      <p:sp>
        <p:nvSpPr>
          <p:cNvPr id="24" name="Title 1542">
            <a:extLst>
              <a:ext uri="{FF2B5EF4-FFF2-40B4-BE49-F238E27FC236}">
                <a16:creationId xmlns:a16="http://schemas.microsoft.com/office/drawing/2014/main" id="{6542A3DB-F017-6746-B90C-9D2B659BD142}"/>
              </a:ext>
            </a:extLst>
          </p:cNvPr>
          <p:cNvSpPr txBox="1">
            <a:spLocks/>
          </p:cNvSpPr>
          <p:nvPr/>
        </p:nvSpPr>
        <p:spPr>
          <a:xfrm>
            <a:off x="740222" y="1874558"/>
            <a:ext cx="4437259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 metaverse is promising</a:t>
            </a:r>
          </a:p>
        </p:txBody>
      </p:sp>
      <p:grpSp>
        <p:nvGrpSpPr>
          <p:cNvPr id="17" name="Shape 3409">
            <a:extLst>
              <a:ext uri="{FF2B5EF4-FFF2-40B4-BE49-F238E27FC236}">
                <a16:creationId xmlns:a16="http://schemas.microsoft.com/office/drawing/2014/main" id="{AD5D02A0-3B66-754C-BBAB-8E67197DBBE5}"/>
              </a:ext>
            </a:extLst>
          </p:cNvPr>
          <p:cNvGrpSpPr/>
          <p:nvPr/>
        </p:nvGrpSpPr>
        <p:grpSpPr>
          <a:xfrm>
            <a:off x="6568463" y="2771276"/>
            <a:ext cx="1478480" cy="1495103"/>
            <a:chOff x="18143940" y="12900807"/>
            <a:chExt cx="2488806" cy="2516790"/>
          </a:xfrm>
        </p:grpSpPr>
        <p:sp>
          <p:nvSpPr>
            <p:cNvPr id="18" name="Shape 3410">
              <a:extLst>
                <a:ext uri="{FF2B5EF4-FFF2-40B4-BE49-F238E27FC236}">
                  <a16:creationId xmlns:a16="http://schemas.microsoft.com/office/drawing/2014/main" id="{E96AD4DE-BAF2-EB48-8904-C6C78A421CB8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19" name="Shape 3411">
              <a:extLst>
                <a:ext uri="{FF2B5EF4-FFF2-40B4-BE49-F238E27FC236}">
                  <a16:creationId xmlns:a16="http://schemas.microsoft.com/office/drawing/2014/main" id="{41E630E4-9BE5-2147-831B-B717D85FEF09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921454"/>
                <a:gd name="adj2" fmla="val 1648675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" pitchFamily="2" charset="77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Shape 3412">
              <a:extLst>
                <a:ext uri="{FF2B5EF4-FFF2-40B4-BE49-F238E27FC236}">
                  <a16:creationId xmlns:a16="http://schemas.microsoft.com/office/drawing/2014/main" id="{64A72D1B-16E8-6545-924F-9AFD2FE793CA}"/>
                </a:ext>
              </a:extLst>
            </p:cNvPr>
            <p:cNvSpPr/>
            <p:nvPr/>
          </p:nvSpPr>
          <p:spPr>
            <a:xfrm>
              <a:off x="18342103" y="13120579"/>
              <a:ext cx="2084366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21" name="Shape 3425">
            <a:extLst>
              <a:ext uri="{FF2B5EF4-FFF2-40B4-BE49-F238E27FC236}">
                <a16:creationId xmlns:a16="http://schemas.microsoft.com/office/drawing/2014/main" id="{71FF00E9-44C4-FD48-BE99-C95233469364}"/>
              </a:ext>
            </a:extLst>
          </p:cNvPr>
          <p:cNvSpPr txBox="1"/>
          <p:nvPr/>
        </p:nvSpPr>
        <p:spPr>
          <a:xfrm>
            <a:off x="6670186" y="3199192"/>
            <a:ext cx="1263318" cy="46166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72</a:t>
            </a:r>
          </a:p>
        </p:txBody>
      </p:sp>
      <p:sp>
        <p:nvSpPr>
          <p:cNvPr id="22" name="Shape 3398">
            <a:extLst>
              <a:ext uri="{FF2B5EF4-FFF2-40B4-BE49-F238E27FC236}">
                <a16:creationId xmlns:a16="http://schemas.microsoft.com/office/drawing/2014/main" id="{78378621-E71A-874D-A4B9-578DF836DECF}"/>
              </a:ext>
            </a:extLst>
          </p:cNvPr>
          <p:cNvSpPr/>
          <p:nvPr/>
        </p:nvSpPr>
        <p:spPr>
          <a:xfrm>
            <a:off x="8358687" y="3244719"/>
            <a:ext cx="2862086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agree it’s the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next big thing </a:t>
            </a:r>
          </a:p>
        </p:txBody>
      </p:sp>
      <p:sp>
        <p:nvSpPr>
          <p:cNvPr id="23" name="Shape 3398">
            <a:extLst>
              <a:ext uri="{FF2B5EF4-FFF2-40B4-BE49-F238E27FC236}">
                <a16:creationId xmlns:a16="http://schemas.microsoft.com/office/drawing/2014/main" id="{3BF30DF4-0424-4147-BAE7-E93CDEA67525}"/>
              </a:ext>
            </a:extLst>
          </p:cNvPr>
          <p:cNvSpPr/>
          <p:nvPr/>
        </p:nvSpPr>
        <p:spPr>
          <a:xfrm>
            <a:off x="8415600" y="1598409"/>
            <a:ext cx="2631341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think the metaverse is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future</a:t>
            </a:r>
          </a:p>
        </p:txBody>
      </p:sp>
      <p:sp>
        <p:nvSpPr>
          <p:cNvPr id="26" name="Shape 2735">
            <a:extLst>
              <a:ext uri="{FF2B5EF4-FFF2-40B4-BE49-F238E27FC236}">
                <a16:creationId xmlns:a16="http://schemas.microsoft.com/office/drawing/2014/main" id="{B61C189E-71AF-684D-8D50-206DBBD1201C}"/>
              </a:ext>
            </a:extLst>
          </p:cNvPr>
          <p:cNvSpPr txBox="1"/>
          <p:nvPr/>
        </p:nvSpPr>
        <p:spPr>
          <a:xfrm>
            <a:off x="2969662" y="6415095"/>
            <a:ext cx="6876981" cy="16962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March 2022 among 3,005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3398">
            <a:extLst>
              <a:ext uri="{FF2B5EF4-FFF2-40B4-BE49-F238E27FC236}">
                <a16:creationId xmlns:a16="http://schemas.microsoft.com/office/drawing/2014/main" id="{90F88C62-3738-E14F-BE31-0D2436DD9171}"/>
              </a:ext>
            </a:extLst>
          </p:cNvPr>
          <p:cNvSpPr/>
          <p:nvPr/>
        </p:nvSpPr>
        <p:spPr>
          <a:xfrm>
            <a:off x="6198919" y="726964"/>
            <a:ext cx="5189518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Among those who know what the metaverse is…</a:t>
            </a:r>
          </a:p>
        </p:txBody>
      </p:sp>
      <p:grpSp>
        <p:nvGrpSpPr>
          <p:cNvPr id="27" name="Shape 3409">
            <a:extLst>
              <a:ext uri="{FF2B5EF4-FFF2-40B4-BE49-F238E27FC236}">
                <a16:creationId xmlns:a16="http://schemas.microsoft.com/office/drawing/2014/main" id="{F7494239-B5DF-9347-BDB5-600BBC268EC9}"/>
              </a:ext>
            </a:extLst>
          </p:cNvPr>
          <p:cNvGrpSpPr/>
          <p:nvPr/>
        </p:nvGrpSpPr>
        <p:grpSpPr>
          <a:xfrm>
            <a:off x="6575958" y="4371263"/>
            <a:ext cx="1478480" cy="1495103"/>
            <a:chOff x="18143940" y="12900807"/>
            <a:chExt cx="2488806" cy="2516790"/>
          </a:xfrm>
        </p:grpSpPr>
        <p:sp>
          <p:nvSpPr>
            <p:cNvPr id="28" name="Shape 3410">
              <a:extLst>
                <a:ext uri="{FF2B5EF4-FFF2-40B4-BE49-F238E27FC236}">
                  <a16:creationId xmlns:a16="http://schemas.microsoft.com/office/drawing/2014/main" id="{162C1684-AB87-D943-B2AB-AE7F2C8407D0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9" name="Shape 3411">
              <a:extLst>
                <a:ext uri="{FF2B5EF4-FFF2-40B4-BE49-F238E27FC236}">
                  <a16:creationId xmlns:a16="http://schemas.microsoft.com/office/drawing/2014/main" id="{F591D926-4292-9843-A53E-D267FAC6C54D}"/>
                </a:ext>
              </a:extLst>
            </p:cNvPr>
            <p:cNvSpPr/>
            <p:nvPr/>
          </p:nvSpPr>
          <p:spPr>
            <a:xfrm>
              <a:off x="18143940" y="12950456"/>
              <a:ext cx="2466505" cy="2467141"/>
            </a:xfrm>
            <a:prstGeom prst="pie">
              <a:avLst>
                <a:gd name="adj1" fmla="val 2612833"/>
                <a:gd name="adj2" fmla="val 1648675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" pitchFamily="2" charset="77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Shape 3412">
              <a:extLst>
                <a:ext uri="{FF2B5EF4-FFF2-40B4-BE49-F238E27FC236}">
                  <a16:creationId xmlns:a16="http://schemas.microsoft.com/office/drawing/2014/main" id="{9996CDA2-2689-9B48-8178-F40913C3542D}"/>
                </a:ext>
              </a:extLst>
            </p:cNvPr>
            <p:cNvSpPr/>
            <p:nvPr/>
          </p:nvSpPr>
          <p:spPr>
            <a:xfrm>
              <a:off x="18342103" y="13120579"/>
              <a:ext cx="2084366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1" name="Shape 3425">
            <a:extLst>
              <a:ext uri="{FF2B5EF4-FFF2-40B4-BE49-F238E27FC236}">
                <a16:creationId xmlns:a16="http://schemas.microsoft.com/office/drawing/2014/main" id="{7E70E391-5B0F-A44F-A17F-5570CB663D02}"/>
              </a:ext>
            </a:extLst>
          </p:cNvPr>
          <p:cNvSpPr txBox="1"/>
          <p:nvPr/>
        </p:nvSpPr>
        <p:spPr>
          <a:xfrm>
            <a:off x="6677681" y="4799179"/>
            <a:ext cx="1263318" cy="46166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Montserrat"/>
                <a:cs typeface="Arial" panose="020B0604020202020204" pitchFamily="34" charset="0"/>
                <a:sym typeface="Montserrat"/>
              </a:rPr>
              <a:t>66</a:t>
            </a:r>
          </a:p>
        </p:txBody>
      </p:sp>
      <p:sp>
        <p:nvSpPr>
          <p:cNvPr id="32" name="Shape 3398">
            <a:extLst>
              <a:ext uri="{FF2B5EF4-FFF2-40B4-BE49-F238E27FC236}">
                <a16:creationId xmlns:a16="http://schemas.microsoft.com/office/drawing/2014/main" id="{0B1F95DF-78D7-724A-BEB9-C68798F489DC}"/>
              </a:ext>
            </a:extLst>
          </p:cNvPr>
          <p:cNvSpPr/>
          <p:nvPr/>
        </p:nvSpPr>
        <p:spPr>
          <a:xfrm>
            <a:off x="8358687" y="4808603"/>
            <a:ext cx="2862086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believe it will be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life changing</a:t>
            </a:r>
          </a:p>
        </p:txBody>
      </p:sp>
    </p:spTree>
    <p:extLst>
      <p:ext uri="{BB962C8B-B14F-4D97-AF65-F5344CB8AC3E}">
        <p14:creationId xmlns:p14="http://schemas.microsoft.com/office/powerpoint/2010/main" val="7780783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46EC"/>
      </a:accent1>
      <a:accent2>
        <a:srgbClr val="01D1D9"/>
      </a:accent2>
      <a:accent3>
        <a:srgbClr val="400099"/>
      </a:accent3>
      <a:accent4>
        <a:srgbClr val="FFE32D"/>
      </a:accent4>
      <a:accent5>
        <a:srgbClr val="FE750B"/>
      </a:accent5>
      <a:accent6>
        <a:srgbClr val="E560B2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0A47ED"/>
      </a:dk2>
      <a:lt2>
        <a:srgbClr val="CACACA"/>
      </a:lt2>
      <a:accent1>
        <a:srgbClr val="00D0D9"/>
      </a:accent1>
      <a:accent2>
        <a:srgbClr val="FF750C"/>
      </a:accent2>
      <a:accent3>
        <a:srgbClr val="410099"/>
      </a:accent3>
      <a:accent4>
        <a:srgbClr val="E561B2"/>
      </a:accent4>
      <a:accent5>
        <a:srgbClr val="FFE22F"/>
      </a:accent5>
      <a:accent6>
        <a:srgbClr val="EC4E2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46EC"/>
      </a:accent1>
      <a:accent2>
        <a:srgbClr val="01D1D9"/>
      </a:accent2>
      <a:accent3>
        <a:srgbClr val="400099"/>
      </a:accent3>
      <a:accent4>
        <a:srgbClr val="FFE32D"/>
      </a:accent4>
      <a:accent5>
        <a:srgbClr val="FE750B"/>
      </a:accent5>
      <a:accent6>
        <a:srgbClr val="E560B2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74438</TotalTime>
  <Words>461</Words>
  <Application>Microsoft Office PowerPoint</Application>
  <PresentationFormat>Widescreen</PresentationFormat>
  <Paragraphs>102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Avenir Book</vt:lpstr>
      <vt:lpstr>Avenir Next Condensed</vt:lpstr>
      <vt:lpstr>Avenir Next Condensed Demi Bold</vt:lpstr>
      <vt:lpstr>Calibri</vt:lpstr>
      <vt:lpstr>Calibri Light</vt:lpstr>
      <vt:lpstr>Ciutadella</vt:lpstr>
      <vt:lpstr>Roboto Light</vt:lpstr>
      <vt:lpstr>WT Gothic</vt:lpstr>
      <vt:lpstr>WT Gothic Light</vt:lpstr>
      <vt:lpstr>Office Theme</vt:lpstr>
      <vt:lpstr>1_Office Theme</vt:lpstr>
      <vt:lpstr>5_Office Theme</vt:lpstr>
      <vt:lpstr>Into the Metaverse Digital Trends Shaping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PANDEMIC WOMAN</dc:title>
  <dc:creator>MayYee Chen</dc:creator>
  <cp:lastModifiedBy>Irene McEvoy</cp:lastModifiedBy>
  <cp:revision>1594</cp:revision>
  <dcterms:modified xsi:type="dcterms:W3CDTF">2022-11-01T13:13:19Z</dcterms:modified>
</cp:coreProperties>
</file>