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1" r:id="rId1"/>
    <p:sldMasterId id="2147484356" r:id="rId2"/>
  </p:sldMasterIdLst>
  <p:notesMasterIdLst>
    <p:notesMasterId r:id="rId23"/>
  </p:notesMasterIdLst>
  <p:handoutMasterIdLst>
    <p:handoutMasterId r:id="rId24"/>
  </p:handoutMasterIdLst>
  <p:sldIdLst>
    <p:sldId id="3793" r:id="rId3"/>
    <p:sldId id="3820" r:id="rId4"/>
    <p:sldId id="3810" r:id="rId5"/>
    <p:sldId id="3764" r:id="rId6"/>
    <p:sldId id="3801" r:id="rId7"/>
    <p:sldId id="3818" r:id="rId8"/>
    <p:sldId id="3805" r:id="rId9"/>
    <p:sldId id="3819" r:id="rId10"/>
    <p:sldId id="3794" r:id="rId11"/>
    <p:sldId id="3795" r:id="rId12"/>
    <p:sldId id="3804" r:id="rId13"/>
    <p:sldId id="3806" r:id="rId14"/>
    <p:sldId id="3807" r:id="rId15"/>
    <p:sldId id="1707" r:id="rId16"/>
    <p:sldId id="3808" r:id="rId17"/>
    <p:sldId id="1716" r:id="rId18"/>
    <p:sldId id="3811" r:id="rId19"/>
    <p:sldId id="3814" r:id="rId20"/>
    <p:sldId id="3817" r:id="rId21"/>
    <p:sldId id="3821" r:id="rId22"/>
  </p:sldIdLst>
  <p:sldSz cx="12192000" cy="6858000"/>
  <p:notesSz cx="6797675" cy="98567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a Paula Sampaio " initials="AP" lastIdx="10" clrIdx="6">
    <p:extLst>
      <p:ext uri="{19B8F6BF-5375-455C-9EA6-DF929625EA0E}">
        <p15:presenceInfo xmlns:p15="http://schemas.microsoft.com/office/powerpoint/2012/main" userId="Ana Paula Sampaio " providerId="None"/>
      </p:ext>
    </p:extLst>
  </p:cmAuthor>
  <p:cmAuthor id="1" name="Marcos Ampezzan" initials="MA" lastIdx="2" clrIdx="0">
    <p:extLst>
      <p:ext uri="{19B8F6BF-5375-455C-9EA6-DF929625EA0E}">
        <p15:presenceInfo xmlns:p15="http://schemas.microsoft.com/office/powerpoint/2012/main" userId="a5dfabf2-f5b0-4d48-905b-71a525bc82f9" providerId="Windows Live"/>
      </p:ext>
    </p:extLst>
  </p:cmAuthor>
  <p:cmAuthor id="8" name="Cathy Glennon" initials="CG" lastIdx="1" clrIdx="7">
    <p:extLst>
      <p:ext uri="{19B8F6BF-5375-455C-9EA6-DF929625EA0E}">
        <p15:presenceInfo xmlns:p15="http://schemas.microsoft.com/office/powerpoint/2012/main" userId="S::cathy@banda.ie::dc595f31-ddec-4c06-93a7-0b62d25d6aae" providerId="AD"/>
      </p:ext>
    </p:extLst>
  </p:cmAuthor>
  <p:cmAuthor id="2" name="Ana Paula" initials="AP" lastIdx="74" clrIdx="1">
    <p:extLst>
      <p:ext uri="{19B8F6BF-5375-455C-9EA6-DF929625EA0E}">
        <p15:presenceInfo xmlns:p15="http://schemas.microsoft.com/office/powerpoint/2012/main" userId="Ana Paula" providerId="None"/>
      </p:ext>
    </p:extLst>
  </p:cmAuthor>
  <p:cmAuthor id="3" name="Marcos Ampezzan" initials="MA [2]" lastIdx="4" clrIdx="2">
    <p:extLst>
      <p:ext uri="{19B8F6BF-5375-455C-9EA6-DF929625EA0E}">
        <p15:presenceInfo xmlns:p15="http://schemas.microsoft.com/office/powerpoint/2012/main" userId="Marcos Ampezzan" providerId="None"/>
      </p:ext>
    </p:extLst>
  </p:cmAuthor>
  <p:cmAuthor id="4" name="Ana Paula Sampaio" initials="APS" lastIdx="6" clrIdx="3">
    <p:extLst>
      <p:ext uri="{19B8F6BF-5375-455C-9EA6-DF929625EA0E}">
        <p15:presenceInfo xmlns:p15="http://schemas.microsoft.com/office/powerpoint/2012/main" userId="Ana Paula Sampaio" providerId="None"/>
      </p:ext>
    </p:extLst>
  </p:cmAuthor>
  <p:cmAuthor id="5" name="bina" initials="b" lastIdx="17" clrIdx="4">
    <p:extLst>
      <p:ext uri="{19B8F6BF-5375-455C-9EA6-DF929625EA0E}">
        <p15:presenceInfo xmlns:p15="http://schemas.microsoft.com/office/powerpoint/2012/main" userId="bina" providerId="None"/>
      </p:ext>
    </p:extLst>
  </p:cmAuthor>
  <p:cmAuthor id="6" name="Microsoft Office User" initials="MOU" lastIdx="5"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1D61"/>
    <a:srgbClr val="D9006F"/>
    <a:srgbClr val="FF4FA7"/>
    <a:srgbClr val="F6EEF4"/>
    <a:srgbClr val="54C0E8"/>
    <a:srgbClr val="481F67"/>
    <a:srgbClr val="00133A"/>
    <a:srgbClr val="90D7F0"/>
    <a:srgbClr val="AEE2F4"/>
    <a:srgbClr val="6BBC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00" autoAdjust="0"/>
    <p:restoredTop sz="96357" autoAdjust="0"/>
  </p:normalViewPr>
  <p:slideViewPr>
    <p:cSldViewPr snapToGrid="0" snapToObjects="1">
      <p:cViewPr varScale="1">
        <p:scale>
          <a:sx n="67" d="100"/>
          <a:sy n="67" d="100"/>
        </p:scale>
        <p:origin x="728" y="40"/>
      </p:cViewPr>
      <p:guideLst/>
    </p:cSldViewPr>
  </p:slideViewPr>
  <p:outlineViewPr>
    <p:cViewPr>
      <p:scale>
        <a:sx n="33" d="100"/>
        <a:sy n="33" d="100"/>
      </p:scale>
      <p:origin x="0" y="-52926"/>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45" d="100"/>
          <a:sy n="45" d="100"/>
        </p:scale>
        <p:origin x="300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e McEvoy" userId="7c362ec897a6102d" providerId="LiveId" clId="{802BA80B-57A8-4A5C-BA75-550E438D9874}"/>
    <pc:docChg chg="delSld">
      <pc:chgData name="Irene McEvoy" userId="7c362ec897a6102d" providerId="LiveId" clId="{802BA80B-57A8-4A5C-BA75-550E438D9874}" dt="2020-01-31T15:46:07.101" v="1" actId="2696"/>
      <pc:docMkLst>
        <pc:docMk/>
      </pc:docMkLst>
      <pc:sldChg chg="del">
        <pc:chgData name="Irene McEvoy" userId="7c362ec897a6102d" providerId="LiveId" clId="{802BA80B-57A8-4A5C-BA75-550E438D9874}" dt="2020-01-31T15:46:07.101" v="1" actId="2696"/>
        <pc:sldMkLst>
          <pc:docMk/>
          <pc:sldMk cId="62862730" sldId="314"/>
        </pc:sldMkLst>
      </pc:sldChg>
      <pc:sldChg chg="del">
        <pc:chgData name="Irene McEvoy" userId="7c362ec897a6102d" providerId="LiveId" clId="{802BA80B-57A8-4A5C-BA75-550E438D9874}" dt="2020-01-31T15:46:03.258" v="0" actId="2696"/>
        <pc:sldMkLst>
          <pc:docMk/>
          <pc:sldMk cId="3333556947" sldId="38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5DCBC848-94C8-43FC-9297-AAD392BE4888}"/>
              </a:ext>
            </a:extLst>
          </p:cNvPr>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343145B9-2D7B-42A6-B033-89E5871E27AA}"/>
              </a:ext>
            </a:extLst>
          </p:cNvPr>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B5D677BC-2285-4711-A695-967A15C1014C}" type="datetimeFigureOut">
              <a:rPr lang="pt-BR" smtClean="0"/>
              <a:t>31/01/2020</a:t>
            </a:fld>
            <a:endParaRPr lang="pt-BR"/>
          </a:p>
        </p:txBody>
      </p:sp>
      <p:sp>
        <p:nvSpPr>
          <p:cNvPr id="4" name="Espaço Reservado para Rodapé 3">
            <a:extLst>
              <a:ext uri="{FF2B5EF4-FFF2-40B4-BE49-F238E27FC236}">
                <a16:creationId xmlns:a16="http://schemas.microsoft.com/office/drawing/2014/main" id="{9ED9DEFD-E164-454F-84E0-588DFE99C888}"/>
              </a:ext>
            </a:extLst>
          </p:cNvPr>
          <p:cNvSpPr>
            <a:spLocks noGrp="1"/>
          </p:cNvSpPr>
          <p:nvPr>
            <p:ph type="ftr" sz="quarter" idx="2"/>
          </p:nvPr>
        </p:nvSpPr>
        <p:spPr>
          <a:xfrm>
            <a:off x="0" y="9363075"/>
            <a:ext cx="2946400" cy="493713"/>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F98DEDF3-6C29-4D5E-9E40-AA0FF6340904}"/>
              </a:ext>
            </a:extLst>
          </p:cNvPr>
          <p:cNvSpPr>
            <a:spLocks noGrp="1"/>
          </p:cNvSpPr>
          <p:nvPr>
            <p:ph type="sldNum" sz="quarter" idx="3"/>
          </p:nvPr>
        </p:nvSpPr>
        <p:spPr>
          <a:xfrm>
            <a:off x="3849688" y="9363075"/>
            <a:ext cx="2946400" cy="493713"/>
          </a:xfrm>
          <a:prstGeom prst="rect">
            <a:avLst/>
          </a:prstGeom>
        </p:spPr>
        <p:txBody>
          <a:bodyPr vert="horz" lIns="91440" tIns="45720" rIns="91440" bIns="45720" rtlCol="0" anchor="b"/>
          <a:lstStyle>
            <a:lvl1pPr algn="r">
              <a:defRPr sz="1200"/>
            </a:lvl1pPr>
          </a:lstStyle>
          <a:p>
            <a:fld id="{994F0E22-3A62-4515-8272-F67BB80F8F05}" type="slidenum">
              <a:rPr lang="pt-BR" smtClean="0"/>
              <a:t>‹#›</a:t>
            </a:fld>
            <a:endParaRPr lang="pt-BR"/>
          </a:p>
        </p:txBody>
      </p:sp>
    </p:spTree>
    <p:extLst>
      <p:ext uri="{BB962C8B-B14F-4D97-AF65-F5344CB8AC3E}">
        <p14:creationId xmlns:p14="http://schemas.microsoft.com/office/powerpoint/2010/main" val="961290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DDC1E0-15BC-854E-9521-3204C923CEF3}"/>
              </a:ext>
            </a:extLst>
          </p:cNvPr>
          <p:cNvSpPr>
            <a:spLocks noGrp="1"/>
          </p:cNvSpPr>
          <p:nvPr>
            <p:ph type="hdr" sz="quarter"/>
          </p:nvPr>
        </p:nvSpPr>
        <p:spPr>
          <a:xfrm>
            <a:off x="0" y="0"/>
            <a:ext cx="2946400"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E"/>
          </a:p>
        </p:txBody>
      </p:sp>
      <p:sp>
        <p:nvSpPr>
          <p:cNvPr id="3" name="Date Placeholder 2">
            <a:extLst>
              <a:ext uri="{FF2B5EF4-FFF2-40B4-BE49-F238E27FC236}">
                <a16:creationId xmlns:a16="http://schemas.microsoft.com/office/drawing/2014/main" id="{32A084FE-BF43-2741-8DD6-9DCDBCB11BC7}"/>
              </a:ext>
            </a:extLst>
          </p:cNvPr>
          <p:cNvSpPr>
            <a:spLocks noGrp="1"/>
          </p:cNvSpPr>
          <p:nvPr>
            <p:ph type="dt" idx="1"/>
          </p:nvPr>
        </p:nvSpPr>
        <p:spPr>
          <a:xfrm>
            <a:off x="3849688" y="0"/>
            <a:ext cx="2946400" cy="493713"/>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69ADCC6-7B24-ED45-AABF-EA16B9145985}" type="datetimeFigureOut">
              <a:rPr lang="en-IE"/>
              <a:pPr>
                <a:defRPr/>
              </a:pPr>
              <a:t>31/01/2020</a:t>
            </a:fld>
            <a:endParaRPr lang="en-IE"/>
          </a:p>
        </p:txBody>
      </p:sp>
      <p:sp>
        <p:nvSpPr>
          <p:cNvPr id="4" name="Slide Image Placeholder 3">
            <a:extLst>
              <a:ext uri="{FF2B5EF4-FFF2-40B4-BE49-F238E27FC236}">
                <a16:creationId xmlns:a16="http://schemas.microsoft.com/office/drawing/2014/main" id="{A5179586-A09B-5948-944C-82E9E9F8D94C}"/>
              </a:ext>
            </a:extLst>
          </p:cNvPr>
          <p:cNvSpPr>
            <a:spLocks noGrp="1" noRot="1" noChangeAspect="1"/>
          </p:cNvSpPr>
          <p:nvPr>
            <p:ph type="sldImg" idx="2"/>
          </p:nvPr>
        </p:nvSpPr>
        <p:spPr>
          <a:xfrm>
            <a:off x="441325" y="1231900"/>
            <a:ext cx="5915025" cy="3327400"/>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a:extLst>
              <a:ext uri="{FF2B5EF4-FFF2-40B4-BE49-F238E27FC236}">
                <a16:creationId xmlns:a16="http://schemas.microsoft.com/office/drawing/2014/main" id="{D532087E-0E75-DF4C-9A70-8A6EA993AE2D}"/>
              </a:ext>
            </a:extLst>
          </p:cNvPr>
          <p:cNvSpPr>
            <a:spLocks noGrp="1"/>
          </p:cNvSpPr>
          <p:nvPr>
            <p:ph type="body" sz="quarter" idx="3"/>
          </p:nvPr>
        </p:nvSpPr>
        <p:spPr>
          <a:xfrm>
            <a:off x="679450" y="4743450"/>
            <a:ext cx="5438775" cy="3881438"/>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a16="http://schemas.microsoft.com/office/drawing/2014/main" id="{D630F28D-E19A-0143-8588-7CBB0DF3383C}"/>
              </a:ext>
            </a:extLst>
          </p:cNvPr>
          <p:cNvSpPr>
            <a:spLocks noGrp="1"/>
          </p:cNvSpPr>
          <p:nvPr>
            <p:ph type="ftr" sz="quarter" idx="4"/>
          </p:nvPr>
        </p:nvSpPr>
        <p:spPr>
          <a:xfrm>
            <a:off x="0" y="9363075"/>
            <a:ext cx="2946400" cy="4937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E"/>
          </a:p>
        </p:txBody>
      </p:sp>
      <p:sp>
        <p:nvSpPr>
          <p:cNvPr id="7" name="Slide Number Placeholder 6">
            <a:extLst>
              <a:ext uri="{FF2B5EF4-FFF2-40B4-BE49-F238E27FC236}">
                <a16:creationId xmlns:a16="http://schemas.microsoft.com/office/drawing/2014/main" id="{B06F1EEC-6F29-FE4C-8F22-3DF4BDD4DFC7}"/>
              </a:ext>
            </a:extLst>
          </p:cNvPr>
          <p:cNvSpPr>
            <a:spLocks noGrp="1"/>
          </p:cNvSpPr>
          <p:nvPr>
            <p:ph type="sldNum" sz="quarter" idx="5"/>
          </p:nvPr>
        </p:nvSpPr>
        <p:spPr>
          <a:xfrm>
            <a:off x="3849688" y="9363075"/>
            <a:ext cx="2946400" cy="493713"/>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553A74E-C5C1-DF42-BCD6-4D981EFAD523}" type="slidenum">
              <a:rPr lang="en-IE"/>
              <a:pPr>
                <a:defRPr/>
              </a:pPr>
              <a:t>‹#›</a:t>
            </a:fld>
            <a:endParaRPr lang="en-I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a:t>
            </a:fld>
            <a:endParaRPr lang="en-IE"/>
          </a:p>
        </p:txBody>
      </p:sp>
    </p:spTree>
    <p:extLst>
      <p:ext uri="{BB962C8B-B14F-4D97-AF65-F5344CB8AC3E}">
        <p14:creationId xmlns:p14="http://schemas.microsoft.com/office/powerpoint/2010/main" val="1983437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10</a:t>
            </a:fld>
            <a:endParaRPr lang="en-IE"/>
          </a:p>
        </p:txBody>
      </p:sp>
    </p:spTree>
    <p:extLst>
      <p:ext uri="{BB962C8B-B14F-4D97-AF65-F5344CB8AC3E}">
        <p14:creationId xmlns:p14="http://schemas.microsoft.com/office/powerpoint/2010/main" val="344569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11</a:t>
            </a:fld>
            <a:endParaRPr lang="en-IE"/>
          </a:p>
        </p:txBody>
      </p:sp>
    </p:spTree>
    <p:extLst>
      <p:ext uri="{BB962C8B-B14F-4D97-AF65-F5344CB8AC3E}">
        <p14:creationId xmlns:p14="http://schemas.microsoft.com/office/powerpoint/2010/main" val="4136404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sz="1200" kern="1200" dirty="0">
              <a:solidFill>
                <a:schemeClr val="tx1"/>
              </a:solidFill>
              <a:effectLst/>
              <a:latin typeface="+mn-lt"/>
              <a:ea typeface="+mn-ea"/>
              <a:cs typeface="+mn-cs"/>
            </a:endParaRPr>
          </a:p>
          <a:p>
            <a:endParaRPr lang="en-IE" dirty="0"/>
          </a:p>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12</a:t>
            </a:fld>
            <a:endParaRPr lang="en-IE"/>
          </a:p>
        </p:txBody>
      </p:sp>
    </p:spTree>
    <p:extLst>
      <p:ext uri="{BB962C8B-B14F-4D97-AF65-F5344CB8AC3E}">
        <p14:creationId xmlns:p14="http://schemas.microsoft.com/office/powerpoint/2010/main" val="3854962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IE" sz="1200" b="0" dirty="0"/>
          </a:p>
          <a:p>
            <a:pPr marL="171450" indent="-171450">
              <a:buFontTx/>
              <a:buChar char="-"/>
            </a:pPr>
            <a:endParaRPr lang="en-IE" b="0" dirty="0"/>
          </a:p>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13</a:t>
            </a:fld>
            <a:endParaRPr lang="en-IE"/>
          </a:p>
        </p:txBody>
      </p:sp>
    </p:spTree>
    <p:extLst>
      <p:ext uri="{BB962C8B-B14F-4D97-AF65-F5344CB8AC3E}">
        <p14:creationId xmlns:p14="http://schemas.microsoft.com/office/powerpoint/2010/main" val="2316088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15</a:t>
            </a:fld>
            <a:endParaRPr lang="en-IE"/>
          </a:p>
        </p:txBody>
      </p:sp>
    </p:spTree>
    <p:extLst>
      <p:ext uri="{BB962C8B-B14F-4D97-AF65-F5344CB8AC3E}">
        <p14:creationId xmlns:p14="http://schemas.microsoft.com/office/powerpoint/2010/main" val="3350301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pPr marL="0" indent="0">
              <a:buNone/>
            </a:pPr>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17</a:t>
            </a:fld>
            <a:endParaRPr lang="en-IE"/>
          </a:p>
        </p:txBody>
      </p:sp>
    </p:spTree>
    <p:extLst>
      <p:ext uri="{BB962C8B-B14F-4D97-AF65-F5344CB8AC3E}">
        <p14:creationId xmlns:p14="http://schemas.microsoft.com/office/powerpoint/2010/main" val="50540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pPr marL="0" indent="0">
              <a:buNone/>
            </a:pPr>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18</a:t>
            </a:fld>
            <a:endParaRPr lang="en-IE"/>
          </a:p>
        </p:txBody>
      </p:sp>
    </p:spTree>
    <p:extLst>
      <p:ext uri="{BB962C8B-B14F-4D97-AF65-F5344CB8AC3E}">
        <p14:creationId xmlns:p14="http://schemas.microsoft.com/office/powerpoint/2010/main" val="3042359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pPr marL="0" indent="0">
              <a:buNone/>
            </a:pPr>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19</a:t>
            </a:fld>
            <a:endParaRPr lang="en-IE"/>
          </a:p>
        </p:txBody>
      </p:sp>
    </p:spTree>
    <p:extLst>
      <p:ext uri="{BB962C8B-B14F-4D97-AF65-F5344CB8AC3E}">
        <p14:creationId xmlns:p14="http://schemas.microsoft.com/office/powerpoint/2010/main" val="32898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r>
              <a:rPr lang="en-IE" sz="1200" kern="1200" dirty="0" err="1">
                <a:solidFill>
                  <a:schemeClr val="tx1"/>
                </a:solidFill>
                <a:effectLst/>
                <a:latin typeface="+mn-lt"/>
                <a:ea typeface="+mn-ea"/>
                <a:cs typeface="+mn-cs"/>
              </a:rPr>
              <a:t>Energia</a:t>
            </a:r>
            <a:r>
              <a:rPr lang="en-IE" sz="1200" kern="1200" dirty="0">
                <a:solidFill>
                  <a:schemeClr val="tx1"/>
                </a:solidFill>
                <a:effectLst/>
                <a:latin typeface="+mn-lt"/>
                <a:ea typeface="+mn-ea"/>
                <a:cs typeface="+mn-cs"/>
              </a:rPr>
              <a:t> joined the residential market in 2013. Starting out, they did what any brand/provider would do, they focussed on acquisition. And to do that, they did what many energy providers have done over the past decade, their communications centred around the savings to be made if you switch to </a:t>
            </a:r>
            <a:r>
              <a:rPr lang="en-IE" sz="1200" kern="1200" dirty="0" err="1">
                <a:solidFill>
                  <a:schemeClr val="tx1"/>
                </a:solidFill>
                <a:effectLst/>
                <a:latin typeface="+mn-lt"/>
                <a:ea typeface="+mn-ea"/>
                <a:cs typeface="+mn-cs"/>
              </a:rPr>
              <a:t>Energia</a:t>
            </a:r>
            <a:r>
              <a:rPr lang="en-IE"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2</a:t>
            </a:fld>
            <a:endParaRPr lang="en-IE"/>
          </a:p>
        </p:txBody>
      </p:sp>
    </p:spTree>
    <p:extLst>
      <p:ext uri="{BB962C8B-B14F-4D97-AF65-F5344CB8AC3E}">
        <p14:creationId xmlns:p14="http://schemas.microsoft.com/office/powerpoint/2010/main" val="10211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53A74E-C5C1-DF42-BCD6-4D981EFAD523}"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61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4</a:t>
            </a:fld>
            <a:endParaRPr lang="en-IE"/>
          </a:p>
        </p:txBody>
      </p:sp>
    </p:spTree>
    <p:extLst>
      <p:ext uri="{BB962C8B-B14F-4D97-AF65-F5344CB8AC3E}">
        <p14:creationId xmlns:p14="http://schemas.microsoft.com/office/powerpoint/2010/main" val="319289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5</a:t>
            </a:fld>
            <a:endParaRPr lang="en-IE"/>
          </a:p>
        </p:txBody>
      </p:sp>
    </p:spTree>
    <p:extLst>
      <p:ext uri="{BB962C8B-B14F-4D97-AF65-F5344CB8AC3E}">
        <p14:creationId xmlns:p14="http://schemas.microsoft.com/office/powerpoint/2010/main" val="1292970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sz="1200" kern="1200" dirty="0">
              <a:solidFill>
                <a:schemeClr val="tx1"/>
              </a:solidFill>
              <a:effectLst/>
              <a:latin typeface="+mn-lt"/>
              <a:ea typeface="+mn-ea"/>
              <a:cs typeface="+mn-cs"/>
            </a:endParaRPr>
          </a:p>
          <a:p>
            <a:endParaRPr lang="en-IE" dirty="0"/>
          </a:p>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6</a:t>
            </a:fld>
            <a:endParaRPr lang="en-IE"/>
          </a:p>
        </p:txBody>
      </p:sp>
    </p:spTree>
    <p:extLst>
      <p:ext uri="{BB962C8B-B14F-4D97-AF65-F5344CB8AC3E}">
        <p14:creationId xmlns:p14="http://schemas.microsoft.com/office/powerpoint/2010/main" val="156720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7</a:t>
            </a:fld>
            <a:endParaRPr lang="en-IE"/>
          </a:p>
        </p:txBody>
      </p:sp>
    </p:spTree>
    <p:extLst>
      <p:ext uri="{BB962C8B-B14F-4D97-AF65-F5344CB8AC3E}">
        <p14:creationId xmlns:p14="http://schemas.microsoft.com/office/powerpoint/2010/main" val="278251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8</a:t>
            </a:fld>
            <a:endParaRPr lang="en-IE"/>
          </a:p>
        </p:txBody>
      </p:sp>
    </p:spTree>
    <p:extLst>
      <p:ext uri="{BB962C8B-B14F-4D97-AF65-F5344CB8AC3E}">
        <p14:creationId xmlns:p14="http://schemas.microsoft.com/office/powerpoint/2010/main" val="612958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31900"/>
            <a:ext cx="5915025" cy="33274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9</a:t>
            </a:fld>
            <a:endParaRPr lang="en-IE"/>
          </a:p>
        </p:txBody>
      </p:sp>
    </p:spTree>
    <p:extLst>
      <p:ext uri="{BB962C8B-B14F-4D97-AF65-F5344CB8AC3E}">
        <p14:creationId xmlns:p14="http://schemas.microsoft.com/office/powerpoint/2010/main" val="101220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6642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106166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96057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Layout Personalizado">
    <p:bg>
      <p:bgPr>
        <a:solidFill>
          <a:schemeClr val="bg1"/>
        </a:solidFill>
        <a:effectLst/>
      </p:bgPr>
    </p:bg>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492C72F6-137D-41DF-ACAC-E91E4A93FCB3}"/>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5" name="Content Placeholder 2">
            <a:extLst>
              <a:ext uri="{FF2B5EF4-FFF2-40B4-BE49-F238E27FC236}">
                <a16:creationId xmlns:a16="http://schemas.microsoft.com/office/drawing/2014/main" id="{000B2AA8-541B-4DB6-BB50-C20826C753E7}"/>
              </a:ext>
            </a:extLst>
          </p:cNvPr>
          <p:cNvSpPr>
            <a:spLocks noGrp="1"/>
          </p:cNvSpPr>
          <p:nvPr>
            <p:ph idx="1"/>
          </p:nvPr>
        </p:nvSpPr>
        <p:spPr>
          <a:xfrm>
            <a:off x="380564" y="971268"/>
            <a:ext cx="10470689" cy="5113538"/>
          </a:xfrm>
          <a:prstGeom prst="rect">
            <a:avLst/>
          </a:prstGeom>
        </p:spPr>
        <p:txBody>
          <a:bodyPr>
            <a:noAutofit/>
          </a:bodyPr>
          <a:lstStyle>
            <a:lvl1pPr algn="l" rtl="0" fontAlgn="base">
              <a:lnSpc>
                <a:spcPct val="90000"/>
              </a:lnSpc>
              <a:spcBef>
                <a:spcPts val="0"/>
              </a:spcBef>
              <a:spcAft>
                <a:spcPts val="600"/>
              </a:spcAft>
              <a:buClr>
                <a:srgbClr val="54C0E8"/>
              </a:buClr>
              <a:buSzPct val="90000"/>
              <a:buFont typeface="Verdana" pitchFamily="34" charset="0"/>
              <a:buChar char="●"/>
              <a:defRPr lang="en-US" sz="1600" kern="1200" noProof="0" dirty="0">
                <a:solidFill>
                  <a:schemeClr val="tx1">
                    <a:lumMod val="65000"/>
                    <a:lumOff val="35000"/>
                  </a:schemeClr>
                </a:solidFill>
                <a:latin typeface="+mn-lt"/>
                <a:ea typeface="Verdana" pitchFamily="34" charset="0"/>
                <a:cs typeface="Verdana" pitchFamily="34" charset="0"/>
              </a:defRPr>
            </a:lvl1pPr>
            <a:lvl2pPr marL="668233" indent="-256997" algn="l" rtl="0" fontAlgn="base">
              <a:lnSpc>
                <a:spcPct val="90000"/>
              </a:lnSpc>
              <a:spcBef>
                <a:spcPts val="0"/>
              </a:spcBef>
              <a:spcAft>
                <a:spcPts val="600"/>
              </a:spcAft>
              <a:buClr>
                <a:schemeClr val="tx1">
                  <a:lumMod val="50000"/>
                  <a:lumOff val="50000"/>
                </a:schemeClr>
              </a:buClr>
              <a:buSzPct val="80000"/>
              <a:buFont typeface="Wingdings" pitchFamily="2" charset="2"/>
              <a:buChar char="v"/>
              <a:defRPr lang="en-US" sz="1600" kern="1200" noProof="0" dirty="0">
                <a:solidFill>
                  <a:schemeClr val="tx1">
                    <a:lumMod val="65000"/>
                    <a:lumOff val="35000"/>
                  </a:schemeClr>
                </a:solidFill>
                <a:latin typeface="+mn-lt"/>
                <a:ea typeface="Verdana" pitchFamily="34" charset="0"/>
                <a:cs typeface="Verdana" pitchFamily="34" charset="0"/>
              </a:defRPr>
            </a:lvl2pPr>
            <a:lvl3pPr marL="1143000" indent="-228600" algn="l" rtl="0" fontAlgn="base">
              <a:lnSpc>
                <a:spcPct val="90000"/>
              </a:lnSpc>
              <a:spcBef>
                <a:spcPts val="0"/>
              </a:spcBef>
              <a:spcAft>
                <a:spcPts val="600"/>
              </a:spcAft>
              <a:buClr>
                <a:schemeClr val="tx1">
                  <a:lumMod val="50000"/>
                  <a:lumOff val="50000"/>
                </a:schemeClr>
              </a:buClr>
              <a:buSzPct val="80000"/>
              <a:buFont typeface="Wingdings" panose="05000000000000000000" pitchFamily="2" charset="2"/>
              <a:buChar char="§"/>
              <a:defRPr lang="en-US" sz="1600" kern="1200" noProof="0" dirty="0">
                <a:solidFill>
                  <a:schemeClr val="tx1">
                    <a:lumMod val="65000"/>
                    <a:lumOff val="35000"/>
                  </a:schemeClr>
                </a:solidFill>
                <a:latin typeface="+mn-lt"/>
                <a:ea typeface="Verdana" pitchFamily="34" charset="0"/>
                <a:cs typeface="Verdana" pitchFamily="34" charset="0"/>
              </a:defRPr>
            </a:lvl3pPr>
            <a:lvl4pPr algn="l" rtl="0" fontAlgn="base">
              <a:lnSpc>
                <a:spcPct val="90000"/>
              </a:lnSpc>
              <a:spcBef>
                <a:spcPts val="0"/>
              </a:spcBef>
              <a:spcAft>
                <a:spcPts val="600"/>
              </a:spcAft>
              <a:buClr>
                <a:schemeClr val="bg2">
                  <a:lumMod val="75000"/>
                </a:schemeClr>
              </a:buClr>
              <a:buSzPct val="80000"/>
              <a:defRPr lang="en-US" sz="1600" kern="1200" noProof="0" dirty="0">
                <a:solidFill>
                  <a:schemeClr val="tx1">
                    <a:lumMod val="65000"/>
                    <a:lumOff val="35000"/>
                  </a:schemeClr>
                </a:solidFill>
                <a:latin typeface="+mn-lt"/>
                <a:ea typeface="Verdana" pitchFamily="34" charset="0"/>
                <a:cs typeface="Verdana" pitchFamily="34" charset="0"/>
              </a:defRPr>
            </a:lvl4pPr>
            <a:lvl5pPr algn="l" rtl="0" fontAlgn="base">
              <a:lnSpc>
                <a:spcPct val="90000"/>
              </a:lnSpc>
              <a:spcBef>
                <a:spcPts val="0"/>
              </a:spcBef>
              <a:spcAft>
                <a:spcPts val="600"/>
              </a:spcAft>
              <a:buClr>
                <a:schemeClr val="bg2">
                  <a:lumMod val="75000"/>
                </a:schemeClr>
              </a:buClr>
              <a:buSzPct val="80000"/>
              <a:defRPr lang="en-GB" sz="1600" kern="1200" noProof="0" dirty="0">
                <a:solidFill>
                  <a:schemeClr val="tx1">
                    <a:lumMod val="65000"/>
                    <a:lumOff val="3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423626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Title Slide">
    <p:bg>
      <p:bgPr>
        <a:solidFill>
          <a:srgbClr val="29B7EB"/>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6A1DC1F-643F-46D4-892D-8F597BC63AE7}"/>
              </a:ext>
            </a:extLst>
          </p:cNvPr>
          <p:cNvSpPr>
            <a:spLocks noGrp="1"/>
          </p:cNvSpPr>
          <p:nvPr>
            <p:ph type="pic" sz="quarter" idx="13"/>
          </p:nvPr>
        </p:nvSpPr>
        <p:spPr>
          <a:xfrm>
            <a:off x="3" y="0"/>
            <a:ext cx="6611815" cy="6858000"/>
          </a:xfrm>
          <a:prstGeom prst="rect">
            <a:avLst/>
          </a:prstGeom>
        </p:spPr>
        <p:txBody>
          <a:bodyPr/>
          <a:lstStyle>
            <a:lvl1pPr marL="0" indent="0">
              <a:buNone/>
              <a:defRPr sz="1625">
                <a:solidFill>
                  <a:schemeClr val="bg1"/>
                </a:solidFill>
                <a:latin typeface="Arial" panose="020B0604020202020204" pitchFamily="34" charset="0"/>
                <a:cs typeface="Arial" panose="020B0604020202020204" pitchFamily="34" charset="0"/>
              </a:defRPr>
            </a:lvl1pPr>
          </a:lstStyle>
          <a:p>
            <a:endParaRPr lang="pt-BR" dirty="0"/>
          </a:p>
        </p:txBody>
      </p:sp>
      <p:sp>
        <p:nvSpPr>
          <p:cNvPr id="5" name="Espaço Reservado para Texto 4">
            <a:extLst>
              <a:ext uri="{FF2B5EF4-FFF2-40B4-BE49-F238E27FC236}">
                <a16:creationId xmlns:a16="http://schemas.microsoft.com/office/drawing/2014/main" id="{7C5AC681-723F-4C6D-B59D-CD03B446A45E}"/>
              </a:ext>
            </a:extLst>
          </p:cNvPr>
          <p:cNvSpPr>
            <a:spLocks noGrp="1"/>
          </p:cNvSpPr>
          <p:nvPr>
            <p:ph type="body" sz="quarter" idx="14" hasCustomPrompt="1"/>
          </p:nvPr>
        </p:nvSpPr>
        <p:spPr>
          <a:xfrm>
            <a:off x="1471369" y="1381455"/>
            <a:ext cx="4337538" cy="533400"/>
          </a:xfrm>
          <a:prstGeom prst="rect">
            <a:avLst/>
          </a:prstGeom>
        </p:spPr>
        <p:txBody>
          <a:bodyPr/>
          <a:lstStyle>
            <a:lvl1pPr marL="0" marR="0" indent="0" algn="l" defTabSz="825884" rtl="0" eaLnBrk="1" fontAlgn="base" latinLnBrk="0" hangingPunct="1">
              <a:lnSpc>
                <a:spcPct val="90000"/>
              </a:lnSpc>
              <a:spcBef>
                <a:spcPts val="903"/>
              </a:spcBef>
              <a:spcAft>
                <a:spcPct val="0"/>
              </a:spcAft>
              <a:buClrTx/>
              <a:buSzTx/>
              <a:buFont typeface="Arial" panose="020B0604020202020204" pitchFamily="34" charset="0"/>
              <a:buNone/>
              <a:tabLst/>
              <a:defRPr sz="2168" b="1">
                <a:solidFill>
                  <a:srgbClr val="2E2E81"/>
                </a:solidFill>
                <a:latin typeface="Trebuchet MS" panose="020B0603020202020204" pitchFamily="34" charset="0"/>
              </a:defRPr>
            </a:lvl1pPr>
          </a:lstStyle>
          <a:p>
            <a:pPr marL="0" marR="0" lvl="0" indent="0" algn="l" defTabSz="825884" rtl="0" eaLnBrk="1" fontAlgn="base" latinLnBrk="0" hangingPunct="1">
              <a:lnSpc>
                <a:spcPct val="90000"/>
              </a:lnSpc>
              <a:spcBef>
                <a:spcPts val="903"/>
              </a:spcBef>
              <a:spcAft>
                <a:spcPct val="0"/>
              </a:spcAft>
              <a:buClrTx/>
              <a:buSzTx/>
              <a:buFont typeface="Arial" panose="020B0604020202020204" pitchFamily="34" charset="0"/>
              <a:buNone/>
              <a:tabLst/>
              <a:defRPr/>
            </a:pPr>
            <a:r>
              <a:rPr lang="en-US" dirty="0"/>
              <a:t>SUMMARY</a:t>
            </a:r>
            <a:endParaRPr lang="pt-BR" dirty="0"/>
          </a:p>
        </p:txBody>
      </p:sp>
      <p:sp>
        <p:nvSpPr>
          <p:cNvPr id="8" name="Espaço Reservado para Texto 7">
            <a:extLst>
              <a:ext uri="{FF2B5EF4-FFF2-40B4-BE49-F238E27FC236}">
                <a16:creationId xmlns:a16="http://schemas.microsoft.com/office/drawing/2014/main" id="{18DF7931-6667-4FDF-AB8A-A95438792D8D}"/>
              </a:ext>
            </a:extLst>
          </p:cNvPr>
          <p:cNvSpPr>
            <a:spLocks noGrp="1"/>
          </p:cNvSpPr>
          <p:nvPr>
            <p:ph type="body" sz="quarter" idx="15"/>
          </p:nvPr>
        </p:nvSpPr>
        <p:spPr>
          <a:xfrm>
            <a:off x="1471369" y="2029160"/>
            <a:ext cx="4337538" cy="3695699"/>
          </a:xfrm>
          <a:prstGeom prst="rect">
            <a:avLst/>
          </a:prstGeom>
        </p:spPr>
        <p:txBody>
          <a:bodyPr/>
          <a:lstStyle>
            <a:lvl1pPr marL="309707" indent="-309707">
              <a:buFont typeface="+mj-lt"/>
              <a:buAutoNum type="arabicPeriod"/>
              <a:defRPr sz="1625">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pt-BR" dirty="0"/>
          </a:p>
        </p:txBody>
      </p:sp>
    </p:spTree>
    <p:extLst>
      <p:ext uri="{BB962C8B-B14F-4D97-AF65-F5344CB8AC3E}">
        <p14:creationId xmlns:p14="http://schemas.microsoft.com/office/powerpoint/2010/main" val="275522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0_Layout Personalizad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4496C6FC-7978-43BD-8A17-B476A242A037}"/>
              </a:ext>
            </a:extLst>
          </p:cNvPr>
          <p:cNvSpPr>
            <a:spLocks noGrp="1"/>
          </p:cNvSpPr>
          <p:nvPr>
            <p:ph type="title" hasCustomPrompt="1"/>
          </p:nvPr>
        </p:nvSpPr>
        <p:spPr>
          <a:xfrm>
            <a:off x="1109380" y="1040985"/>
            <a:ext cx="4342562" cy="1293090"/>
          </a:xfrm>
          <a:prstGeom prst="rect">
            <a:avLst/>
          </a:prstGeom>
        </p:spPr>
        <p:txBody>
          <a:bodyPr/>
          <a:lstStyle>
            <a:lvl1pPr algn="ctr">
              <a:tabLst/>
              <a:defRPr sz="40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40)</a:t>
            </a:r>
            <a:endParaRPr lang="en-US" dirty="0"/>
          </a:p>
        </p:txBody>
      </p:sp>
      <p:sp>
        <p:nvSpPr>
          <p:cNvPr id="10" name="Espaço Reservado para Texto 19">
            <a:extLst>
              <a:ext uri="{FF2B5EF4-FFF2-40B4-BE49-F238E27FC236}">
                <a16:creationId xmlns:a16="http://schemas.microsoft.com/office/drawing/2014/main" id="{1A78BCEE-ABE2-408A-BDE4-EA478F1B2984}"/>
              </a:ext>
            </a:extLst>
          </p:cNvPr>
          <p:cNvSpPr>
            <a:spLocks noGrp="1"/>
          </p:cNvSpPr>
          <p:nvPr>
            <p:ph type="body" sz="quarter" idx="67" hasCustomPrompt="1"/>
          </p:nvPr>
        </p:nvSpPr>
        <p:spPr>
          <a:xfrm>
            <a:off x="1604075" y="3957120"/>
            <a:ext cx="3353172" cy="596433"/>
          </a:xfrm>
          <a:prstGeom prst="rect">
            <a:avLst/>
          </a:prstGeom>
        </p:spPr>
        <p:txBody>
          <a:bodyPr/>
          <a:lstStyle>
            <a:lvl1pPr marL="0" indent="0" algn="ctr">
              <a:buFontTx/>
              <a:buNone/>
              <a:defRPr sz="2000"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
        <p:nvSpPr>
          <p:cNvPr id="7" name="Espaço Reservado para Texto 19">
            <a:extLst>
              <a:ext uri="{FF2B5EF4-FFF2-40B4-BE49-F238E27FC236}">
                <a16:creationId xmlns:a16="http://schemas.microsoft.com/office/drawing/2014/main" id="{AC114A82-252C-450C-8913-FC2C7247324F}"/>
              </a:ext>
            </a:extLst>
          </p:cNvPr>
          <p:cNvSpPr>
            <a:spLocks noGrp="1"/>
          </p:cNvSpPr>
          <p:nvPr>
            <p:ph type="body" sz="quarter" idx="68" hasCustomPrompt="1"/>
          </p:nvPr>
        </p:nvSpPr>
        <p:spPr>
          <a:xfrm>
            <a:off x="1008184" y="5009774"/>
            <a:ext cx="4544953" cy="596433"/>
          </a:xfrm>
          <a:prstGeom prst="rect">
            <a:avLst/>
          </a:prstGeom>
        </p:spPr>
        <p:txBody>
          <a:bodyPr/>
          <a:lstStyle>
            <a:lvl1pPr marL="0" indent="0" algn="ctr">
              <a:buFontTx/>
              <a:buNone/>
              <a:defRPr sz="1800" b="0"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normal (</a:t>
            </a:r>
            <a:r>
              <a:rPr lang="pt-BR" dirty="0" err="1"/>
              <a:t>size</a:t>
            </a:r>
            <a:r>
              <a:rPr lang="pt-BR" dirty="0"/>
              <a:t> 18)</a:t>
            </a:r>
          </a:p>
        </p:txBody>
      </p:sp>
    </p:spTree>
    <p:extLst>
      <p:ext uri="{BB962C8B-B14F-4D97-AF65-F5344CB8AC3E}">
        <p14:creationId xmlns:p14="http://schemas.microsoft.com/office/powerpoint/2010/main" val="107086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D2E287-2050-4F1B-A05F-FFAF3811A70E}"/>
              </a:ext>
            </a:extLst>
          </p:cNvPr>
          <p:cNvSpPr/>
          <p:nvPr userDrawn="1"/>
        </p:nvSpPr>
        <p:spPr>
          <a:xfrm>
            <a:off x="10900453" y="104503"/>
            <a:ext cx="1125415" cy="48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3140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6" name="Espaço Reservado para Imagem 5">
            <a:extLst>
              <a:ext uri="{FF2B5EF4-FFF2-40B4-BE49-F238E27FC236}">
                <a16:creationId xmlns:a16="http://schemas.microsoft.com/office/drawing/2014/main" id="{2175FE86-B4D0-4E92-B55C-B3DC0C7699A9}"/>
              </a:ext>
            </a:extLst>
          </p:cNvPr>
          <p:cNvSpPr>
            <a:spLocks noGrp="1"/>
          </p:cNvSpPr>
          <p:nvPr>
            <p:ph type="pic" sz="quarter" idx="10" hasCustomPrompt="1"/>
          </p:nvPr>
        </p:nvSpPr>
        <p:spPr>
          <a:xfrm>
            <a:off x="-470558" y="-133350"/>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pic>
        <p:nvPicPr>
          <p:cNvPr id="15" name="Picture 14">
            <a:extLst>
              <a:ext uri="{FF2B5EF4-FFF2-40B4-BE49-F238E27FC236}">
                <a16:creationId xmlns:a16="http://schemas.microsoft.com/office/drawing/2014/main" id="{5DB93123-7C98-4AC0-A563-A95B2DDD4CBD}"/>
              </a:ext>
            </a:extLst>
          </p:cNvPr>
          <p:cNvPicPr>
            <a:picLocks noChangeAspect="1"/>
          </p:cNvPicPr>
          <p:nvPr userDrawn="1"/>
        </p:nvPicPr>
        <p:blipFill rotWithShape="1">
          <a:blip r:embed="rId2"/>
          <a:srcRect b="2833"/>
          <a:stretch/>
        </p:blipFill>
        <p:spPr>
          <a:xfrm>
            <a:off x="-638378" y="-163771"/>
            <a:ext cx="12839792" cy="7021772"/>
          </a:xfrm>
          <a:prstGeom prst="rect">
            <a:avLst/>
          </a:prstGeom>
        </p:spPr>
      </p:pic>
      <p:sp>
        <p:nvSpPr>
          <p:cNvPr id="16" name="Espaço Reservado para Imagem 2">
            <a:extLst>
              <a:ext uri="{FF2B5EF4-FFF2-40B4-BE49-F238E27FC236}">
                <a16:creationId xmlns:a16="http://schemas.microsoft.com/office/drawing/2014/main" id="{ACDD2238-209D-4E76-B955-D1EF1E58AD5F}"/>
              </a:ext>
            </a:extLst>
          </p:cNvPr>
          <p:cNvSpPr>
            <a:spLocks noGrp="1"/>
          </p:cNvSpPr>
          <p:nvPr>
            <p:ph type="pic" sz="quarter" idx="16" hasCustomPrompt="1"/>
          </p:nvPr>
        </p:nvSpPr>
        <p:spPr>
          <a:xfrm>
            <a:off x="443798" y="785288"/>
            <a:ext cx="3991230" cy="5430957"/>
          </a:xfrm>
          <a:prstGeom prst="rect">
            <a:avLst/>
          </a:prstGeom>
          <a:solidFill>
            <a:schemeClr val="bg1"/>
          </a:solidFill>
        </p:spPr>
        <p:txBody>
          <a:bodyPr/>
          <a:lstStyle>
            <a:lvl1pPr marL="0" indent="0">
              <a:buNone/>
              <a:defRPr>
                <a:noFill/>
              </a:defRPr>
            </a:lvl1pPr>
          </a:lstStyle>
          <a:p>
            <a:r>
              <a:rPr lang="pt-BR" dirty="0"/>
              <a:t>a</a:t>
            </a:r>
            <a:endParaRPr lang="en-US" dirty="0"/>
          </a:p>
        </p:txBody>
      </p:sp>
      <p:sp>
        <p:nvSpPr>
          <p:cNvPr id="18" name="Espaço Reservado para Texto 7">
            <a:extLst>
              <a:ext uri="{FF2B5EF4-FFF2-40B4-BE49-F238E27FC236}">
                <a16:creationId xmlns:a16="http://schemas.microsoft.com/office/drawing/2014/main" id="{91CEF790-8A52-4AF0-B027-033CC0EE40FB}"/>
              </a:ext>
            </a:extLst>
          </p:cNvPr>
          <p:cNvSpPr>
            <a:spLocks noGrp="1"/>
          </p:cNvSpPr>
          <p:nvPr>
            <p:ph type="body" sz="quarter" idx="19" hasCustomPrompt="1"/>
          </p:nvPr>
        </p:nvSpPr>
        <p:spPr>
          <a:xfrm>
            <a:off x="597007" y="2072093"/>
            <a:ext cx="3684814" cy="403035"/>
          </a:xfrm>
          <a:prstGeom prst="rect">
            <a:avLst/>
          </a:prstGeom>
        </p:spPr>
        <p:txBody>
          <a:bodyPr/>
          <a:lstStyle>
            <a:lvl1pPr marL="14003" indent="0">
              <a:buNone/>
              <a:defRPr kumimoji="0" lang="pt-BR" sz="1764" b="1" i="0" u="none" strike="noStrike" cap="none" spc="-39"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299753" marR="0" lvl="0" indent="-285750" defTabSz="914400" eaLnBrk="0" latinLnBrk="0" hangingPunct="0">
              <a:lnSpc>
                <a:spcPct val="100000"/>
              </a:lnSpc>
              <a:spcBef>
                <a:spcPct val="0"/>
              </a:spcBef>
              <a:spcAft>
                <a:spcPts val="600"/>
              </a:spcAft>
              <a:buClrTx/>
              <a:buSzTx/>
              <a:tabLst/>
            </a:pPr>
            <a:r>
              <a:rPr lang="pt-BR" dirty="0" err="1"/>
              <a:t>Client</a:t>
            </a:r>
            <a:r>
              <a:rPr lang="pt-BR" dirty="0"/>
              <a:t> </a:t>
            </a:r>
            <a:r>
              <a:rPr lang="pt-BR" dirty="0" err="1"/>
              <a:t>name</a:t>
            </a:r>
            <a:r>
              <a:rPr lang="pt-BR" dirty="0"/>
              <a:t> – </a:t>
            </a:r>
            <a:r>
              <a:rPr lang="pt-BR" dirty="0" err="1"/>
              <a:t>Calibri</a:t>
            </a:r>
            <a:r>
              <a:rPr lang="pt-BR" dirty="0"/>
              <a:t> </a:t>
            </a:r>
            <a:r>
              <a:rPr lang="pt-BR" dirty="0" err="1"/>
              <a:t>font</a:t>
            </a:r>
            <a:r>
              <a:rPr lang="pt-BR" dirty="0"/>
              <a:t> </a:t>
            </a:r>
            <a:r>
              <a:rPr lang="pt-BR" dirty="0" err="1"/>
              <a:t>bold</a:t>
            </a:r>
            <a:r>
              <a:rPr lang="pt-BR" dirty="0"/>
              <a:t> (</a:t>
            </a:r>
            <a:r>
              <a:rPr lang="pt-BR" dirty="0" err="1"/>
              <a:t>sinze</a:t>
            </a:r>
            <a:r>
              <a:rPr lang="pt-BR" dirty="0"/>
              <a:t> 17,6)</a:t>
            </a:r>
          </a:p>
        </p:txBody>
      </p:sp>
      <p:sp>
        <p:nvSpPr>
          <p:cNvPr id="19" name="Espaço Reservado para Texto 7">
            <a:extLst>
              <a:ext uri="{FF2B5EF4-FFF2-40B4-BE49-F238E27FC236}">
                <a16:creationId xmlns:a16="http://schemas.microsoft.com/office/drawing/2014/main" id="{C0AAA244-C80F-4D4A-9274-BE2F187E34C7}"/>
              </a:ext>
            </a:extLst>
          </p:cNvPr>
          <p:cNvSpPr>
            <a:spLocks noGrp="1"/>
          </p:cNvSpPr>
          <p:nvPr>
            <p:ph type="body" sz="quarter" idx="20" hasCustomPrompt="1"/>
          </p:nvPr>
        </p:nvSpPr>
        <p:spPr>
          <a:xfrm>
            <a:off x="597007" y="2544631"/>
            <a:ext cx="3684814"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764"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20" name="Espaço Reservado para Texto 7">
            <a:extLst>
              <a:ext uri="{FF2B5EF4-FFF2-40B4-BE49-F238E27FC236}">
                <a16:creationId xmlns:a16="http://schemas.microsoft.com/office/drawing/2014/main" id="{FDCFBC0C-4C21-4670-85A6-7D45AA27795F}"/>
              </a:ext>
            </a:extLst>
          </p:cNvPr>
          <p:cNvSpPr>
            <a:spLocks noGrp="1"/>
          </p:cNvSpPr>
          <p:nvPr>
            <p:ph type="body" sz="quarter" idx="22" hasCustomPrompt="1"/>
          </p:nvPr>
        </p:nvSpPr>
        <p:spPr>
          <a:xfrm>
            <a:off x="597007" y="4299953"/>
            <a:ext cx="3642016"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22" name="Espaço Reservado para Texto 7">
            <a:extLst>
              <a:ext uri="{FF2B5EF4-FFF2-40B4-BE49-F238E27FC236}">
                <a16:creationId xmlns:a16="http://schemas.microsoft.com/office/drawing/2014/main" id="{7EA16A1F-86CB-4178-8024-B5A14741FF7E}"/>
              </a:ext>
            </a:extLst>
          </p:cNvPr>
          <p:cNvSpPr>
            <a:spLocks noGrp="1"/>
          </p:cNvSpPr>
          <p:nvPr>
            <p:ph type="body" sz="quarter" idx="23" hasCustomPrompt="1"/>
          </p:nvPr>
        </p:nvSpPr>
        <p:spPr>
          <a:xfrm>
            <a:off x="597007" y="3171500"/>
            <a:ext cx="3642016" cy="641394"/>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pic>
        <p:nvPicPr>
          <p:cNvPr id="23" name="Picture 22">
            <a:extLst>
              <a:ext uri="{FF2B5EF4-FFF2-40B4-BE49-F238E27FC236}">
                <a16:creationId xmlns:a16="http://schemas.microsoft.com/office/drawing/2014/main" id="{AD6ACC21-ED9B-4440-8A35-D847E8F2F6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8216" y="5267391"/>
            <a:ext cx="2482394" cy="479868"/>
          </a:xfrm>
          <a:prstGeom prst="rect">
            <a:avLst/>
          </a:prstGeom>
        </p:spPr>
      </p:pic>
    </p:spTree>
    <p:extLst>
      <p:ext uri="{BB962C8B-B14F-4D97-AF65-F5344CB8AC3E}">
        <p14:creationId xmlns:p14="http://schemas.microsoft.com/office/powerpoint/2010/main" val="3407283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Espaço Reservado para Imagem 3">
            <a:extLst>
              <a:ext uri="{FF2B5EF4-FFF2-40B4-BE49-F238E27FC236}">
                <a16:creationId xmlns:a16="http://schemas.microsoft.com/office/drawing/2014/main" id="{4553D1EA-5D34-402F-8E93-B6F91875D297}"/>
              </a:ext>
            </a:extLst>
          </p:cNvPr>
          <p:cNvSpPr>
            <a:spLocks noGrp="1"/>
          </p:cNvSpPr>
          <p:nvPr>
            <p:ph type="pic" sz="quarter" idx="24" hasCustomPrompt="1"/>
          </p:nvPr>
        </p:nvSpPr>
        <p:spPr>
          <a:xfrm>
            <a:off x="-1" y="-19051"/>
            <a:ext cx="12192001" cy="6877051"/>
          </a:xfrm>
          <a:prstGeom prst="rect">
            <a:avLst/>
          </a:prstGeom>
          <a:blipFill>
            <a:blip r:embed="rId2"/>
            <a:stretch>
              <a:fillRect l="-23989" t="-1472" r="-33978" b="-7078"/>
            </a:stretch>
          </a:blipFill>
        </p:spPr>
        <p:txBody>
          <a:bodyPr/>
          <a:lstStyle>
            <a:lvl1pPr marL="0" indent="0">
              <a:buNone/>
              <a:defRPr sz="2400">
                <a:noFill/>
              </a:defRPr>
            </a:lvl1pPr>
          </a:lstStyle>
          <a:p>
            <a:r>
              <a:rPr lang="pt-BR" dirty="0"/>
              <a:t>a</a:t>
            </a:r>
          </a:p>
        </p:txBody>
      </p:sp>
      <p:sp>
        <p:nvSpPr>
          <p:cNvPr id="6" name="Espaço Reservado para Imagem 5">
            <a:extLst>
              <a:ext uri="{FF2B5EF4-FFF2-40B4-BE49-F238E27FC236}">
                <a16:creationId xmlns:a16="http://schemas.microsoft.com/office/drawing/2014/main" id="{2175FE86-B4D0-4E92-B55C-B3DC0C7699A9}"/>
              </a:ext>
            </a:extLst>
          </p:cNvPr>
          <p:cNvSpPr>
            <a:spLocks noGrp="1"/>
          </p:cNvSpPr>
          <p:nvPr>
            <p:ph type="pic" sz="quarter" idx="10" hasCustomPrompt="1"/>
          </p:nvPr>
        </p:nvSpPr>
        <p:spPr>
          <a:xfrm>
            <a:off x="-312039" y="819596"/>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3" name="Espaço Reservado para Imagem 2">
            <a:extLst>
              <a:ext uri="{FF2B5EF4-FFF2-40B4-BE49-F238E27FC236}">
                <a16:creationId xmlns:a16="http://schemas.microsoft.com/office/drawing/2014/main" id="{BFFE0107-3D06-4858-B285-F2408777052F}"/>
              </a:ext>
            </a:extLst>
          </p:cNvPr>
          <p:cNvSpPr>
            <a:spLocks noGrp="1"/>
          </p:cNvSpPr>
          <p:nvPr>
            <p:ph type="pic" sz="quarter" idx="16" hasCustomPrompt="1"/>
          </p:nvPr>
        </p:nvSpPr>
        <p:spPr>
          <a:xfrm>
            <a:off x="443798" y="785288"/>
            <a:ext cx="3991230" cy="5430957"/>
          </a:xfrm>
          <a:prstGeom prst="rect">
            <a:avLst/>
          </a:prstGeom>
          <a:solidFill>
            <a:schemeClr val="bg1"/>
          </a:solidFill>
        </p:spPr>
        <p:txBody>
          <a:bodyPr/>
          <a:lstStyle>
            <a:lvl1pPr marL="0" indent="0">
              <a:buNone/>
              <a:defRPr>
                <a:noFill/>
              </a:defRPr>
            </a:lvl1pPr>
          </a:lstStyle>
          <a:p>
            <a:r>
              <a:rPr lang="pt-BR" dirty="0"/>
              <a:t>a</a:t>
            </a:r>
            <a:endParaRPr lang="en-US" dirty="0"/>
          </a:p>
        </p:txBody>
      </p:sp>
      <p:sp>
        <p:nvSpPr>
          <p:cNvPr id="21" name="Espaço Reservado para Imagem 20">
            <a:extLst>
              <a:ext uri="{FF2B5EF4-FFF2-40B4-BE49-F238E27FC236}">
                <a16:creationId xmlns:a16="http://schemas.microsoft.com/office/drawing/2014/main" id="{1BBAA762-31ED-4F1F-B69C-EFE0FDB1A9FD}"/>
              </a:ext>
            </a:extLst>
          </p:cNvPr>
          <p:cNvSpPr>
            <a:spLocks noGrp="1"/>
          </p:cNvSpPr>
          <p:nvPr>
            <p:ph type="pic" sz="quarter" idx="13" hasCustomPrompt="1"/>
          </p:nvPr>
        </p:nvSpPr>
        <p:spPr>
          <a:xfrm>
            <a:off x="1876705" y="1031159"/>
            <a:ext cx="1125415" cy="861542"/>
          </a:xfrm>
          <a:prstGeom prst="rect">
            <a:avLst/>
          </a:prstGeom>
        </p:spPr>
        <p:txBody>
          <a:bodyPr/>
          <a:lstStyle>
            <a:lvl1pPr marL="0" indent="0">
              <a:buNone/>
              <a:defRPr sz="1200">
                <a:solidFill>
                  <a:srgbClr val="464749"/>
                </a:solidFill>
                <a:latin typeface="+mn-lt"/>
                <a:cs typeface="Calibri" panose="020F0502020204030204" pitchFamily="34" charset="0"/>
              </a:defRPr>
            </a:lvl1pPr>
          </a:lstStyle>
          <a:p>
            <a:r>
              <a:rPr lang="pt-BR" dirty="0"/>
              <a:t>Click </a:t>
            </a:r>
            <a:r>
              <a:rPr lang="pt-BR" dirty="0" err="1"/>
              <a:t>to</a:t>
            </a:r>
            <a:r>
              <a:rPr lang="pt-BR" dirty="0"/>
              <a:t> </a:t>
            </a:r>
            <a:r>
              <a:rPr lang="pt-BR" dirty="0" err="1"/>
              <a:t>insert</a:t>
            </a:r>
            <a:r>
              <a:rPr lang="pt-BR" dirty="0"/>
              <a:t> logo</a:t>
            </a:r>
          </a:p>
        </p:txBody>
      </p:sp>
      <p:sp>
        <p:nvSpPr>
          <p:cNvPr id="22" name="Espaço Reservado para Texto 7">
            <a:extLst>
              <a:ext uri="{FF2B5EF4-FFF2-40B4-BE49-F238E27FC236}">
                <a16:creationId xmlns:a16="http://schemas.microsoft.com/office/drawing/2014/main" id="{0ADCD72F-DC0E-44EE-8D1A-BA6DBBDB8517}"/>
              </a:ext>
            </a:extLst>
          </p:cNvPr>
          <p:cNvSpPr>
            <a:spLocks noGrp="1"/>
          </p:cNvSpPr>
          <p:nvPr>
            <p:ph type="body" sz="quarter" idx="19" hasCustomPrompt="1"/>
          </p:nvPr>
        </p:nvSpPr>
        <p:spPr>
          <a:xfrm>
            <a:off x="597007" y="2072093"/>
            <a:ext cx="3684814" cy="403035"/>
          </a:xfrm>
          <a:prstGeom prst="rect">
            <a:avLst/>
          </a:prstGeom>
        </p:spPr>
        <p:txBody>
          <a:bodyPr/>
          <a:lstStyle>
            <a:lvl1pPr marL="14003" indent="0">
              <a:buNone/>
              <a:defRPr kumimoji="0" lang="pt-BR" sz="1764" b="1" i="0" u="none" strike="noStrike" cap="none" spc="-39"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299753" marR="0" lvl="0" indent="-285750" defTabSz="914400" eaLnBrk="0" latinLnBrk="0" hangingPunct="0">
              <a:lnSpc>
                <a:spcPct val="100000"/>
              </a:lnSpc>
              <a:spcBef>
                <a:spcPct val="0"/>
              </a:spcBef>
              <a:spcAft>
                <a:spcPts val="600"/>
              </a:spcAft>
              <a:buClrTx/>
              <a:buSzTx/>
              <a:tabLst/>
            </a:pPr>
            <a:r>
              <a:rPr lang="pt-BR" dirty="0" err="1"/>
              <a:t>Client</a:t>
            </a:r>
            <a:r>
              <a:rPr lang="pt-BR" dirty="0"/>
              <a:t> </a:t>
            </a:r>
            <a:r>
              <a:rPr lang="pt-BR" dirty="0" err="1"/>
              <a:t>name</a:t>
            </a:r>
            <a:r>
              <a:rPr lang="pt-BR" dirty="0"/>
              <a:t> – </a:t>
            </a:r>
            <a:r>
              <a:rPr lang="pt-BR" dirty="0" err="1"/>
              <a:t>Calibri</a:t>
            </a:r>
            <a:r>
              <a:rPr lang="pt-BR" dirty="0"/>
              <a:t> </a:t>
            </a:r>
            <a:r>
              <a:rPr lang="pt-BR" dirty="0" err="1"/>
              <a:t>font</a:t>
            </a:r>
            <a:r>
              <a:rPr lang="pt-BR" dirty="0"/>
              <a:t> </a:t>
            </a:r>
            <a:r>
              <a:rPr lang="pt-BR" dirty="0" err="1"/>
              <a:t>bold</a:t>
            </a:r>
            <a:r>
              <a:rPr lang="pt-BR" dirty="0"/>
              <a:t> (</a:t>
            </a:r>
            <a:r>
              <a:rPr lang="pt-BR" dirty="0" err="1"/>
              <a:t>sinze</a:t>
            </a:r>
            <a:r>
              <a:rPr lang="pt-BR" dirty="0"/>
              <a:t> 17,6)</a:t>
            </a:r>
          </a:p>
        </p:txBody>
      </p:sp>
      <p:sp>
        <p:nvSpPr>
          <p:cNvPr id="25" name="Espaço Reservado para Texto 7">
            <a:extLst>
              <a:ext uri="{FF2B5EF4-FFF2-40B4-BE49-F238E27FC236}">
                <a16:creationId xmlns:a16="http://schemas.microsoft.com/office/drawing/2014/main" id="{0A06A298-AC1A-4F86-A073-C6FB8857100B}"/>
              </a:ext>
            </a:extLst>
          </p:cNvPr>
          <p:cNvSpPr>
            <a:spLocks noGrp="1"/>
          </p:cNvSpPr>
          <p:nvPr>
            <p:ph type="body" sz="quarter" idx="20" hasCustomPrompt="1"/>
          </p:nvPr>
        </p:nvSpPr>
        <p:spPr>
          <a:xfrm>
            <a:off x="597007" y="2544631"/>
            <a:ext cx="3684814"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764"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27" name="Espaço Reservado para Texto 7">
            <a:extLst>
              <a:ext uri="{FF2B5EF4-FFF2-40B4-BE49-F238E27FC236}">
                <a16:creationId xmlns:a16="http://schemas.microsoft.com/office/drawing/2014/main" id="{F09E2973-9740-48B3-9F3A-85602A58616A}"/>
              </a:ext>
            </a:extLst>
          </p:cNvPr>
          <p:cNvSpPr>
            <a:spLocks noGrp="1"/>
          </p:cNvSpPr>
          <p:nvPr>
            <p:ph type="body" sz="quarter" idx="22" hasCustomPrompt="1"/>
          </p:nvPr>
        </p:nvSpPr>
        <p:spPr>
          <a:xfrm>
            <a:off x="597007" y="4299953"/>
            <a:ext cx="3642016"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28" name="Espaço Reservado para Texto 7">
            <a:extLst>
              <a:ext uri="{FF2B5EF4-FFF2-40B4-BE49-F238E27FC236}">
                <a16:creationId xmlns:a16="http://schemas.microsoft.com/office/drawing/2014/main" id="{32E60D61-8B2B-4E9F-8675-7293B80BE5B7}"/>
              </a:ext>
            </a:extLst>
          </p:cNvPr>
          <p:cNvSpPr>
            <a:spLocks noGrp="1"/>
          </p:cNvSpPr>
          <p:nvPr>
            <p:ph type="body" sz="quarter" idx="23" hasCustomPrompt="1"/>
          </p:nvPr>
        </p:nvSpPr>
        <p:spPr>
          <a:xfrm>
            <a:off x="597007" y="3171500"/>
            <a:ext cx="3642016" cy="641394"/>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pic>
        <p:nvPicPr>
          <p:cNvPr id="7" name="Picture 6">
            <a:extLst>
              <a:ext uri="{FF2B5EF4-FFF2-40B4-BE49-F238E27FC236}">
                <a16:creationId xmlns:a16="http://schemas.microsoft.com/office/drawing/2014/main" id="{87E01F0F-9DD3-DB49-9CA3-5E62DBBBB388}"/>
              </a:ext>
            </a:extLst>
          </p:cNvPr>
          <p:cNvPicPr>
            <a:picLocks noChangeAspect="1"/>
          </p:cNvPicPr>
          <p:nvPr userDrawn="1"/>
        </p:nvPicPr>
        <p:blipFill>
          <a:blip r:embed="rId3"/>
          <a:stretch>
            <a:fillRect/>
          </a:stretch>
        </p:blipFill>
        <p:spPr>
          <a:xfrm>
            <a:off x="1198216" y="5267391"/>
            <a:ext cx="2482394" cy="479868"/>
          </a:xfrm>
          <a:prstGeom prst="rect">
            <a:avLst/>
          </a:prstGeom>
        </p:spPr>
      </p:pic>
    </p:spTree>
    <p:extLst>
      <p:ext uri="{BB962C8B-B14F-4D97-AF65-F5344CB8AC3E}">
        <p14:creationId xmlns:p14="http://schemas.microsoft.com/office/powerpoint/2010/main" val="323123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29B7EB"/>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6A1DC1F-643F-46D4-892D-8F597BC63AE7}"/>
              </a:ext>
            </a:extLst>
          </p:cNvPr>
          <p:cNvSpPr>
            <a:spLocks noGrp="1"/>
          </p:cNvSpPr>
          <p:nvPr>
            <p:ph type="pic" sz="quarter" idx="13" hasCustomPrompt="1"/>
          </p:nvPr>
        </p:nvSpPr>
        <p:spPr>
          <a:xfrm>
            <a:off x="-2297723"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5" name="Espaço Reservado para Texto 4">
            <a:extLst>
              <a:ext uri="{FF2B5EF4-FFF2-40B4-BE49-F238E27FC236}">
                <a16:creationId xmlns:a16="http://schemas.microsoft.com/office/drawing/2014/main" id="{7C5AC681-723F-4C6D-B59D-CD03B446A45E}"/>
              </a:ext>
            </a:extLst>
          </p:cNvPr>
          <p:cNvSpPr>
            <a:spLocks noGrp="1"/>
          </p:cNvSpPr>
          <p:nvPr>
            <p:ph type="body" sz="quarter" idx="14" hasCustomPrompt="1"/>
          </p:nvPr>
        </p:nvSpPr>
        <p:spPr>
          <a:xfrm>
            <a:off x="7057293" y="1257300"/>
            <a:ext cx="433753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2E2E8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8" name="Espaço Reservado para Texto 7">
            <a:extLst>
              <a:ext uri="{FF2B5EF4-FFF2-40B4-BE49-F238E27FC236}">
                <a16:creationId xmlns:a16="http://schemas.microsoft.com/office/drawing/2014/main" id="{18DF7931-6667-4FDF-AB8A-A95438792D8D}"/>
              </a:ext>
            </a:extLst>
          </p:cNvPr>
          <p:cNvSpPr>
            <a:spLocks noGrp="1"/>
          </p:cNvSpPr>
          <p:nvPr>
            <p:ph type="body" sz="quarter" idx="15" hasCustomPrompt="1"/>
          </p:nvPr>
        </p:nvSpPr>
        <p:spPr>
          <a:xfrm>
            <a:off x="7057293" y="1905002"/>
            <a:ext cx="4337538" cy="3695699"/>
          </a:xfrm>
          <a:prstGeom prst="rect">
            <a:avLst/>
          </a:prstGeom>
        </p:spPr>
        <p:txBody>
          <a:bodyPr/>
          <a:lstStyle>
            <a:lvl1pPr marL="342900" marR="0" indent="-342900" algn="l" defTabSz="914400" rtl="0" eaLnBrk="1" fontAlgn="base" latinLnBrk="0" hangingPunct="1">
              <a:lnSpc>
                <a:spcPct val="150000"/>
              </a:lnSpc>
              <a:spcBef>
                <a:spcPts val="1000"/>
              </a:spcBef>
              <a:spcAft>
                <a:spcPct val="0"/>
              </a:spcAft>
              <a:buClrTx/>
              <a:buSzTx/>
              <a:buFont typeface="+mj-lt"/>
              <a:buAutoNum type="arabicPeriod"/>
              <a:tabLst/>
              <a:defRPr sz="180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342900" marR="0" lvl="0" indent="-342900" algn="l" defTabSz="914400" rtl="0" eaLnBrk="1" fontAlgn="base" latinLnBrk="0" hangingPunct="1">
              <a:lnSpc>
                <a:spcPct val="90000"/>
              </a:lnSpc>
              <a:spcBef>
                <a:spcPts val="1000"/>
              </a:spcBef>
              <a:spcAft>
                <a:spcPct val="0"/>
              </a:spcAft>
              <a:buClrTx/>
              <a:buSzTx/>
              <a:buFont typeface="+mj-lt"/>
              <a:buAutoNum type="arabicPeriod"/>
              <a:tabLst/>
              <a:defRPr/>
            </a:pPr>
            <a:r>
              <a:rPr lang="pt-BR" dirty="0"/>
              <a:t>Click </a:t>
            </a:r>
            <a:r>
              <a:rPr lang="pt-BR" dirty="0" err="1"/>
              <a:t>to</a:t>
            </a:r>
            <a:r>
              <a:rPr lang="pt-BR" dirty="0"/>
              <a:t> </a:t>
            </a:r>
            <a:r>
              <a:rPr lang="pt-BR" dirty="0" err="1"/>
              <a:t>add</a:t>
            </a:r>
            <a:r>
              <a:rPr lang="pt-BR" dirty="0"/>
              <a:t> </a:t>
            </a:r>
            <a:r>
              <a:rPr lang="pt-BR" dirty="0" err="1"/>
              <a:t>text</a:t>
            </a:r>
            <a:r>
              <a:rPr lang="pt-BR" dirty="0"/>
              <a:t> – </a:t>
            </a:r>
            <a:r>
              <a:rPr lang="pt-BR" dirty="0" err="1"/>
              <a:t>Calibri</a:t>
            </a:r>
            <a:r>
              <a:rPr lang="pt-BR" dirty="0"/>
              <a:t> </a:t>
            </a:r>
            <a:r>
              <a:rPr lang="pt-BR" dirty="0" err="1"/>
              <a:t>font</a:t>
            </a:r>
            <a:r>
              <a:rPr lang="pt-BR" dirty="0"/>
              <a:t> (</a:t>
            </a:r>
            <a:r>
              <a:rPr lang="pt-BR" dirty="0" err="1"/>
              <a:t>size</a:t>
            </a:r>
            <a:r>
              <a:rPr lang="pt-BR" dirty="0"/>
              <a:t> 18)</a:t>
            </a:r>
            <a:endParaRPr lang="en-US" dirty="0"/>
          </a:p>
          <a:p>
            <a:pPr lvl="0"/>
            <a:endParaRPr lang="pt-BR" dirty="0"/>
          </a:p>
        </p:txBody>
      </p:sp>
      <p:pic>
        <p:nvPicPr>
          <p:cNvPr id="9" name="Gráfico 8">
            <a:extLst>
              <a:ext uri="{FF2B5EF4-FFF2-40B4-BE49-F238E27FC236}">
                <a16:creationId xmlns:a16="http://schemas.microsoft.com/office/drawing/2014/main" id="{14204A53-897E-4335-B3CC-CFC3F35013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31003" y="142803"/>
            <a:ext cx="979463" cy="323898"/>
          </a:xfrm>
          <a:prstGeom prst="rect">
            <a:avLst/>
          </a:prstGeom>
        </p:spPr>
      </p:pic>
    </p:spTree>
    <p:extLst>
      <p:ext uri="{BB962C8B-B14F-4D97-AF65-F5344CB8AC3E}">
        <p14:creationId xmlns:p14="http://schemas.microsoft.com/office/powerpoint/2010/main" val="632744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ED402"/>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6A1DC1F-643F-46D4-892D-8F597BC63AE7}"/>
              </a:ext>
            </a:extLst>
          </p:cNvPr>
          <p:cNvSpPr>
            <a:spLocks noGrp="1"/>
          </p:cNvSpPr>
          <p:nvPr>
            <p:ph type="pic" sz="quarter" idx="13" hasCustomPrompt="1"/>
          </p:nvPr>
        </p:nvSpPr>
        <p:spPr>
          <a:xfrm>
            <a:off x="528082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5" name="Espaço Reservado para Texto 4">
            <a:extLst>
              <a:ext uri="{FF2B5EF4-FFF2-40B4-BE49-F238E27FC236}">
                <a16:creationId xmlns:a16="http://schemas.microsoft.com/office/drawing/2014/main" id="{7C5AC681-723F-4C6D-B59D-CD03B446A45E}"/>
              </a:ext>
            </a:extLst>
          </p:cNvPr>
          <p:cNvSpPr>
            <a:spLocks noGrp="1"/>
          </p:cNvSpPr>
          <p:nvPr>
            <p:ph type="body" sz="quarter" idx="14" hasCustomPrompt="1"/>
          </p:nvPr>
        </p:nvSpPr>
        <p:spPr>
          <a:xfrm>
            <a:off x="958267" y="1257300"/>
            <a:ext cx="433753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29B7EB"/>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7" name="Espaço Reservado para Texto 6">
            <a:extLst>
              <a:ext uri="{FF2B5EF4-FFF2-40B4-BE49-F238E27FC236}">
                <a16:creationId xmlns:a16="http://schemas.microsoft.com/office/drawing/2014/main" id="{6FFEC92A-5726-448C-B708-8B672B84C55C}"/>
              </a:ext>
            </a:extLst>
          </p:cNvPr>
          <p:cNvSpPr>
            <a:spLocks noGrp="1"/>
          </p:cNvSpPr>
          <p:nvPr>
            <p:ph type="body" sz="quarter" idx="63" hasCustomPrompt="1"/>
          </p:nvPr>
        </p:nvSpPr>
        <p:spPr>
          <a:xfrm>
            <a:off x="1005160" y="2000250"/>
            <a:ext cx="4337538" cy="3771900"/>
          </a:xfrm>
          <a:prstGeom prst="rect">
            <a:avLst/>
          </a:prstGeom>
        </p:spPr>
        <p:txBody>
          <a:bodyPr/>
          <a:lstStyle>
            <a:lvl1pPr>
              <a:lnSpc>
                <a:spcPct val="100000"/>
              </a:lnSpc>
              <a:buClr>
                <a:srgbClr val="29B7EB"/>
              </a:buClr>
              <a:defRPr lang="en-US" sz="1800" kern="1200" dirty="0">
                <a:solidFill>
                  <a:srgbClr val="595959"/>
                </a:solidFill>
                <a:latin typeface="+mn-lt"/>
                <a:ea typeface="+mn-ea"/>
                <a:cs typeface="+mn-cs"/>
              </a:defRPr>
            </a:lvl1pPr>
            <a:lvl2pPr marL="228600" indent="-228600">
              <a:defRPr/>
            </a:lvl2pPr>
          </a:lstStyle>
          <a:p>
            <a:pPr lvl="0"/>
            <a:r>
              <a:rPr lang="en-US" dirty="0"/>
              <a:t>Click to add text – Calibri font (size 18).</a:t>
            </a:r>
          </a:p>
          <a:p>
            <a:pPr lvl="0"/>
            <a:r>
              <a:rPr lang="en-US" dirty="0" err="1"/>
              <a:t>Xxxxx</a:t>
            </a:r>
            <a:r>
              <a:rPr lang="en-US" dirty="0"/>
              <a:t>.</a:t>
            </a:r>
          </a:p>
          <a:p>
            <a:pPr lvl="0"/>
            <a:r>
              <a:rPr lang="en-US" dirty="0"/>
              <a:t>Sub point</a:t>
            </a:r>
          </a:p>
          <a:p>
            <a:pPr lvl="0"/>
            <a:endParaRPr lang="pt-BR" dirty="0"/>
          </a:p>
        </p:txBody>
      </p:sp>
      <p:pic>
        <p:nvPicPr>
          <p:cNvPr id="8" name="Picture 7">
            <a:extLst>
              <a:ext uri="{FF2B5EF4-FFF2-40B4-BE49-F238E27FC236}">
                <a16:creationId xmlns:a16="http://schemas.microsoft.com/office/drawing/2014/main" id="{76AB2A6C-6B26-4AD3-AB34-863903DBC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40775" y="146319"/>
            <a:ext cx="982948" cy="329213"/>
          </a:xfrm>
          <a:prstGeom prst="rect">
            <a:avLst/>
          </a:prstGeom>
        </p:spPr>
      </p:pic>
    </p:spTree>
    <p:extLst>
      <p:ext uri="{BB962C8B-B14F-4D97-AF65-F5344CB8AC3E}">
        <p14:creationId xmlns:p14="http://schemas.microsoft.com/office/powerpoint/2010/main" val="304246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264583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ED402"/>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6A1DC1F-643F-46D4-892D-8F597BC63AE7}"/>
              </a:ext>
            </a:extLst>
          </p:cNvPr>
          <p:cNvSpPr>
            <a:spLocks noGrp="1"/>
          </p:cNvSpPr>
          <p:nvPr>
            <p:ph type="pic" sz="quarter" idx="13"/>
          </p:nvPr>
        </p:nvSpPr>
        <p:spPr>
          <a:xfrm>
            <a:off x="5580185" y="0"/>
            <a:ext cx="6611815" cy="6858000"/>
          </a:xfrm>
          <a:prstGeom prst="rect">
            <a:avLst/>
          </a:prstGeom>
        </p:spPr>
        <p:txBody>
          <a:bodyPr/>
          <a:lstStyle>
            <a:lvl1pPr marL="0" indent="0" algn="l">
              <a:buNone/>
              <a:defRPr lang="pt-BR" sz="1800" kern="1200" dirty="0">
                <a:solidFill>
                  <a:schemeClr val="bg1"/>
                </a:solidFill>
                <a:latin typeface="Calibri" panose="020F0502020204030204" pitchFamily="34" charset="0"/>
                <a:ea typeface="+mn-ea"/>
                <a:cs typeface="Calibri" panose="020F0502020204030204" pitchFamily="34" charset="0"/>
              </a:defRPr>
            </a:lvl1pPr>
          </a:lstStyle>
          <a:p>
            <a:endParaRPr lang="pt-BR" dirty="0"/>
          </a:p>
        </p:txBody>
      </p:sp>
      <p:sp>
        <p:nvSpPr>
          <p:cNvPr id="13" name="Espaço Reservado para Texto 4">
            <a:extLst>
              <a:ext uri="{FF2B5EF4-FFF2-40B4-BE49-F238E27FC236}">
                <a16:creationId xmlns:a16="http://schemas.microsoft.com/office/drawing/2014/main" id="{6DCB2E07-9127-4E34-879D-2D1C536018EC}"/>
              </a:ext>
            </a:extLst>
          </p:cNvPr>
          <p:cNvSpPr>
            <a:spLocks noGrp="1"/>
          </p:cNvSpPr>
          <p:nvPr>
            <p:ph type="body" sz="quarter" idx="14" hasCustomPrompt="1"/>
          </p:nvPr>
        </p:nvSpPr>
        <p:spPr>
          <a:xfrm>
            <a:off x="660195" y="1257300"/>
            <a:ext cx="4337538" cy="533400"/>
          </a:xfrm>
          <a:prstGeom prst="rect">
            <a:avLst/>
          </a:prstGeom>
        </p:spPr>
        <p:txBody>
          <a:bodyPr/>
          <a:lstStyle>
            <a:lvl1pPr marL="0" indent="0">
              <a:buNone/>
              <a:defRPr lang="pt-BR" sz="2400" b="1" kern="1200" dirty="0">
                <a:solidFill>
                  <a:srgbClr val="29B7EB"/>
                </a:solidFill>
                <a:latin typeface="Trebuchet MS" panose="020B0603020202020204" pitchFamily="34" charset="0"/>
                <a:ea typeface="+mn-ea"/>
                <a:cs typeface="+mn-cs"/>
              </a:defRPr>
            </a:lvl1pPr>
          </a:lstStyle>
          <a:p>
            <a:pPr lvl="0"/>
            <a:r>
              <a:rPr lang="pt-BR" dirty="0"/>
              <a:t>CLIQUE PARA ADICIONAR TEXTO</a:t>
            </a:r>
          </a:p>
        </p:txBody>
      </p:sp>
      <p:sp>
        <p:nvSpPr>
          <p:cNvPr id="14" name="Espaço Reservado para Texto 7">
            <a:extLst>
              <a:ext uri="{FF2B5EF4-FFF2-40B4-BE49-F238E27FC236}">
                <a16:creationId xmlns:a16="http://schemas.microsoft.com/office/drawing/2014/main" id="{7CBAE7A5-9E16-4C20-80F7-330FC7E21482}"/>
              </a:ext>
            </a:extLst>
          </p:cNvPr>
          <p:cNvSpPr>
            <a:spLocks noGrp="1"/>
          </p:cNvSpPr>
          <p:nvPr>
            <p:ph type="body" sz="quarter" idx="15" hasCustomPrompt="1"/>
          </p:nvPr>
        </p:nvSpPr>
        <p:spPr>
          <a:xfrm>
            <a:off x="660195" y="1905001"/>
            <a:ext cx="4337538" cy="4222750"/>
          </a:xfrm>
          <a:prstGeom prst="rect">
            <a:avLst/>
          </a:prstGeom>
        </p:spPr>
        <p:txBody>
          <a:bodyPr/>
          <a:lstStyle>
            <a:lvl1pPr marL="342900" indent="-342900">
              <a:buClr>
                <a:srgbClr val="29B7EB"/>
              </a:buClr>
              <a:buSzPct val="104000"/>
              <a:buFont typeface="Arial" panose="020B0604020202020204" pitchFamily="34" charset="0"/>
              <a:buChar char="•"/>
              <a:defRPr lang="pt-BR" sz="1800" kern="1200" dirty="0">
                <a:solidFill>
                  <a:schemeClr val="bg1"/>
                </a:solidFill>
                <a:latin typeface="Calibri" panose="020F0502020204030204" pitchFamily="34" charset="0"/>
                <a:ea typeface="+mn-ea"/>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a:t>Clique para adicionar texto</a:t>
            </a:r>
          </a:p>
        </p:txBody>
      </p:sp>
      <p:sp>
        <p:nvSpPr>
          <p:cNvPr id="18" name="Espaço Reservado para Imagem 3">
            <a:extLst>
              <a:ext uri="{FF2B5EF4-FFF2-40B4-BE49-F238E27FC236}">
                <a16:creationId xmlns:a16="http://schemas.microsoft.com/office/drawing/2014/main" id="{C6FFA999-E78E-4397-869D-99EE47B3832B}"/>
              </a:ext>
            </a:extLst>
          </p:cNvPr>
          <p:cNvSpPr>
            <a:spLocks noGrp="1"/>
          </p:cNvSpPr>
          <p:nvPr>
            <p:ph type="pic" sz="quarter" idx="20"/>
          </p:nvPr>
        </p:nvSpPr>
        <p:spPr>
          <a:xfrm>
            <a:off x="12774452" y="532948"/>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latin typeface="Calibri" panose="020F0502020204030204" pitchFamily="34" charset="0"/>
                <a:cs typeface="Calibri" panose="020F0502020204030204" pitchFamily="34" charset="0"/>
              </a:defRPr>
            </a:lvl1pPr>
          </a:lstStyle>
          <a:p>
            <a:endParaRPr lang="pt-BR" dirty="0"/>
          </a:p>
        </p:txBody>
      </p:sp>
      <p:pic>
        <p:nvPicPr>
          <p:cNvPr id="9" name="Picture 8">
            <a:extLst>
              <a:ext uri="{FF2B5EF4-FFF2-40B4-BE49-F238E27FC236}">
                <a16:creationId xmlns:a16="http://schemas.microsoft.com/office/drawing/2014/main" id="{4F9A080A-C05C-42F4-A502-71FA02D028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0775" y="146319"/>
            <a:ext cx="982948" cy="329213"/>
          </a:xfrm>
          <a:prstGeom prst="rect">
            <a:avLst/>
          </a:prstGeom>
        </p:spPr>
      </p:pic>
    </p:spTree>
    <p:extLst>
      <p:ext uri="{BB962C8B-B14F-4D97-AF65-F5344CB8AC3E}">
        <p14:creationId xmlns:p14="http://schemas.microsoft.com/office/powerpoint/2010/main" val="147085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a16="http://schemas.microsoft.com/office/drawing/2014/main" id="{3681AD3F-DC01-4418-893B-6110CFAA79BA}"/>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6" name="Espaço Reservado para Imagem 3">
            <a:extLst>
              <a:ext uri="{FF2B5EF4-FFF2-40B4-BE49-F238E27FC236}">
                <a16:creationId xmlns:a16="http://schemas.microsoft.com/office/drawing/2014/main" id="{B3C3573C-5D1B-DF4C-BB8A-3668F9A71406}"/>
              </a:ext>
            </a:extLst>
          </p:cNvPr>
          <p:cNvSpPr>
            <a:spLocks noGrp="1"/>
          </p:cNvSpPr>
          <p:nvPr>
            <p:ph type="pic" sz="quarter" idx="12" hasCustomPrompt="1"/>
          </p:nvPr>
        </p:nvSpPr>
        <p:spPr>
          <a:xfrm>
            <a:off x="-2494671" y="5539297"/>
            <a:ext cx="17343903" cy="1420303"/>
          </a:xfrm>
          <a:prstGeom prst="parallelogram">
            <a:avLst/>
          </a:prstGeom>
          <a:solidFill>
            <a:srgbClr val="54565A">
              <a:alpha val="88000"/>
            </a:srgbClr>
          </a:solidFill>
        </p:spPr>
        <p:txBody>
          <a:bodyPr/>
          <a:lstStyle>
            <a:lvl1pPr marL="0" indent="0">
              <a:buNone/>
              <a:defRPr>
                <a:noFill/>
              </a:defRPr>
            </a:lvl1pPr>
          </a:lstStyle>
          <a:p>
            <a:r>
              <a:rPr lang="pt-BR" dirty="0"/>
              <a:t>aa</a:t>
            </a:r>
            <a:endParaRPr lang="en-US" dirty="0"/>
          </a:p>
        </p:txBody>
      </p:sp>
      <p:sp>
        <p:nvSpPr>
          <p:cNvPr id="11" name="Espaço Reservado para Texto 6">
            <a:extLst>
              <a:ext uri="{FF2B5EF4-FFF2-40B4-BE49-F238E27FC236}">
                <a16:creationId xmlns:a16="http://schemas.microsoft.com/office/drawing/2014/main" id="{38F0C60C-7209-BE4D-BAFD-52D1734A907C}"/>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600" b="1">
                <a:solidFill>
                  <a:srgbClr val="54C0E8"/>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a16="http://schemas.microsoft.com/office/drawing/2014/main" id="{37CA8E9C-9B8A-4F20-A16E-8C0512FF3674}"/>
              </a:ext>
            </a:extLst>
          </p:cNvPr>
          <p:cNvSpPr>
            <a:spLocks noGrp="1"/>
          </p:cNvSpPr>
          <p:nvPr>
            <p:ph type="pic" sz="quarter" idx="11" hasCustomPrompt="1"/>
          </p:nvPr>
        </p:nvSpPr>
        <p:spPr>
          <a:xfrm>
            <a:off x="2787376" y="0"/>
            <a:ext cx="9404625" cy="69596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2576279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a16="http://schemas.microsoft.com/office/drawing/2014/main" id="{3681AD3F-DC01-4418-893B-6110CFAA79BA}"/>
              </a:ext>
            </a:extLst>
          </p:cNvPr>
          <p:cNvSpPr>
            <a:spLocks noGrp="1"/>
          </p:cNvSpPr>
          <p:nvPr>
            <p:ph type="pic" sz="quarter" idx="10" hasCustomPrompt="1"/>
          </p:nvPr>
        </p:nvSpPr>
        <p:spPr>
          <a:xfrm>
            <a:off x="-109415" y="1"/>
            <a:ext cx="12301415" cy="6959599"/>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8" name="Espaço Reservado para Imagem 3">
            <a:extLst>
              <a:ext uri="{FF2B5EF4-FFF2-40B4-BE49-F238E27FC236}">
                <a16:creationId xmlns:a16="http://schemas.microsoft.com/office/drawing/2014/main" id="{DBF4B906-DD68-4BD2-8837-E3A9F5890B13}"/>
              </a:ext>
            </a:extLst>
          </p:cNvPr>
          <p:cNvSpPr>
            <a:spLocks noGrp="1"/>
          </p:cNvSpPr>
          <p:nvPr>
            <p:ph type="pic" sz="quarter" idx="12" hasCustomPrompt="1"/>
          </p:nvPr>
        </p:nvSpPr>
        <p:spPr>
          <a:xfrm>
            <a:off x="-2494672" y="5539297"/>
            <a:ext cx="17156334" cy="1420303"/>
          </a:xfrm>
          <a:prstGeom prst="parallelogram">
            <a:avLst/>
          </a:prstGeom>
          <a:solidFill>
            <a:srgbClr val="54565A">
              <a:alpha val="88000"/>
            </a:srgbClr>
          </a:solidFill>
        </p:spPr>
        <p:txBody>
          <a:bodyPr/>
          <a:lstStyle>
            <a:lvl1pPr marL="0" indent="0">
              <a:buNone/>
              <a:defRPr>
                <a:noFill/>
              </a:defRPr>
            </a:lvl1pPr>
          </a:lstStyle>
          <a:p>
            <a:r>
              <a:rPr lang="pt-BR" dirty="0"/>
              <a:t>a</a:t>
            </a:r>
            <a:endParaRPr lang="en-US" dirty="0"/>
          </a:p>
        </p:txBody>
      </p:sp>
      <p:sp>
        <p:nvSpPr>
          <p:cNvPr id="11" name="Espaço Reservado para Texto 6">
            <a:extLst>
              <a:ext uri="{FF2B5EF4-FFF2-40B4-BE49-F238E27FC236}">
                <a16:creationId xmlns:a16="http://schemas.microsoft.com/office/drawing/2014/main" id="{3DB05B4B-33E2-4B65-801B-CEA1BFB04C09}"/>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200" b="1">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Tree>
    <p:extLst>
      <p:ext uri="{BB962C8B-B14F-4D97-AF65-F5344CB8AC3E}">
        <p14:creationId xmlns:p14="http://schemas.microsoft.com/office/powerpoint/2010/main" val="380154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a16="http://schemas.microsoft.com/office/drawing/2014/main" id="{3681AD3F-DC01-4418-893B-6110CFAA79BA}"/>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7" name="Espaço Reservado para Imagem 5">
            <a:extLst>
              <a:ext uri="{FF2B5EF4-FFF2-40B4-BE49-F238E27FC236}">
                <a16:creationId xmlns:a16="http://schemas.microsoft.com/office/drawing/2014/main" id="{37CA8E9C-9B8A-4F20-A16E-8C0512FF3674}"/>
              </a:ext>
            </a:extLst>
          </p:cNvPr>
          <p:cNvSpPr>
            <a:spLocks noGrp="1"/>
          </p:cNvSpPr>
          <p:nvPr>
            <p:ph type="pic" sz="quarter" idx="11" hasCustomPrompt="1"/>
          </p:nvPr>
        </p:nvSpPr>
        <p:spPr>
          <a:xfrm>
            <a:off x="2787375" y="-779417"/>
            <a:ext cx="15160038" cy="8388384"/>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
        <p:nvSpPr>
          <p:cNvPr id="6" name="Espaço Reservado para Imagem 5">
            <a:extLst>
              <a:ext uri="{FF2B5EF4-FFF2-40B4-BE49-F238E27FC236}">
                <a16:creationId xmlns:a16="http://schemas.microsoft.com/office/drawing/2014/main" id="{442FEC88-1B0C-D84C-96EC-CB789355C92E}"/>
              </a:ext>
            </a:extLst>
          </p:cNvPr>
          <p:cNvSpPr>
            <a:spLocks noGrp="1"/>
          </p:cNvSpPr>
          <p:nvPr>
            <p:ph type="pic" sz="quarter" idx="14" hasCustomPrompt="1"/>
          </p:nvPr>
        </p:nvSpPr>
        <p:spPr>
          <a:xfrm>
            <a:off x="2787375" y="-741317"/>
            <a:ext cx="15160038" cy="8388384"/>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pic>
        <p:nvPicPr>
          <p:cNvPr id="2" name="Picture 1">
            <a:extLst>
              <a:ext uri="{FF2B5EF4-FFF2-40B4-BE49-F238E27FC236}">
                <a16:creationId xmlns:a16="http://schemas.microsoft.com/office/drawing/2014/main" id="{29E50FFD-86E0-472D-B90D-327C91DDC310}"/>
              </a:ext>
            </a:extLst>
          </p:cNvPr>
          <p:cNvPicPr>
            <a:picLocks noChangeAspect="1"/>
          </p:cNvPicPr>
          <p:nvPr userDrawn="1"/>
        </p:nvPicPr>
        <p:blipFill>
          <a:blip r:embed="rId3"/>
          <a:stretch>
            <a:fillRect/>
          </a:stretch>
        </p:blipFill>
        <p:spPr>
          <a:xfrm>
            <a:off x="0" y="5437632"/>
            <a:ext cx="12192000" cy="1420368"/>
          </a:xfrm>
          <a:prstGeom prst="rect">
            <a:avLst/>
          </a:prstGeom>
        </p:spPr>
      </p:pic>
      <p:sp>
        <p:nvSpPr>
          <p:cNvPr id="9" name="Espaço Reservado para Texto 6">
            <a:extLst>
              <a:ext uri="{FF2B5EF4-FFF2-40B4-BE49-F238E27FC236}">
                <a16:creationId xmlns:a16="http://schemas.microsoft.com/office/drawing/2014/main" id="{EF936EAC-93E4-4C01-B4FC-F4DD381182D5}"/>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20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Tree>
    <p:extLst>
      <p:ext uri="{BB962C8B-B14F-4D97-AF65-F5344CB8AC3E}">
        <p14:creationId xmlns:p14="http://schemas.microsoft.com/office/powerpoint/2010/main" val="275964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13" name="Espaço Reservado para Texto 4">
            <a:extLst>
              <a:ext uri="{FF2B5EF4-FFF2-40B4-BE49-F238E27FC236}">
                <a16:creationId xmlns:a16="http://schemas.microsoft.com/office/drawing/2014/main" id="{BE9179EA-2F1B-4E32-98B8-B40F6C0D2194}"/>
              </a:ext>
            </a:extLst>
          </p:cNvPr>
          <p:cNvSpPr>
            <a:spLocks noGrp="1"/>
          </p:cNvSpPr>
          <p:nvPr>
            <p:ph type="body" sz="quarter" idx="14" hasCustomPrompt="1"/>
          </p:nvPr>
        </p:nvSpPr>
        <p:spPr>
          <a:xfrm>
            <a:off x="660194" y="206303"/>
            <a:ext cx="7840516" cy="533400"/>
          </a:xfrm>
          <a:prstGeom prst="rect">
            <a:avLst/>
          </a:prstGeom>
        </p:spPr>
        <p:txBody>
          <a:bodyPr/>
          <a:lstStyle>
            <a:lvl1pPr marL="0" indent="0">
              <a:buNone/>
              <a:defRPr lang="pt-BR" sz="2400" b="1" kern="1200" dirty="0">
                <a:solidFill>
                  <a:srgbClr val="54C0E8"/>
                </a:solidFill>
                <a:latin typeface="Trebuchet MS" panose="020B0603020202020204" pitchFamily="34" charset="0"/>
                <a:ea typeface="+mn-ea"/>
                <a:cs typeface="+mn-cs"/>
              </a:defRPr>
            </a:lvl1pPr>
          </a:lstStyle>
          <a:p>
            <a:pPr lvl="0"/>
            <a:r>
              <a:rPr lang="pt-BR" dirty="0"/>
              <a:t>Clique para adicionar texto</a:t>
            </a:r>
          </a:p>
        </p:txBody>
      </p:sp>
      <p:pic>
        <p:nvPicPr>
          <p:cNvPr id="5" name="Picture 4">
            <a:extLst>
              <a:ext uri="{FF2B5EF4-FFF2-40B4-BE49-F238E27FC236}">
                <a16:creationId xmlns:a16="http://schemas.microsoft.com/office/drawing/2014/main" id="{4B575DAA-DF11-4807-9CAE-D6E2403F40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40775" y="146319"/>
            <a:ext cx="982948" cy="329213"/>
          </a:xfrm>
          <a:prstGeom prst="rect">
            <a:avLst/>
          </a:prstGeom>
        </p:spPr>
      </p:pic>
    </p:spTree>
    <p:extLst>
      <p:ext uri="{BB962C8B-B14F-4D97-AF65-F5344CB8AC3E}">
        <p14:creationId xmlns:p14="http://schemas.microsoft.com/office/powerpoint/2010/main" val="2544079743"/>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13" name="Espaço Reservado para Texto 4">
            <a:extLst>
              <a:ext uri="{FF2B5EF4-FFF2-40B4-BE49-F238E27FC236}">
                <a16:creationId xmlns:a16="http://schemas.microsoft.com/office/drawing/2014/main" id="{6DCB2E07-9127-4E34-879D-2D1C536018EC}"/>
              </a:ext>
            </a:extLst>
          </p:cNvPr>
          <p:cNvSpPr>
            <a:spLocks noGrp="1"/>
          </p:cNvSpPr>
          <p:nvPr>
            <p:ph type="body" sz="quarter" idx="14" hasCustomPrompt="1"/>
          </p:nvPr>
        </p:nvSpPr>
        <p:spPr>
          <a:xfrm>
            <a:off x="660194" y="1212910"/>
            <a:ext cx="5135695" cy="533400"/>
          </a:xfrm>
          <a:prstGeom prst="rect">
            <a:avLst/>
          </a:prstGeom>
        </p:spPr>
        <p:txBody>
          <a:bodyPr/>
          <a:lstStyle>
            <a:lvl1pPr marL="0" indent="0">
              <a:buNone/>
              <a:defRPr lang="pt-BR" sz="2400" b="1" kern="1200" dirty="0">
                <a:solidFill>
                  <a:srgbClr val="54C0E8"/>
                </a:solidFill>
                <a:latin typeface="Trebuchet MS" panose="020B0603020202020204" pitchFamily="34" charset="0"/>
                <a:ea typeface="+mn-ea"/>
                <a:cs typeface="+mn-cs"/>
              </a:defRPr>
            </a:lvl1pPr>
          </a:lstStyle>
          <a:p>
            <a:pPr lvl="0"/>
            <a:r>
              <a:rPr lang="pt-BR" dirty="0"/>
              <a:t>Clique para adicionar texto</a:t>
            </a:r>
          </a:p>
        </p:txBody>
      </p:sp>
      <p:sp>
        <p:nvSpPr>
          <p:cNvPr id="18" name="Espaço Reservado para Imagem 3">
            <a:extLst>
              <a:ext uri="{FF2B5EF4-FFF2-40B4-BE49-F238E27FC236}">
                <a16:creationId xmlns:a16="http://schemas.microsoft.com/office/drawing/2014/main" id="{C6FFA999-E78E-4397-869D-99EE47B3832B}"/>
              </a:ext>
            </a:extLst>
          </p:cNvPr>
          <p:cNvSpPr>
            <a:spLocks noGrp="1"/>
          </p:cNvSpPr>
          <p:nvPr>
            <p:ph type="pic" sz="quarter" idx="20"/>
          </p:nvPr>
        </p:nvSpPr>
        <p:spPr>
          <a:xfrm>
            <a:off x="12774452" y="532948"/>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8" name="Content Placeholder 2">
            <a:extLst>
              <a:ext uri="{FF2B5EF4-FFF2-40B4-BE49-F238E27FC236}">
                <a16:creationId xmlns:a16="http://schemas.microsoft.com/office/drawing/2014/main" id="{E1043FB4-CFDB-41AD-A2F0-15F100097D7C}"/>
              </a:ext>
            </a:extLst>
          </p:cNvPr>
          <p:cNvSpPr>
            <a:spLocks noGrp="1"/>
          </p:cNvSpPr>
          <p:nvPr>
            <p:ph idx="1"/>
          </p:nvPr>
        </p:nvSpPr>
        <p:spPr>
          <a:xfrm>
            <a:off x="679808" y="2017238"/>
            <a:ext cx="10972800" cy="3627853"/>
          </a:xfrm>
          <a:prstGeom prst="rect">
            <a:avLst/>
          </a:prstGeom>
        </p:spPr>
        <p:txBody>
          <a:bodyPr>
            <a:noAutofit/>
          </a:bodyPr>
          <a:lstStyle>
            <a:lvl1pPr algn="l" rtl="0" fontAlgn="base">
              <a:lnSpc>
                <a:spcPct val="90000"/>
              </a:lnSpc>
              <a:spcBef>
                <a:spcPts val="0"/>
              </a:spcBef>
              <a:spcAft>
                <a:spcPts val="600"/>
              </a:spcAft>
              <a:buClr>
                <a:srgbClr val="54C0E8"/>
              </a:buClr>
              <a:buSzPct val="90000"/>
              <a:buFont typeface="Verdana" pitchFamily="34" charset="0"/>
              <a:buChar char="●"/>
              <a:defRPr lang="en-US" sz="1800" kern="1200" noProof="0" dirty="0">
                <a:solidFill>
                  <a:schemeClr val="tx1">
                    <a:lumMod val="65000"/>
                    <a:lumOff val="35000"/>
                  </a:schemeClr>
                </a:solidFill>
                <a:latin typeface="+mn-lt"/>
                <a:ea typeface="Verdana" pitchFamily="34" charset="0"/>
                <a:cs typeface="Verdana" pitchFamily="34" charset="0"/>
              </a:defRPr>
            </a:lvl1pPr>
            <a:lvl2pPr marL="668233" indent="-256997" algn="l" rtl="0" fontAlgn="base">
              <a:lnSpc>
                <a:spcPct val="90000"/>
              </a:lnSpc>
              <a:spcBef>
                <a:spcPts val="0"/>
              </a:spcBef>
              <a:spcAft>
                <a:spcPts val="600"/>
              </a:spcAft>
              <a:buClr>
                <a:schemeClr val="tx1">
                  <a:lumMod val="50000"/>
                  <a:lumOff val="50000"/>
                </a:schemeClr>
              </a:buClr>
              <a:buSzPct val="80000"/>
              <a:buFont typeface="Wingdings" pitchFamily="2" charset="2"/>
              <a:buChar char="v"/>
              <a:defRPr lang="en-US" sz="1800" kern="1200" noProof="0" dirty="0">
                <a:solidFill>
                  <a:schemeClr val="tx1">
                    <a:lumMod val="65000"/>
                    <a:lumOff val="35000"/>
                  </a:schemeClr>
                </a:solidFill>
                <a:latin typeface="+mn-lt"/>
                <a:ea typeface="Verdana" pitchFamily="34" charset="0"/>
                <a:cs typeface="Verdana" pitchFamily="34" charset="0"/>
              </a:defRPr>
            </a:lvl2pPr>
            <a:lvl3pPr marL="1143000" indent="-228600" algn="l" rtl="0" fontAlgn="base">
              <a:lnSpc>
                <a:spcPct val="90000"/>
              </a:lnSpc>
              <a:spcBef>
                <a:spcPts val="0"/>
              </a:spcBef>
              <a:spcAft>
                <a:spcPts val="600"/>
              </a:spcAft>
              <a:buClr>
                <a:schemeClr val="tx1">
                  <a:lumMod val="50000"/>
                  <a:lumOff val="50000"/>
                </a:schemeClr>
              </a:buClr>
              <a:buSzPct val="80000"/>
              <a:buFont typeface="Wingdings" panose="05000000000000000000" pitchFamily="2" charset="2"/>
              <a:buChar char="§"/>
              <a:defRPr lang="en-US" sz="1800" kern="1200" noProof="0" dirty="0">
                <a:solidFill>
                  <a:schemeClr val="tx1">
                    <a:lumMod val="65000"/>
                    <a:lumOff val="35000"/>
                  </a:schemeClr>
                </a:solidFill>
                <a:latin typeface="+mn-lt"/>
                <a:ea typeface="Verdana" pitchFamily="34" charset="0"/>
                <a:cs typeface="Verdana" pitchFamily="34" charset="0"/>
              </a:defRPr>
            </a:lvl3pPr>
            <a:lvl4pPr algn="l" rtl="0" fontAlgn="base">
              <a:lnSpc>
                <a:spcPct val="90000"/>
              </a:lnSpc>
              <a:spcBef>
                <a:spcPts val="0"/>
              </a:spcBef>
              <a:spcAft>
                <a:spcPts val="600"/>
              </a:spcAft>
              <a:buClr>
                <a:schemeClr val="bg2">
                  <a:lumMod val="75000"/>
                </a:schemeClr>
              </a:buClr>
              <a:buSzPct val="80000"/>
              <a:defRPr lang="en-US" sz="1800" kern="1200" noProof="0" dirty="0">
                <a:solidFill>
                  <a:schemeClr val="tx1">
                    <a:lumMod val="65000"/>
                    <a:lumOff val="35000"/>
                  </a:schemeClr>
                </a:solidFill>
                <a:latin typeface="+mn-lt"/>
                <a:ea typeface="Verdana" pitchFamily="34" charset="0"/>
                <a:cs typeface="Verdana" pitchFamily="34" charset="0"/>
              </a:defRPr>
            </a:lvl4pPr>
            <a:lvl5pPr algn="l" rtl="0" fontAlgn="base">
              <a:lnSpc>
                <a:spcPct val="90000"/>
              </a:lnSpc>
              <a:spcBef>
                <a:spcPts val="0"/>
              </a:spcBef>
              <a:spcAft>
                <a:spcPts val="600"/>
              </a:spcAft>
              <a:buClr>
                <a:schemeClr val="bg2">
                  <a:lumMod val="75000"/>
                </a:schemeClr>
              </a:buClr>
              <a:buSzPct val="80000"/>
              <a:defRPr lang="en-GB" sz="1800" kern="1200" noProof="0" dirty="0">
                <a:solidFill>
                  <a:schemeClr val="tx1">
                    <a:lumMod val="65000"/>
                    <a:lumOff val="3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Espaço Reservado para Texto 7">
            <a:extLst>
              <a:ext uri="{FF2B5EF4-FFF2-40B4-BE49-F238E27FC236}">
                <a16:creationId xmlns:a16="http://schemas.microsoft.com/office/drawing/2014/main" id="{C377A38E-2CA4-4496-A437-C1E21584BEBF}"/>
              </a:ext>
            </a:extLst>
          </p:cNvPr>
          <p:cNvSpPr>
            <a:spLocks noGrp="1"/>
          </p:cNvSpPr>
          <p:nvPr>
            <p:ph type="body" sz="quarter" idx="65" hasCustomPrompt="1"/>
          </p:nvPr>
        </p:nvSpPr>
        <p:spPr>
          <a:xfrm>
            <a:off x="535392" y="5689048"/>
            <a:ext cx="11229122" cy="453939"/>
          </a:xfrm>
          <a:prstGeom prst="parallelogram">
            <a:avLst/>
          </a:prstGeom>
          <a:solidFill>
            <a:schemeClr val="tx2">
              <a:lumMod val="85000"/>
            </a:schemeClr>
          </a:solidFill>
        </p:spPr>
        <p:txBody>
          <a:bodyPr lIns="0" tIns="36000" rIns="0" bIns="36000" anchor="ctr" anchorCtr="0"/>
          <a:lstStyle>
            <a:lvl1pPr marL="0" indent="0" algn="l">
              <a:buNone/>
              <a:defRPr lang="pt-BR" sz="1600" b="1" i="0"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pic>
        <p:nvPicPr>
          <p:cNvPr id="7" name="Picture 6">
            <a:extLst>
              <a:ext uri="{FF2B5EF4-FFF2-40B4-BE49-F238E27FC236}">
                <a16:creationId xmlns:a16="http://schemas.microsoft.com/office/drawing/2014/main" id="{EDC7936B-51C1-4B9D-998E-EE779687B9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0775" y="146319"/>
            <a:ext cx="982948" cy="329213"/>
          </a:xfrm>
          <a:prstGeom prst="rect">
            <a:avLst/>
          </a:prstGeom>
        </p:spPr>
      </p:pic>
    </p:spTree>
    <p:extLst>
      <p:ext uri="{BB962C8B-B14F-4D97-AF65-F5344CB8AC3E}">
        <p14:creationId xmlns:p14="http://schemas.microsoft.com/office/powerpoint/2010/main" val="1940691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7620CBA-8E0B-4BD3-9D94-B97C3FB94389}"/>
              </a:ext>
            </a:extLst>
          </p:cNvPr>
          <p:cNvSpPr>
            <a:spLocks noGrp="1"/>
          </p:cNvSpPr>
          <p:nvPr>
            <p:ph type="title" hasCustomPrompt="1"/>
          </p:nvPr>
        </p:nvSpPr>
        <p:spPr>
          <a:xfrm>
            <a:off x="259581" y="164154"/>
            <a:ext cx="9787893" cy="370620"/>
          </a:xfrm>
          <a:prstGeom prst="rect">
            <a:avLst/>
          </a:prstGeom>
        </p:spPr>
        <p:txBody>
          <a:bodyPr/>
          <a:lstStyle>
            <a:lvl1pPr algn="l">
              <a:tabLst/>
              <a:defRPr sz="2400"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5" name="Content Placeholder 2">
            <a:extLst>
              <a:ext uri="{FF2B5EF4-FFF2-40B4-BE49-F238E27FC236}">
                <a16:creationId xmlns:a16="http://schemas.microsoft.com/office/drawing/2014/main" id="{46C05298-EBC0-47DF-9B78-B2B41456B9D8}"/>
              </a:ext>
            </a:extLst>
          </p:cNvPr>
          <p:cNvSpPr>
            <a:spLocks noGrp="1"/>
          </p:cNvSpPr>
          <p:nvPr>
            <p:ph idx="1" hasCustomPrompt="1"/>
          </p:nvPr>
        </p:nvSpPr>
        <p:spPr>
          <a:xfrm>
            <a:off x="590023" y="1011047"/>
            <a:ext cx="10860805"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chemeClr val="tx1">
                    <a:lumMod val="65000"/>
                    <a:lumOff val="35000"/>
                  </a:schemeClr>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chemeClr val="tx1">
                    <a:lumMod val="65000"/>
                    <a:lumOff val="35000"/>
                  </a:schemeClr>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chemeClr val="tx1">
                    <a:lumMod val="65000"/>
                    <a:lumOff val="35000"/>
                  </a:schemeClr>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chemeClr val="tx1">
                    <a:lumMod val="65000"/>
                    <a:lumOff val="35000"/>
                  </a:schemeClr>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pic>
        <p:nvPicPr>
          <p:cNvPr id="4" name="Picture 3">
            <a:extLst>
              <a:ext uri="{FF2B5EF4-FFF2-40B4-BE49-F238E27FC236}">
                <a16:creationId xmlns:a16="http://schemas.microsoft.com/office/drawing/2014/main" id="{E982F05C-BAF6-4584-8AC3-1F33ACB938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40775" y="146319"/>
            <a:ext cx="982948" cy="329213"/>
          </a:xfrm>
          <a:prstGeom prst="rect">
            <a:avLst/>
          </a:prstGeom>
        </p:spPr>
      </p:pic>
    </p:spTree>
    <p:extLst>
      <p:ext uri="{BB962C8B-B14F-4D97-AF65-F5344CB8AC3E}">
        <p14:creationId xmlns:p14="http://schemas.microsoft.com/office/powerpoint/2010/main" val="3850358914"/>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3EF7E8F3-335C-4EEE-9191-5C7D77D38576}"/>
              </a:ext>
            </a:extLst>
          </p:cNvPr>
          <p:cNvSpPr>
            <a:spLocks noGrp="1"/>
          </p:cNvSpPr>
          <p:nvPr>
            <p:ph type="title" hasCustomPrompt="1"/>
          </p:nvPr>
        </p:nvSpPr>
        <p:spPr>
          <a:xfrm>
            <a:off x="230164" y="164154"/>
            <a:ext cx="9787893" cy="370620"/>
          </a:xfrm>
          <a:prstGeom prst="rect">
            <a:avLst/>
          </a:prstGeom>
        </p:spPr>
        <p:txBody>
          <a:bodyPr/>
          <a:lstStyle>
            <a:lvl1pPr algn="l">
              <a:tabLst/>
              <a:defRPr sz="2349"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3" name="Content Placeholder 2">
            <a:extLst>
              <a:ext uri="{FF2B5EF4-FFF2-40B4-BE49-F238E27FC236}">
                <a16:creationId xmlns:a16="http://schemas.microsoft.com/office/drawing/2014/main" id="{A14100C5-F8C2-44A2-BCAC-086202497EA9}"/>
              </a:ext>
            </a:extLst>
          </p:cNvPr>
          <p:cNvSpPr>
            <a:spLocks noGrp="1"/>
          </p:cNvSpPr>
          <p:nvPr>
            <p:ph idx="1" hasCustomPrompt="1"/>
          </p:nvPr>
        </p:nvSpPr>
        <p:spPr>
          <a:xfrm>
            <a:off x="590024" y="1011047"/>
            <a:ext cx="5505977"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chemeClr val="tx1">
                    <a:lumMod val="65000"/>
                    <a:lumOff val="35000"/>
                  </a:schemeClr>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chemeClr val="tx1">
                    <a:lumMod val="65000"/>
                    <a:lumOff val="35000"/>
                  </a:schemeClr>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chemeClr val="tx1">
                    <a:lumMod val="65000"/>
                    <a:lumOff val="35000"/>
                  </a:schemeClr>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chemeClr val="tx1">
                    <a:lumMod val="65000"/>
                    <a:lumOff val="35000"/>
                  </a:schemeClr>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6" name="Espaço Reservado para Texto 7">
            <a:extLst>
              <a:ext uri="{FF2B5EF4-FFF2-40B4-BE49-F238E27FC236}">
                <a16:creationId xmlns:a16="http://schemas.microsoft.com/office/drawing/2014/main" id="{09175ECC-F80F-4BB1-8830-C9DB0C927566}"/>
              </a:ext>
            </a:extLst>
          </p:cNvPr>
          <p:cNvSpPr>
            <a:spLocks noGrp="1"/>
          </p:cNvSpPr>
          <p:nvPr>
            <p:ph type="body" sz="quarter" idx="63" hasCustomPrompt="1"/>
          </p:nvPr>
        </p:nvSpPr>
        <p:spPr>
          <a:xfrm>
            <a:off x="6326365" y="1011047"/>
            <a:ext cx="5196550" cy="5158934"/>
          </a:xfrm>
          <a:prstGeom prst="rect">
            <a:avLst/>
          </a:prstGeom>
          <a:solidFill>
            <a:schemeClr val="tx2">
              <a:lumMod val="85000"/>
            </a:schemeClr>
          </a:solidFill>
        </p:spPr>
        <p:txBody>
          <a:bodyPr/>
          <a:lstStyle>
            <a:lvl1pPr marL="0" indent="0" algn="l">
              <a:buNone/>
              <a:defRPr lang="pt-BR" sz="1400" b="1" i="0"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pic>
        <p:nvPicPr>
          <p:cNvPr id="7" name="Picture 6">
            <a:extLst>
              <a:ext uri="{FF2B5EF4-FFF2-40B4-BE49-F238E27FC236}">
                <a16:creationId xmlns:a16="http://schemas.microsoft.com/office/drawing/2014/main" id="{593EA547-C561-4ADC-9C38-636D88837C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40775" y="146319"/>
            <a:ext cx="982948" cy="329213"/>
          </a:xfrm>
          <a:prstGeom prst="rect">
            <a:avLst/>
          </a:prstGeom>
        </p:spPr>
      </p:pic>
    </p:spTree>
    <p:extLst>
      <p:ext uri="{BB962C8B-B14F-4D97-AF65-F5344CB8AC3E}">
        <p14:creationId xmlns:p14="http://schemas.microsoft.com/office/powerpoint/2010/main" val="3535066867"/>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5022CE-2984-4C36-AAD2-399E083FF56C}"/>
              </a:ext>
            </a:extLst>
          </p:cNvPr>
          <p:cNvSpPr/>
          <p:nvPr userDrawn="1"/>
        </p:nvSpPr>
        <p:spPr>
          <a:xfrm>
            <a:off x="6536746" y="0"/>
            <a:ext cx="565525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ítulo 1">
            <a:extLst>
              <a:ext uri="{FF2B5EF4-FFF2-40B4-BE49-F238E27FC236}">
                <a16:creationId xmlns:a16="http://schemas.microsoft.com/office/drawing/2014/main" id="{3EF7E8F3-335C-4EEE-9191-5C7D77D38576}"/>
              </a:ext>
            </a:extLst>
          </p:cNvPr>
          <p:cNvSpPr>
            <a:spLocks noGrp="1"/>
          </p:cNvSpPr>
          <p:nvPr>
            <p:ph type="title" hasCustomPrompt="1"/>
          </p:nvPr>
        </p:nvSpPr>
        <p:spPr>
          <a:xfrm>
            <a:off x="168498" y="164154"/>
            <a:ext cx="5354922" cy="370620"/>
          </a:xfrm>
          <a:prstGeom prst="rect">
            <a:avLst/>
          </a:prstGeom>
        </p:spPr>
        <p:txBody>
          <a:bodyPr/>
          <a:lstStyle>
            <a:lvl1pPr algn="l">
              <a:tabLst/>
              <a:defRPr sz="2349"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3" name="Content Placeholder 2">
            <a:extLst>
              <a:ext uri="{FF2B5EF4-FFF2-40B4-BE49-F238E27FC236}">
                <a16:creationId xmlns:a16="http://schemas.microsoft.com/office/drawing/2014/main" id="{A14100C5-F8C2-44A2-BCAC-086202497EA9}"/>
              </a:ext>
            </a:extLst>
          </p:cNvPr>
          <p:cNvSpPr>
            <a:spLocks noGrp="1"/>
          </p:cNvSpPr>
          <p:nvPr>
            <p:ph idx="1" hasCustomPrompt="1"/>
          </p:nvPr>
        </p:nvSpPr>
        <p:spPr>
          <a:xfrm>
            <a:off x="590024" y="1011047"/>
            <a:ext cx="5505975"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chemeClr val="tx1">
                    <a:lumMod val="65000"/>
                    <a:lumOff val="35000"/>
                  </a:schemeClr>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chemeClr val="tx1">
                    <a:lumMod val="65000"/>
                    <a:lumOff val="35000"/>
                  </a:schemeClr>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chemeClr val="tx1">
                    <a:lumMod val="65000"/>
                    <a:lumOff val="35000"/>
                  </a:schemeClr>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chemeClr val="tx1">
                    <a:lumMod val="65000"/>
                    <a:lumOff val="35000"/>
                  </a:schemeClr>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pic>
        <p:nvPicPr>
          <p:cNvPr id="6" name="Picture 5">
            <a:extLst>
              <a:ext uri="{FF2B5EF4-FFF2-40B4-BE49-F238E27FC236}">
                <a16:creationId xmlns:a16="http://schemas.microsoft.com/office/drawing/2014/main" id="{816E9D57-3898-42DA-A4B2-F530A643EE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40775" y="146319"/>
            <a:ext cx="982948" cy="329213"/>
          </a:xfrm>
          <a:prstGeom prst="rect">
            <a:avLst/>
          </a:prstGeom>
        </p:spPr>
      </p:pic>
    </p:spTree>
    <p:extLst>
      <p:ext uri="{BB962C8B-B14F-4D97-AF65-F5344CB8AC3E}">
        <p14:creationId xmlns:p14="http://schemas.microsoft.com/office/powerpoint/2010/main" val="2188862326"/>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Layout Personalizado">
    <p:bg>
      <p:bgPr>
        <a:gradFill>
          <a:gsLst>
            <a:gs pos="17000">
              <a:srgbClr val="29B7EB"/>
            </a:gs>
            <a:gs pos="17000">
              <a:schemeClr val="bg1"/>
            </a:gs>
            <a:gs pos="89000">
              <a:schemeClr val="bg1"/>
            </a:gs>
            <a:gs pos="89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2BAF2B3D-D12D-48D9-BBD5-D65DBCBEFFAB}"/>
              </a:ext>
            </a:extLst>
          </p:cNvPr>
          <p:cNvSpPr/>
          <p:nvPr userDrawn="1"/>
        </p:nvSpPr>
        <p:spPr>
          <a:xfrm>
            <a:off x="0" y="6488236"/>
            <a:ext cx="12192000"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Espaço Reservado para Texto 9">
            <a:extLst>
              <a:ext uri="{FF2B5EF4-FFF2-40B4-BE49-F238E27FC236}">
                <a16:creationId xmlns:a16="http://schemas.microsoft.com/office/drawing/2014/main" id="{9CD246A4-B71C-454A-BB1F-326FB222B93A}"/>
              </a:ext>
            </a:extLst>
          </p:cNvPr>
          <p:cNvSpPr>
            <a:spLocks noGrp="1"/>
          </p:cNvSpPr>
          <p:nvPr>
            <p:ph type="body" sz="quarter" idx="14"/>
          </p:nvPr>
        </p:nvSpPr>
        <p:spPr>
          <a:xfrm>
            <a:off x="838200" y="6168014"/>
            <a:ext cx="9271001" cy="208203"/>
          </a:xfrm>
          <a:prstGeom prst="rect">
            <a:avLst/>
          </a:prstGeom>
        </p:spPr>
        <p:txBody>
          <a:bodyPr/>
          <a:lstStyle>
            <a:lvl1pPr marL="0" indent="0">
              <a:buNone/>
              <a:defRPr sz="1200" b="1" i="1">
                <a:solidFill>
                  <a:schemeClr val="tx1">
                    <a:lumMod val="65000"/>
                    <a:lumOff val="35000"/>
                  </a:schemeClr>
                </a:solidFill>
                <a:latin typeface="Calibri" panose="020F0502020204030204" pitchFamily="34" charset="0"/>
                <a:cs typeface="Calibri" panose="020F0502020204030204" pitchFamily="34" charset="0"/>
              </a:defRPr>
            </a:lvl1pPr>
          </a:lstStyle>
          <a:p>
            <a:pPr lvl="0"/>
            <a:endParaRPr lang="pt-BR" dirty="0"/>
          </a:p>
        </p:txBody>
      </p:sp>
      <p:sp>
        <p:nvSpPr>
          <p:cNvPr id="9" name="Elipse 8">
            <a:extLst>
              <a:ext uri="{FF2B5EF4-FFF2-40B4-BE49-F238E27FC236}">
                <a16:creationId xmlns:a16="http://schemas.microsoft.com/office/drawing/2014/main" id="{74B76B49-2FC3-4CA5-884F-12CF4DC08233}"/>
              </a:ext>
            </a:extLst>
          </p:cNvPr>
          <p:cNvSpPr/>
          <p:nvPr userDrawn="1"/>
        </p:nvSpPr>
        <p:spPr>
          <a:xfrm>
            <a:off x="5186892" y="2898599"/>
            <a:ext cx="1842065" cy="1419726"/>
          </a:xfrm>
          <a:prstGeom prst="ellipse">
            <a:avLst/>
          </a:prstGeom>
          <a:solidFill>
            <a:srgbClr val="29B7EB"/>
          </a:solidFill>
          <a:ln w="25400">
            <a:solidFill>
              <a:srgbClr val="29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2E2E81"/>
              </a:solidFill>
            </a:endParaRPr>
          </a:p>
        </p:txBody>
      </p:sp>
      <p:cxnSp>
        <p:nvCxnSpPr>
          <p:cNvPr id="39" name="Conector reto 38">
            <a:extLst>
              <a:ext uri="{FF2B5EF4-FFF2-40B4-BE49-F238E27FC236}">
                <a16:creationId xmlns:a16="http://schemas.microsoft.com/office/drawing/2014/main" id="{C8C03066-4DD5-4F02-A160-23F3D01D6B8F}"/>
              </a:ext>
            </a:extLst>
          </p:cNvPr>
          <p:cNvCxnSpPr>
            <a:cxnSpLocks/>
            <a:endCxn id="9" idx="1"/>
          </p:cNvCxnSpPr>
          <p:nvPr userDrawn="1"/>
        </p:nvCxnSpPr>
        <p:spPr>
          <a:xfrm>
            <a:off x="4851361" y="2549233"/>
            <a:ext cx="605296" cy="557281"/>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a16="http://schemas.microsoft.com/office/drawing/2014/main" id="{E880C7EA-E093-4A6B-921D-7E4947342D1B}"/>
              </a:ext>
            </a:extLst>
          </p:cNvPr>
          <p:cNvCxnSpPr>
            <a:cxnSpLocks/>
            <a:endCxn id="9" idx="7"/>
          </p:cNvCxnSpPr>
          <p:nvPr userDrawn="1"/>
        </p:nvCxnSpPr>
        <p:spPr>
          <a:xfrm flipH="1">
            <a:off x="6759195" y="2525851"/>
            <a:ext cx="697153" cy="580662"/>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id="{A5051FB9-4D41-490A-A3AF-B06D1AF1D8AE}"/>
              </a:ext>
            </a:extLst>
          </p:cNvPr>
          <p:cNvCxnSpPr>
            <a:cxnSpLocks/>
            <a:endCxn id="9" idx="6"/>
          </p:cNvCxnSpPr>
          <p:nvPr userDrawn="1"/>
        </p:nvCxnSpPr>
        <p:spPr>
          <a:xfrm flipH="1">
            <a:off x="7028958" y="3608462"/>
            <a:ext cx="919758" cy="0"/>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8" name="Conector reto 57">
            <a:extLst>
              <a:ext uri="{FF2B5EF4-FFF2-40B4-BE49-F238E27FC236}">
                <a16:creationId xmlns:a16="http://schemas.microsoft.com/office/drawing/2014/main" id="{7346A646-02D5-4A31-8AA2-0EC75D5768A5}"/>
              </a:ext>
            </a:extLst>
          </p:cNvPr>
          <p:cNvCxnSpPr>
            <a:cxnSpLocks/>
          </p:cNvCxnSpPr>
          <p:nvPr userDrawn="1"/>
        </p:nvCxnSpPr>
        <p:spPr>
          <a:xfrm flipH="1">
            <a:off x="4275979" y="3584981"/>
            <a:ext cx="915335" cy="0"/>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a16="http://schemas.microsoft.com/office/drawing/2014/main" id="{21077926-60AB-4E5D-8B16-E140857C2504}"/>
              </a:ext>
            </a:extLst>
          </p:cNvPr>
          <p:cNvCxnSpPr>
            <a:cxnSpLocks/>
            <a:endCxn id="9" idx="5"/>
          </p:cNvCxnSpPr>
          <p:nvPr userDrawn="1"/>
        </p:nvCxnSpPr>
        <p:spPr>
          <a:xfrm flipH="1" flipV="1">
            <a:off x="6759194" y="4110411"/>
            <a:ext cx="731854" cy="594826"/>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63" name="Conector reto 62">
            <a:extLst>
              <a:ext uri="{FF2B5EF4-FFF2-40B4-BE49-F238E27FC236}">
                <a16:creationId xmlns:a16="http://schemas.microsoft.com/office/drawing/2014/main" id="{324E6AD0-501B-4D95-9B47-80D5AF581C11}"/>
              </a:ext>
            </a:extLst>
          </p:cNvPr>
          <p:cNvCxnSpPr>
            <a:cxnSpLocks/>
            <a:endCxn id="9" idx="3"/>
          </p:cNvCxnSpPr>
          <p:nvPr userDrawn="1"/>
        </p:nvCxnSpPr>
        <p:spPr>
          <a:xfrm flipV="1">
            <a:off x="4768346" y="4110411"/>
            <a:ext cx="688310" cy="580662"/>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75" name="Conector reto 74">
            <a:extLst>
              <a:ext uri="{FF2B5EF4-FFF2-40B4-BE49-F238E27FC236}">
                <a16:creationId xmlns:a16="http://schemas.microsoft.com/office/drawing/2014/main" id="{26BAB188-DE08-47B7-82EC-B4C1E7118407}"/>
              </a:ext>
            </a:extLst>
          </p:cNvPr>
          <p:cNvCxnSpPr>
            <a:cxnSpLocks/>
          </p:cNvCxnSpPr>
          <p:nvPr userDrawn="1"/>
        </p:nvCxnSpPr>
        <p:spPr>
          <a:xfrm flipV="1">
            <a:off x="6095998" y="2525852"/>
            <a:ext cx="0" cy="378949"/>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sp>
        <p:nvSpPr>
          <p:cNvPr id="77" name="Espaço Reservado para Imagem 76">
            <a:extLst>
              <a:ext uri="{FF2B5EF4-FFF2-40B4-BE49-F238E27FC236}">
                <a16:creationId xmlns:a16="http://schemas.microsoft.com/office/drawing/2014/main" id="{A82A42F2-D8A0-40AE-8736-ACDF6B5408EC}"/>
              </a:ext>
            </a:extLst>
          </p:cNvPr>
          <p:cNvSpPr>
            <a:spLocks noGrp="1"/>
          </p:cNvSpPr>
          <p:nvPr>
            <p:ph type="pic" sz="quarter" idx="17"/>
          </p:nvPr>
        </p:nvSpPr>
        <p:spPr>
          <a:xfrm>
            <a:off x="3936025" y="18144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78" name="Espaço Reservado para Imagem 76">
            <a:extLst>
              <a:ext uri="{FF2B5EF4-FFF2-40B4-BE49-F238E27FC236}">
                <a16:creationId xmlns:a16="http://schemas.microsoft.com/office/drawing/2014/main" id="{2C498E81-4E53-4595-890C-8BD49622AAC2}"/>
              </a:ext>
            </a:extLst>
          </p:cNvPr>
          <p:cNvSpPr>
            <a:spLocks noGrp="1"/>
          </p:cNvSpPr>
          <p:nvPr>
            <p:ph type="pic" sz="quarter" idx="18"/>
          </p:nvPr>
        </p:nvSpPr>
        <p:spPr>
          <a:xfrm>
            <a:off x="3370373" y="3252896"/>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79" name="Espaço Reservado para Imagem 76">
            <a:extLst>
              <a:ext uri="{FF2B5EF4-FFF2-40B4-BE49-F238E27FC236}">
                <a16:creationId xmlns:a16="http://schemas.microsoft.com/office/drawing/2014/main" id="{8CAFCA89-57E7-44F8-90E8-F38237860B36}"/>
              </a:ext>
            </a:extLst>
          </p:cNvPr>
          <p:cNvSpPr>
            <a:spLocks noGrp="1"/>
          </p:cNvSpPr>
          <p:nvPr>
            <p:ph type="pic" sz="quarter" idx="19"/>
          </p:nvPr>
        </p:nvSpPr>
        <p:spPr>
          <a:xfrm>
            <a:off x="3936025" y="47128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0" name="Espaço Reservado para Imagem 76">
            <a:extLst>
              <a:ext uri="{FF2B5EF4-FFF2-40B4-BE49-F238E27FC236}">
                <a16:creationId xmlns:a16="http://schemas.microsoft.com/office/drawing/2014/main" id="{E01F05FD-8BB9-4AE2-BBB8-845912D1B944}"/>
              </a:ext>
            </a:extLst>
          </p:cNvPr>
          <p:cNvSpPr>
            <a:spLocks noGrp="1"/>
          </p:cNvSpPr>
          <p:nvPr>
            <p:ph type="pic" sz="quarter" idx="20"/>
          </p:nvPr>
        </p:nvSpPr>
        <p:spPr>
          <a:xfrm>
            <a:off x="7456346" y="18144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1" name="Espaço Reservado para Imagem 76">
            <a:extLst>
              <a:ext uri="{FF2B5EF4-FFF2-40B4-BE49-F238E27FC236}">
                <a16:creationId xmlns:a16="http://schemas.microsoft.com/office/drawing/2014/main" id="{77C3A3FB-A944-4F1D-A312-1616AE8EF977}"/>
              </a:ext>
            </a:extLst>
          </p:cNvPr>
          <p:cNvSpPr>
            <a:spLocks noGrp="1"/>
          </p:cNvSpPr>
          <p:nvPr>
            <p:ph type="pic" sz="quarter" idx="21"/>
          </p:nvPr>
        </p:nvSpPr>
        <p:spPr>
          <a:xfrm>
            <a:off x="7456346" y="47128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2" name="Espaço Reservado para Imagem 76">
            <a:extLst>
              <a:ext uri="{FF2B5EF4-FFF2-40B4-BE49-F238E27FC236}">
                <a16:creationId xmlns:a16="http://schemas.microsoft.com/office/drawing/2014/main" id="{36A5151C-8B13-45F7-955F-CAA438D57112}"/>
              </a:ext>
            </a:extLst>
          </p:cNvPr>
          <p:cNvSpPr>
            <a:spLocks noGrp="1"/>
          </p:cNvSpPr>
          <p:nvPr>
            <p:ph type="pic" sz="quarter" idx="22"/>
          </p:nvPr>
        </p:nvSpPr>
        <p:spPr>
          <a:xfrm>
            <a:off x="7948714" y="3252896"/>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3" name="Espaço Reservado para Imagem 76">
            <a:extLst>
              <a:ext uri="{FF2B5EF4-FFF2-40B4-BE49-F238E27FC236}">
                <a16:creationId xmlns:a16="http://schemas.microsoft.com/office/drawing/2014/main" id="{724DB7B1-A025-4E90-A0D1-DE60B3AB6ED3}"/>
              </a:ext>
            </a:extLst>
          </p:cNvPr>
          <p:cNvSpPr>
            <a:spLocks noGrp="1"/>
          </p:cNvSpPr>
          <p:nvPr>
            <p:ph type="pic" sz="quarter" idx="23"/>
          </p:nvPr>
        </p:nvSpPr>
        <p:spPr>
          <a:xfrm>
            <a:off x="5637171" y="47128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4" name="Espaço Reservado para Imagem 76">
            <a:extLst>
              <a:ext uri="{FF2B5EF4-FFF2-40B4-BE49-F238E27FC236}">
                <a16:creationId xmlns:a16="http://schemas.microsoft.com/office/drawing/2014/main" id="{2767F9B4-8B1D-4B0B-B36F-4E76FDF0F2B4}"/>
              </a:ext>
            </a:extLst>
          </p:cNvPr>
          <p:cNvSpPr>
            <a:spLocks noGrp="1"/>
          </p:cNvSpPr>
          <p:nvPr>
            <p:ph type="pic" sz="quarter" idx="24"/>
          </p:nvPr>
        </p:nvSpPr>
        <p:spPr>
          <a:xfrm>
            <a:off x="5637171" y="18144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cxnSp>
        <p:nvCxnSpPr>
          <p:cNvPr id="94" name="Conector reto 93">
            <a:extLst>
              <a:ext uri="{FF2B5EF4-FFF2-40B4-BE49-F238E27FC236}">
                <a16:creationId xmlns:a16="http://schemas.microsoft.com/office/drawing/2014/main" id="{344BC753-CEDA-4373-B7D6-3872C6C4421D}"/>
              </a:ext>
            </a:extLst>
          </p:cNvPr>
          <p:cNvCxnSpPr>
            <a:cxnSpLocks/>
          </p:cNvCxnSpPr>
          <p:nvPr userDrawn="1"/>
        </p:nvCxnSpPr>
        <p:spPr>
          <a:xfrm flipV="1">
            <a:off x="6095998" y="4326289"/>
            <a:ext cx="0" cy="378949"/>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sp>
        <p:nvSpPr>
          <p:cNvPr id="38" name="Espaço Reservado para Texto 19">
            <a:extLst>
              <a:ext uri="{FF2B5EF4-FFF2-40B4-BE49-F238E27FC236}">
                <a16:creationId xmlns:a16="http://schemas.microsoft.com/office/drawing/2014/main" id="{B9E078D1-144B-4B3D-8908-BA765E37CBC8}"/>
              </a:ext>
            </a:extLst>
          </p:cNvPr>
          <p:cNvSpPr>
            <a:spLocks noGrp="1"/>
          </p:cNvSpPr>
          <p:nvPr>
            <p:ph type="body" sz="quarter" idx="27"/>
          </p:nvPr>
        </p:nvSpPr>
        <p:spPr>
          <a:xfrm>
            <a:off x="8989394" y="3301226"/>
            <a:ext cx="2709003" cy="614472"/>
          </a:xfrm>
          <a:prstGeom prst="rect">
            <a:avLst/>
          </a:prstGeom>
        </p:spPr>
        <p:txBody>
          <a:bodyPr/>
          <a:lstStyle>
            <a:lvl1pPr marL="0" indent="0" algn="l">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0" name="Espaço Reservado para Texto 19">
            <a:extLst>
              <a:ext uri="{FF2B5EF4-FFF2-40B4-BE49-F238E27FC236}">
                <a16:creationId xmlns:a16="http://schemas.microsoft.com/office/drawing/2014/main" id="{5FD30945-C159-4654-840D-AC3604A55273}"/>
              </a:ext>
            </a:extLst>
          </p:cNvPr>
          <p:cNvSpPr>
            <a:spLocks noGrp="1"/>
          </p:cNvSpPr>
          <p:nvPr>
            <p:ph type="body" sz="quarter" idx="28"/>
          </p:nvPr>
        </p:nvSpPr>
        <p:spPr>
          <a:xfrm>
            <a:off x="493604" y="3396762"/>
            <a:ext cx="2709003" cy="614472"/>
          </a:xfrm>
          <a:prstGeom prst="rect">
            <a:avLst/>
          </a:prstGeom>
        </p:spPr>
        <p:txBody>
          <a:bodyPr/>
          <a:lstStyle>
            <a:lvl1pPr marL="0" indent="0" algn="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4" name="Espaço Reservado para Texto 19">
            <a:extLst>
              <a:ext uri="{FF2B5EF4-FFF2-40B4-BE49-F238E27FC236}">
                <a16:creationId xmlns:a16="http://schemas.microsoft.com/office/drawing/2014/main" id="{789947E6-8289-4F70-82A3-E6EB0E9E102A}"/>
              </a:ext>
            </a:extLst>
          </p:cNvPr>
          <p:cNvSpPr>
            <a:spLocks noGrp="1"/>
          </p:cNvSpPr>
          <p:nvPr>
            <p:ph type="body" sz="quarter" idx="31"/>
          </p:nvPr>
        </p:nvSpPr>
        <p:spPr>
          <a:xfrm>
            <a:off x="4541532" y="1295856"/>
            <a:ext cx="3106615" cy="427061"/>
          </a:xfrm>
          <a:prstGeom prst="rect">
            <a:avLst/>
          </a:prstGeom>
        </p:spPr>
        <p:txBody>
          <a:bodyPr/>
          <a:lstStyle>
            <a:lvl1pPr marL="0" indent="0" algn="ct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5" name="Espaço Reservado para Texto 19">
            <a:extLst>
              <a:ext uri="{FF2B5EF4-FFF2-40B4-BE49-F238E27FC236}">
                <a16:creationId xmlns:a16="http://schemas.microsoft.com/office/drawing/2014/main" id="{B1589846-CC7F-4ED8-BFB1-DA566B668B76}"/>
              </a:ext>
            </a:extLst>
          </p:cNvPr>
          <p:cNvSpPr>
            <a:spLocks noGrp="1"/>
          </p:cNvSpPr>
          <p:nvPr>
            <p:ph type="body" sz="quarter" idx="32"/>
          </p:nvPr>
        </p:nvSpPr>
        <p:spPr>
          <a:xfrm>
            <a:off x="4275980" y="5522933"/>
            <a:ext cx="3672736" cy="366270"/>
          </a:xfrm>
          <a:prstGeom prst="rect">
            <a:avLst/>
          </a:prstGeom>
        </p:spPr>
        <p:txBody>
          <a:bodyPr/>
          <a:lstStyle>
            <a:lvl1pPr marL="0" indent="0" algn="ct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8" name="Espaço Reservado para Texto 19">
            <a:extLst>
              <a:ext uri="{FF2B5EF4-FFF2-40B4-BE49-F238E27FC236}">
                <a16:creationId xmlns:a16="http://schemas.microsoft.com/office/drawing/2014/main" id="{6B04B457-DFD4-4ECD-8067-AF76154A6821}"/>
              </a:ext>
            </a:extLst>
          </p:cNvPr>
          <p:cNvSpPr>
            <a:spLocks noGrp="1"/>
          </p:cNvSpPr>
          <p:nvPr>
            <p:ph type="body" sz="quarter" idx="34"/>
          </p:nvPr>
        </p:nvSpPr>
        <p:spPr>
          <a:xfrm>
            <a:off x="1298039" y="1814451"/>
            <a:ext cx="2522160" cy="531167"/>
          </a:xfrm>
          <a:prstGeom prst="rect">
            <a:avLst/>
          </a:prstGeom>
        </p:spPr>
        <p:txBody>
          <a:bodyPr/>
          <a:lstStyle>
            <a:lvl1pPr marL="0" indent="0" algn="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0" name="Espaço Reservado para Texto 9">
            <a:extLst>
              <a:ext uri="{FF2B5EF4-FFF2-40B4-BE49-F238E27FC236}">
                <a16:creationId xmlns:a16="http://schemas.microsoft.com/office/drawing/2014/main" id="{869558AB-BF69-4D7C-B33E-A7B854ADDF09}"/>
              </a:ext>
            </a:extLst>
          </p:cNvPr>
          <p:cNvSpPr>
            <a:spLocks noGrp="1"/>
          </p:cNvSpPr>
          <p:nvPr>
            <p:ph type="body" sz="quarter" idx="36"/>
          </p:nvPr>
        </p:nvSpPr>
        <p:spPr>
          <a:xfrm>
            <a:off x="838201" y="6521633"/>
            <a:ext cx="11353799" cy="170776"/>
          </a:xfrm>
          <a:prstGeom prst="rect">
            <a:avLst/>
          </a:prstGeom>
        </p:spPr>
        <p:txBody>
          <a:bodyPr/>
          <a:lstStyle>
            <a:lvl1pPr marL="0" indent="0" algn="l">
              <a:buNone/>
              <a:defRPr sz="1600" b="1" i="0">
                <a:solidFill>
                  <a:schemeClr val="bg1"/>
                </a:solidFill>
                <a:latin typeface="Trebuchet MS" panose="020B0603020202020204" pitchFamily="34" charset="0"/>
                <a:cs typeface="Calibri" panose="020F0502020204030204" pitchFamily="34" charset="0"/>
              </a:defRPr>
            </a:lvl1pPr>
          </a:lstStyle>
          <a:p>
            <a:pPr lvl="0"/>
            <a:endParaRPr lang="pt-BR" dirty="0"/>
          </a:p>
        </p:txBody>
      </p:sp>
      <p:pic>
        <p:nvPicPr>
          <p:cNvPr id="36" name="Gráfico 35">
            <a:extLst>
              <a:ext uri="{FF2B5EF4-FFF2-40B4-BE49-F238E27FC236}">
                <a16:creationId xmlns:a16="http://schemas.microsoft.com/office/drawing/2014/main" id="{C472E41E-73C7-4D89-B222-C77DF11858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2794" y="532948"/>
            <a:ext cx="979463" cy="323898"/>
          </a:xfrm>
          <a:prstGeom prst="rect">
            <a:avLst/>
          </a:prstGeom>
        </p:spPr>
      </p:pic>
      <p:sp>
        <p:nvSpPr>
          <p:cNvPr id="41" name="Título 1">
            <a:extLst>
              <a:ext uri="{FF2B5EF4-FFF2-40B4-BE49-F238E27FC236}">
                <a16:creationId xmlns:a16="http://schemas.microsoft.com/office/drawing/2014/main" id="{17327AED-D0B7-4D1C-9657-5CFB43A24170}"/>
              </a:ext>
            </a:extLst>
          </p:cNvPr>
          <p:cNvSpPr>
            <a:spLocks noGrp="1"/>
          </p:cNvSpPr>
          <p:nvPr>
            <p:ph type="title" hasCustomPrompt="1"/>
          </p:nvPr>
        </p:nvSpPr>
        <p:spPr>
          <a:xfrm>
            <a:off x="838200" y="486226"/>
            <a:ext cx="10515600" cy="365126"/>
          </a:xfrm>
          <a:prstGeom prst="rect">
            <a:avLst/>
          </a:prstGeom>
        </p:spPr>
        <p:txBody>
          <a:bodyPr/>
          <a:lstStyle>
            <a:lvl1pPr algn="l">
              <a:tabLst/>
              <a:defRPr sz="240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15" name="Espaço Reservado para Imagem 14">
            <a:extLst>
              <a:ext uri="{FF2B5EF4-FFF2-40B4-BE49-F238E27FC236}">
                <a16:creationId xmlns:a16="http://schemas.microsoft.com/office/drawing/2014/main" id="{42C9FA9D-D840-423D-B100-3DCB0FE615A4}"/>
              </a:ext>
            </a:extLst>
          </p:cNvPr>
          <p:cNvSpPr>
            <a:spLocks noGrp="1"/>
          </p:cNvSpPr>
          <p:nvPr>
            <p:ph type="pic" sz="quarter" idx="44"/>
          </p:nvPr>
        </p:nvSpPr>
        <p:spPr>
          <a:xfrm>
            <a:off x="5457093" y="3106739"/>
            <a:ext cx="1301262" cy="973137"/>
          </a:xfrm>
          <a:prstGeom prst="rect">
            <a:avLst/>
          </a:prstGeom>
        </p:spPr>
        <p:txBody>
          <a:bodyPr/>
          <a:lstStyle>
            <a:lvl1pPr marL="0" indent="0" algn="ctr">
              <a:buNone/>
              <a:defRPr sz="14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54" name="Espaço Reservado para Texto 19">
            <a:extLst>
              <a:ext uri="{FF2B5EF4-FFF2-40B4-BE49-F238E27FC236}">
                <a16:creationId xmlns:a16="http://schemas.microsoft.com/office/drawing/2014/main" id="{048D3F8F-3863-429D-A705-58D222B4E396}"/>
              </a:ext>
            </a:extLst>
          </p:cNvPr>
          <p:cNvSpPr>
            <a:spLocks noGrp="1"/>
          </p:cNvSpPr>
          <p:nvPr>
            <p:ph type="body" sz="quarter" idx="45"/>
          </p:nvPr>
        </p:nvSpPr>
        <p:spPr>
          <a:xfrm>
            <a:off x="8657329" y="1814451"/>
            <a:ext cx="2522160" cy="531167"/>
          </a:xfrm>
          <a:prstGeom prst="rect">
            <a:avLst/>
          </a:prstGeom>
        </p:spPr>
        <p:txBody>
          <a:bodyPr/>
          <a:lstStyle>
            <a:lvl1pPr marL="0" indent="0" algn="l">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6" name="Espaço Reservado para Texto 19">
            <a:extLst>
              <a:ext uri="{FF2B5EF4-FFF2-40B4-BE49-F238E27FC236}">
                <a16:creationId xmlns:a16="http://schemas.microsoft.com/office/drawing/2014/main" id="{4CD8BE4B-60A0-4F55-B89D-346E4E6DA241}"/>
              </a:ext>
            </a:extLst>
          </p:cNvPr>
          <p:cNvSpPr>
            <a:spLocks noGrp="1"/>
          </p:cNvSpPr>
          <p:nvPr>
            <p:ph type="body" sz="quarter" idx="46"/>
          </p:nvPr>
        </p:nvSpPr>
        <p:spPr>
          <a:xfrm>
            <a:off x="1298039" y="4708184"/>
            <a:ext cx="2522160" cy="531167"/>
          </a:xfrm>
          <a:prstGeom prst="rect">
            <a:avLst/>
          </a:prstGeom>
        </p:spPr>
        <p:txBody>
          <a:bodyPr/>
          <a:lstStyle>
            <a:lvl1pPr marL="0" indent="0" algn="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7" name="Espaço Reservado para Texto 19">
            <a:extLst>
              <a:ext uri="{FF2B5EF4-FFF2-40B4-BE49-F238E27FC236}">
                <a16:creationId xmlns:a16="http://schemas.microsoft.com/office/drawing/2014/main" id="{BAF5077A-9BD6-40DC-BF59-781434EA12DC}"/>
              </a:ext>
            </a:extLst>
          </p:cNvPr>
          <p:cNvSpPr>
            <a:spLocks noGrp="1"/>
          </p:cNvSpPr>
          <p:nvPr>
            <p:ph type="body" sz="quarter" idx="47"/>
          </p:nvPr>
        </p:nvSpPr>
        <p:spPr>
          <a:xfrm>
            <a:off x="8657329" y="4708184"/>
            <a:ext cx="2522160" cy="531167"/>
          </a:xfrm>
          <a:prstGeom prst="rect">
            <a:avLst/>
          </a:prstGeom>
        </p:spPr>
        <p:txBody>
          <a:bodyPr/>
          <a:lstStyle>
            <a:lvl1pPr marL="0" indent="0" algn="l">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2" name="Retângulo 41">
            <a:extLst>
              <a:ext uri="{FF2B5EF4-FFF2-40B4-BE49-F238E27FC236}">
                <a16:creationId xmlns:a16="http://schemas.microsoft.com/office/drawing/2014/main" id="{EE3FBF94-E713-4460-8C0B-B65D683DB96F}"/>
              </a:ext>
            </a:extLst>
          </p:cNvPr>
          <p:cNvSpPr/>
          <p:nvPr userDrawn="1"/>
        </p:nvSpPr>
        <p:spPr>
          <a:xfrm>
            <a:off x="9881663" y="5696535"/>
            <a:ext cx="1742489" cy="246221"/>
          </a:xfrm>
          <a:prstGeom prst="rect">
            <a:avLst/>
          </a:prstGeom>
        </p:spPr>
        <p:txBody>
          <a:bodyPr wrap="square">
            <a:spAutoFit/>
          </a:bodyPr>
          <a:lstStyle/>
          <a:p>
            <a:pPr algn="r"/>
            <a:r>
              <a:rPr lang="pt-BR" sz="1000" b="0" i="1" dirty="0" err="1">
                <a:solidFill>
                  <a:srgbClr val="464749"/>
                </a:solidFill>
                <a:effectLst/>
                <a:latin typeface="Calibri" panose="020F0502020204030204" pitchFamily="34" charset="0"/>
              </a:rPr>
              <a:t>Confidential</a:t>
            </a:r>
            <a:endParaRPr lang="pt-BR" sz="1000" i="1" dirty="0">
              <a:solidFill>
                <a:srgbClr val="464749"/>
              </a:solidFill>
            </a:endParaRPr>
          </a:p>
        </p:txBody>
      </p:sp>
      <p:sp>
        <p:nvSpPr>
          <p:cNvPr id="43" name="Espaço Reservado para Número de Slide 9">
            <a:extLst>
              <a:ext uri="{FF2B5EF4-FFF2-40B4-BE49-F238E27FC236}">
                <a16:creationId xmlns:a16="http://schemas.microsoft.com/office/drawing/2014/main" id="{0A0E219C-8E43-42CE-A4FE-D72CC7555DC9}"/>
              </a:ext>
            </a:extLst>
          </p:cNvPr>
          <p:cNvSpPr txBox="1">
            <a:spLocks/>
          </p:cNvSpPr>
          <p:nvPr userDrawn="1"/>
        </p:nvSpPr>
        <p:spPr>
          <a:xfrm>
            <a:off x="11288081" y="56312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00" i="1" smtClean="0">
                <a:solidFill>
                  <a:srgbClr val="464749"/>
                </a:solidFill>
                <a:latin typeface="Calibri" panose="020F0502020204030204" pitchFamily="34" charset="0"/>
                <a:cs typeface="Calibri" panose="020F0502020204030204" pitchFamily="34" charset="0"/>
              </a:rPr>
              <a:pPr algn="r"/>
              <a:t>‹#›</a:t>
            </a:fld>
            <a:endParaRPr lang="pt-BR" sz="1000" i="1" dirty="0">
              <a:solidFill>
                <a:srgbClr val="46474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3629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404818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Layout Personalizado">
    <p:bg>
      <p:bgPr>
        <a:gradFill>
          <a:gsLst>
            <a:gs pos="17000">
              <a:srgbClr val="FED402"/>
            </a:gs>
            <a:gs pos="17000">
              <a:schemeClr val="bg1"/>
            </a:gs>
          </a:gsLst>
          <a:lin ang="5400000" scaled="1"/>
        </a:gradFill>
        <a:effectLst/>
      </p:bgPr>
    </p:bg>
    <p:spTree>
      <p:nvGrpSpPr>
        <p:cNvPr id="1" name=""/>
        <p:cNvGrpSpPr/>
        <p:nvPr/>
      </p:nvGrpSpPr>
      <p:grpSpPr>
        <a:xfrm>
          <a:off x="0" y="0"/>
          <a:ext cx="0" cy="0"/>
          <a:chOff x="0" y="0"/>
          <a:chExt cx="0" cy="0"/>
        </a:xfrm>
      </p:grpSpPr>
      <p:sp>
        <p:nvSpPr>
          <p:cNvPr id="30" name="Retângulo 29">
            <a:extLst>
              <a:ext uri="{FF2B5EF4-FFF2-40B4-BE49-F238E27FC236}">
                <a16:creationId xmlns:a16="http://schemas.microsoft.com/office/drawing/2014/main" id="{80384B62-4DAF-4E26-AAD5-ADF6B7DC8386}"/>
              </a:ext>
            </a:extLst>
          </p:cNvPr>
          <p:cNvSpPr/>
          <p:nvPr userDrawn="1"/>
        </p:nvSpPr>
        <p:spPr>
          <a:xfrm>
            <a:off x="-148084" y="3978442"/>
            <a:ext cx="6244082" cy="28795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a:extLst>
              <a:ext uri="{FF2B5EF4-FFF2-40B4-BE49-F238E27FC236}">
                <a16:creationId xmlns:a16="http://schemas.microsoft.com/office/drawing/2014/main" id="{6935DB98-83E9-40AD-B807-5BB0461E4EDB}"/>
              </a:ext>
            </a:extLst>
          </p:cNvPr>
          <p:cNvSpPr/>
          <p:nvPr userDrawn="1"/>
        </p:nvSpPr>
        <p:spPr>
          <a:xfrm>
            <a:off x="6095998" y="1160586"/>
            <a:ext cx="6244082" cy="28178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31ABBECF-1331-4802-A76A-EF0773E779FE}"/>
              </a:ext>
            </a:extLst>
          </p:cNvPr>
          <p:cNvSpPr>
            <a:spLocks noGrp="1"/>
          </p:cNvSpPr>
          <p:nvPr>
            <p:ph type="title" hasCustomPrompt="1"/>
          </p:nvPr>
        </p:nvSpPr>
        <p:spPr>
          <a:xfrm>
            <a:off x="838200" y="486226"/>
            <a:ext cx="10515600" cy="365126"/>
          </a:xfrm>
          <a:prstGeom prst="rect">
            <a:avLst/>
          </a:prstGeom>
        </p:spPr>
        <p:txBody>
          <a:bodyPr/>
          <a:lstStyle>
            <a:lvl1pPr algn="l">
              <a:tabLst/>
              <a:defRPr sz="240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18" name="Espaço Reservado para Imagem 10">
            <a:extLst>
              <a:ext uri="{FF2B5EF4-FFF2-40B4-BE49-F238E27FC236}">
                <a16:creationId xmlns:a16="http://schemas.microsoft.com/office/drawing/2014/main" id="{D2AECB86-3066-47E9-872F-69D712E726DF}"/>
              </a:ext>
            </a:extLst>
          </p:cNvPr>
          <p:cNvSpPr>
            <a:spLocks noGrp="1"/>
          </p:cNvSpPr>
          <p:nvPr>
            <p:ph type="pic" sz="quarter" idx="22"/>
          </p:nvPr>
        </p:nvSpPr>
        <p:spPr>
          <a:xfrm>
            <a:off x="535724"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0" name="Espaço Reservado para Texto 19">
            <a:extLst>
              <a:ext uri="{FF2B5EF4-FFF2-40B4-BE49-F238E27FC236}">
                <a16:creationId xmlns:a16="http://schemas.microsoft.com/office/drawing/2014/main" id="{F9B84722-891A-4901-8021-B15EFE04D470}"/>
              </a:ext>
            </a:extLst>
          </p:cNvPr>
          <p:cNvSpPr>
            <a:spLocks noGrp="1"/>
          </p:cNvSpPr>
          <p:nvPr>
            <p:ph type="body" sz="quarter" idx="23"/>
          </p:nvPr>
        </p:nvSpPr>
        <p:spPr>
          <a:xfrm>
            <a:off x="2300261" y="2071588"/>
            <a:ext cx="3241430" cy="995850"/>
          </a:xfrm>
          <a:prstGeom prst="rect">
            <a:avLst/>
          </a:prstGeom>
        </p:spPr>
        <p:txBody>
          <a:bodyPr/>
          <a:lstStyle>
            <a:lvl1pPr marL="0" indent="0">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32" name="Espaço Reservado para Texto 19">
            <a:extLst>
              <a:ext uri="{FF2B5EF4-FFF2-40B4-BE49-F238E27FC236}">
                <a16:creationId xmlns:a16="http://schemas.microsoft.com/office/drawing/2014/main" id="{FAE13CA7-EDFA-4C21-AC59-5A94F582867C}"/>
              </a:ext>
            </a:extLst>
          </p:cNvPr>
          <p:cNvSpPr>
            <a:spLocks noGrp="1"/>
          </p:cNvSpPr>
          <p:nvPr>
            <p:ph type="body" sz="quarter" idx="33"/>
          </p:nvPr>
        </p:nvSpPr>
        <p:spPr>
          <a:xfrm>
            <a:off x="2300261" y="4915848"/>
            <a:ext cx="3241430" cy="1004749"/>
          </a:xfrm>
          <a:prstGeom prst="rect">
            <a:avLst/>
          </a:prstGeom>
        </p:spPr>
        <p:txBody>
          <a:bodyPr/>
          <a:lstStyle>
            <a:lvl1pPr marL="0" indent="0">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22" name="Espaço Reservado para Imagem 10">
            <a:extLst>
              <a:ext uri="{FF2B5EF4-FFF2-40B4-BE49-F238E27FC236}">
                <a16:creationId xmlns:a16="http://schemas.microsoft.com/office/drawing/2014/main" id="{AC38D97F-AB1C-40F4-B46B-144AF917BBB8}"/>
              </a:ext>
            </a:extLst>
          </p:cNvPr>
          <p:cNvSpPr>
            <a:spLocks noGrp="1"/>
          </p:cNvSpPr>
          <p:nvPr>
            <p:ph type="pic" sz="quarter" idx="38"/>
          </p:nvPr>
        </p:nvSpPr>
        <p:spPr>
          <a:xfrm>
            <a:off x="535724"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Imagem 10">
            <a:extLst>
              <a:ext uri="{FF2B5EF4-FFF2-40B4-BE49-F238E27FC236}">
                <a16:creationId xmlns:a16="http://schemas.microsoft.com/office/drawing/2014/main" id="{61093286-3B12-4047-AA80-EA978FD206FF}"/>
              </a:ext>
            </a:extLst>
          </p:cNvPr>
          <p:cNvSpPr>
            <a:spLocks noGrp="1"/>
          </p:cNvSpPr>
          <p:nvPr>
            <p:ph type="pic" sz="quarter" idx="39"/>
          </p:nvPr>
        </p:nvSpPr>
        <p:spPr>
          <a:xfrm>
            <a:off x="6725817"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3" name="Espaço Reservado para Texto 19">
            <a:extLst>
              <a:ext uri="{FF2B5EF4-FFF2-40B4-BE49-F238E27FC236}">
                <a16:creationId xmlns:a16="http://schemas.microsoft.com/office/drawing/2014/main" id="{E808CBDA-2374-47B8-B952-E00D7182FD7A}"/>
              </a:ext>
            </a:extLst>
          </p:cNvPr>
          <p:cNvSpPr>
            <a:spLocks noGrp="1"/>
          </p:cNvSpPr>
          <p:nvPr>
            <p:ph type="body" sz="quarter" idx="40"/>
          </p:nvPr>
        </p:nvSpPr>
        <p:spPr>
          <a:xfrm>
            <a:off x="8492305" y="2067140"/>
            <a:ext cx="3241430" cy="1004749"/>
          </a:xfrm>
          <a:prstGeom prst="rect">
            <a:avLst/>
          </a:prstGeom>
        </p:spPr>
        <p:txBody>
          <a:bodyPr/>
          <a:lstStyle>
            <a:lvl1pPr marL="0" indent="0">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24" name="Espaço Reservado para Texto 19">
            <a:extLst>
              <a:ext uri="{FF2B5EF4-FFF2-40B4-BE49-F238E27FC236}">
                <a16:creationId xmlns:a16="http://schemas.microsoft.com/office/drawing/2014/main" id="{FD9FE3C3-F484-43E3-8D3F-4BE185F6A029}"/>
              </a:ext>
            </a:extLst>
          </p:cNvPr>
          <p:cNvSpPr>
            <a:spLocks noGrp="1"/>
          </p:cNvSpPr>
          <p:nvPr>
            <p:ph type="body" sz="quarter" idx="41"/>
          </p:nvPr>
        </p:nvSpPr>
        <p:spPr>
          <a:xfrm>
            <a:off x="8492305" y="4915848"/>
            <a:ext cx="3241430" cy="1004749"/>
          </a:xfrm>
          <a:prstGeom prst="rect">
            <a:avLst/>
          </a:prstGeom>
        </p:spPr>
        <p:txBody>
          <a:bodyPr/>
          <a:lstStyle>
            <a:lvl1pPr marL="0" indent="0">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25" name="Espaço Reservado para Imagem 10">
            <a:extLst>
              <a:ext uri="{FF2B5EF4-FFF2-40B4-BE49-F238E27FC236}">
                <a16:creationId xmlns:a16="http://schemas.microsoft.com/office/drawing/2014/main" id="{6139C6D1-6BE2-4CD8-9015-A01B04CB33EF}"/>
              </a:ext>
            </a:extLst>
          </p:cNvPr>
          <p:cNvSpPr>
            <a:spLocks noGrp="1"/>
          </p:cNvSpPr>
          <p:nvPr>
            <p:ph type="pic" sz="quarter" idx="42"/>
          </p:nvPr>
        </p:nvSpPr>
        <p:spPr>
          <a:xfrm>
            <a:off x="6725817"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534493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21" name="Retângulo 20">
            <a:extLst>
              <a:ext uri="{FF2B5EF4-FFF2-40B4-BE49-F238E27FC236}">
                <a16:creationId xmlns:a16="http://schemas.microsoft.com/office/drawing/2014/main" id="{790B1004-BE69-47D9-99B2-C8E532695944}"/>
              </a:ext>
            </a:extLst>
          </p:cNvPr>
          <p:cNvSpPr/>
          <p:nvPr userDrawn="1"/>
        </p:nvSpPr>
        <p:spPr>
          <a:xfrm>
            <a:off x="6095998" y="1160586"/>
            <a:ext cx="6244082" cy="2817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CC5559A6-FAC2-4F4F-B998-E3F0D62792F3}"/>
              </a:ext>
            </a:extLst>
          </p:cNvPr>
          <p:cNvSpPr/>
          <p:nvPr userDrawn="1"/>
        </p:nvSpPr>
        <p:spPr>
          <a:xfrm>
            <a:off x="-148084" y="3978442"/>
            <a:ext cx="6244082" cy="28795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1">
            <a:extLst>
              <a:ext uri="{FF2B5EF4-FFF2-40B4-BE49-F238E27FC236}">
                <a16:creationId xmlns:a16="http://schemas.microsoft.com/office/drawing/2014/main" id="{9F629584-9C49-4FF8-8B59-8F1EC57973FC}"/>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3" name="Espaço Reservado para Imagem 10">
            <a:extLst>
              <a:ext uri="{FF2B5EF4-FFF2-40B4-BE49-F238E27FC236}">
                <a16:creationId xmlns:a16="http://schemas.microsoft.com/office/drawing/2014/main" id="{6B3648AA-0D4D-454F-9208-74EF061FAAAB}"/>
              </a:ext>
            </a:extLst>
          </p:cNvPr>
          <p:cNvSpPr>
            <a:spLocks noGrp="1"/>
          </p:cNvSpPr>
          <p:nvPr>
            <p:ph type="pic" sz="quarter" idx="22"/>
          </p:nvPr>
        </p:nvSpPr>
        <p:spPr>
          <a:xfrm>
            <a:off x="535724"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Texto 19">
            <a:extLst>
              <a:ext uri="{FF2B5EF4-FFF2-40B4-BE49-F238E27FC236}">
                <a16:creationId xmlns:a16="http://schemas.microsoft.com/office/drawing/2014/main" id="{94A9B6A4-D226-4842-AEF4-713BE965F33B}"/>
              </a:ext>
            </a:extLst>
          </p:cNvPr>
          <p:cNvSpPr>
            <a:spLocks noGrp="1"/>
          </p:cNvSpPr>
          <p:nvPr>
            <p:ph type="body" sz="quarter" idx="23" hasCustomPrompt="1"/>
          </p:nvPr>
        </p:nvSpPr>
        <p:spPr>
          <a:xfrm>
            <a:off x="2300261" y="2071588"/>
            <a:ext cx="3241430" cy="99585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5" name="Espaço Reservado para Texto 19">
            <a:extLst>
              <a:ext uri="{FF2B5EF4-FFF2-40B4-BE49-F238E27FC236}">
                <a16:creationId xmlns:a16="http://schemas.microsoft.com/office/drawing/2014/main" id="{121A34F1-FFE3-4067-8870-6F6D857A7B40}"/>
              </a:ext>
            </a:extLst>
          </p:cNvPr>
          <p:cNvSpPr>
            <a:spLocks noGrp="1"/>
          </p:cNvSpPr>
          <p:nvPr>
            <p:ph type="body" sz="quarter" idx="33" hasCustomPrompt="1"/>
          </p:nvPr>
        </p:nvSpPr>
        <p:spPr>
          <a:xfrm>
            <a:off x="2300261" y="4915848"/>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6" name="Espaço Reservado para Imagem 10">
            <a:extLst>
              <a:ext uri="{FF2B5EF4-FFF2-40B4-BE49-F238E27FC236}">
                <a16:creationId xmlns:a16="http://schemas.microsoft.com/office/drawing/2014/main" id="{7BB55EED-62CB-49C3-8926-0CC6122BA6A8}"/>
              </a:ext>
            </a:extLst>
          </p:cNvPr>
          <p:cNvSpPr>
            <a:spLocks noGrp="1"/>
          </p:cNvSpPr>
          <p:nvPr>
            <p:ph type="pic" sz="quarter" idx="38"/>
          </p:nvPr>
        </p:nvSpPr>
        <p:spPr>
          <a:xfrm>
            <a:off x="535724"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7" name="Espaço Reservado para Imagem 10">
            <a:extLst>
              <a:ext uri="{FF2B5EF4-FFF2-40B4-BE49-F238E27FC236}">
                <a16:creationId xmlns:a16="http://schemas.microsoft.com/office/drawing/2014/main" id="{D3689E81-A383-4E0D-95D3-C5E899F4854A}"/>
              </a:ext>
            </a:extLst>
          </p:cNvPr>
          <p:cNvSpPr>
            <a:spLocks noGrp="1"/>
          </p:cNvSpPr>
          <p:nvPr>
            <p:ph type="pic" sz="quarter" idx="39"/>
          </p:nvPr>
        </p:nvSpPr>
        <p:spPr>
          <a:xfrm>
            <a:off x="6725817"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Texto 19">
            <a:extLst>
              <a:ext uri="{FF2B5EF4-FFF2-40B4-BE49-F238E27FC236}">
                <a16:creationId xmlns:a16="http://schemas.microsoft.com/office/drawing/2014/main" id="{02EFC25D-3322-4082-BAD3-95B92EBB1F5D}"/>
              </a:ext>
            </a:extLst>
          </p:cNvPr>
          <p:cNvSpPr>
            <a:spLocks noGrp="1"/>
          </p:cNvSpPr>
          <p:nvPr>
            <p:ph type="body" sz="quarter" idx="40" hasCustomPrompt="1"/>
          </p:nvPr>
        </p:nvSpPr>
        <p:spPr>
          <a:xfrm>
            <a:off x="8492305" y="2067140"/>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9" name="Espaço Reservado para Texto 19">
            <a:extLst>
              <a:ext uri="{FF2B5EF4-FFF2-40B4-BE49-F238E27FC236}">
                <a16:creationId xmlns:a16="http://schemas.microsoft.com/office/drawing/2014/main" id="{977BEF21-2AFA-43F9-8C9E-743DEC30BB46}"/>
              </a:ext>
            </a:extLst>
          </p:cNvPr>
          <p:cNvSpPr>
            <a:spLocks noGrp="1"/>
          </p:cNvSpPr>
          <p:nvPr>
            <p:ph type="body" sz="quarter" idx="41" hasCustomPrompt="1"/>
          </p:nvPr>
        </p:nvSpPr>
        <p:spPr>
          <a:xfrm>
            <a:off x="8492305" y="4915848"/>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20" name="Espaço Reservado para Imagem 10">
            <a:extLst>
              <a:ext uri="{FF2B5EF4-FFF2-40B4-BE49-F238E27FC236}">
                <a16:creationId xmlns:a16="http://schemas.microsoft.com/office/drawing/2014/main" id="{F8B27E1E-4EAE-4A91-B0BF-BB40F6C0462E}"/>
              </a:ext>
            </a:extLst>
          </p:cNvPr>
          <p:cNvSpPr>
            <a:spLocks noGrp="1"/>
          </p:cNvSpPr>
          <p:nvPr>
            <p:ph type="pic" sz="quarter" idx="42"/>
          </p:nvPr>
        </p:nvSpPr>
        <p:spPr>
          <a:xfrm>
            <a:off x="6725817"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cxnSp>
        <p:nvCxnSpPr>
          <p:cNvPr id="23" name="Conector reto 22">
            <a:extLst>
              <a:ext uri="{FF2B5EF4-FFF2-40B4-BE49-F238E27FC236}">
                <a16:creationId xmlns:a16="http://schemas.microsoft.com/office/drawing/2014/main" id="{A4198471-D44D-425B-B04F-C3F2E736F3D0}"/>
              </a:ext>
            </a:extLst>
          </p:cNvPr>
          <p:cNvCxnSpPr>
            <a:cxnSpLocks/>
          </p:cNvCxnSpPr>
          <p:nvPr userDrawn="1"/>
        </p:nvCxnSpPr>
        <p:spPr>
          <a:xfrm>
            <a:off x="-148085" y="1160585"/>
            <a:ext cx="12488165" cy="0"/>
          </a:xfrm>
          <a:prstGeom prst="line">
            <a:avLst/>
          </a:prstGeom>
          <a:ln>
            <a:solidFill>
              <a:srgbClr val="29B7EB"/>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267FAA44-7147-4E26-ABE2-8C1BED9C5F42}"/>
              </a:ext>
            </a:extLst>
          </p:cNvPr>
          <p:cNvCxnSpPr/>
          <p:nvPr userDrawn="1"/>
        </p:nvCxnSpPr>
        <p:spPr>
          <a:xfrm>
            <a:off x="6095998" y="1160586"/>
            <a:ext cx="0" cy="5881899"/>
          </a:xfrm>
          <a:prstGeom prst="line">
            <a:avLst/>
          </a:prstGeom>
          <a:ln>
            <a:solidFill>
              <a:srgbClr val="29B7EB"/>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21378F6C-8807-413A-B4D3-BD72A44999F0}"/>
              </a:ext>
            </a:extLst>
          </p:cNvPr>
          <p:cNvCxnSpPr>
            <a:cxnSpLocks/>
          </p:cNvCxnSpPr>
          <p:nvPr userDrawn="1"/>
        </p:nvCxnSpPr>
        <p:spPr>
          <a:xfrm>
            <a:off x="-125401" y="3975974"/>
            <a:ext cx="12488165" cy="0"/>
          </a:xfrm>
          <a:prstGeom prst="line">
            <a:avLst/>
          </a:prstGeom>
          <a:ln>
            <a:solidFill>
              <a:srgbClr val="29B7EB"/>
            </a:solidFill>
          </a:ln>
        </p:spPr>
        <p:style>
          <a:lnRef idx="1">
            <a:schemeClr val="accent1"/>
          </a:lnRef>
          <a:fillRef idx="0">
            <a:schemeClr val="accent1"/>
          </a:fillRef>
          <a:effectRef idx="0">
            <a:schemeClr val="accent1"/>
          </a:effectRef>
          <a:fontRef idx="minor">
            <a:schemeClr val="tx1"/>
          </a:fontRef>
        </p:style>
      </p:cxnSp>
      <p:sp>
        <p:nvSpPr>
          <p:cNvPr id="22" name="Espaço Reservado para Imagem 3">
            <a:extLst>
              <a:ext uri="{FF2B5EF4-FFF2-40B4-BE49-F238E27FC236}">
                <a16:creationId xmlns:a16="http://schemas.microsoft.com/office/drawing/2014/main" id="{E9B1A606-9CDB-44A0-9779-94D929ED66C5}"/>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43647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ayout Personalizad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F629584-9C49-4FF8-8B59-8F1EC57973FC}"/>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3" name="Espaço Reservado para Imagem 10">
            <a:extLst>
              <a:ext uri="{FF2B5EF4-FFF2-40B4-BE49-F238E27FC236}">
                <a16:creationId xmlns:a16="http://schemas.microsoft.com/office/drawing/2014/main" id="{6B3648AA-0D4D-454F-9208-74EF061FAAAB}"/>
              </a:ext>
            </a:extLst>
          </p:cNvPr>
          <p:cNvSpPr>
            <a:spLocks noGrp="1"/>
          </p:cNvSpPr>
          <p:nvPr>
            <p:ph type="pic" sz="quarter" idx="22"/>
          </p:nvPr>
        </p:nvSpPr>
        <p:spPr>
          <a:xfrm>
            <a:off x="535724"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Texto 19">
            <a:extLst>
              <a:ext uri="{FF2B5EF4-FFF2-40B4-BE49-F238E27FC236}">
                <a16:creationId xmlns:a16="http://schemas.microsoft.com/office/drawing/2014/main" id="{94A9B6A4-D226-4842-AEF4-713BE965F33B}"/>
              </a:ext>
            </a:extLst>
          </p:cNvPr>
          <p:cNvSpPr>
            <a:spLocks noGrp="1"/>
          </p:cNvSpPr>
          <p:nvPr>
            <p:ph type="body" sz="quarter" idx="23" hasCustomPrompt="1"/>
          </p:nvPr>
        </p:nvSpPr>
        <p:spPr>
          <a:xfrm>
            <a:off x="2300261" y="2071588"/>
            <a:ext cx="3241430" cy="99585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5" name="Espaço Reservado para Texto 19">
            <a:extLst>
              <a:ext uri="{FF2B5EF4-FFF2-40B4-BE49-F238E27FC236}">
                <a16:creationId xmlns:a16="http://schemas.microsoft.com/office/drawing/2014/main" id="{121A34F1-FFE3-4067-8870-6F6D857A7B40}"/>
              </a:ext>
            </a:extLst>
          </p:cNvPr>
          <p:cNvSpPr>
            <a:spLocks noGrp="1"/>
          </p:cNvSpPr>
          <p:nvPr>
            <p:ph type="body" sz="quarter" idx="33" hasCustomPrompt="1"/>
          </p:nvPr>
        </p:nvSpPr>
        <p:spPr>
          <a:xfrm>
            <a:off x="2300261" y="4915848"/>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6" name="Espaço Reservado para Imagem 10">
            <a:extLst>
              <a:ext uri="{FF2B5EF4-FFF2-40B4-BE49-F238E27FC236}">
                <a16:creationId xmlns:a16="http://schemas.microsoft.com/office/drawing/2014/main" id="{7BB55EED-62CB-49C3-8926-0CC6122BA6A8}"/>
              </a:ext>
            </a:extLst>
          </p:cNvPr>
          <p:cNvSpPr>
            <a:spLocks noGrp="1"/>
          </p:cNvSpPr>
          <p:nvPr>
            <p:ph type="pic" sz="quarter" idx="38"/>
          </p:nvPr>
        </p:nvSpPr>
        <p:spPr>
          <a:xfrm>
            <a:off x="535724"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7" name="Espaço Reservado para Imagem 10">
            <a:extLst>
              <a:ext uri="{FF2B5EF4-FFF2-40B4-BE49-F238E27FC236}">
                <a16:creationId xmlns:a16="http://schemas.microsoft.com/office/drawing/2014/main" id="{D3689E81-A383-4E0D-95D3-C5E899F4854A}"/>
              </a:ext>
            </a:extLst>
          </p:cNvPr>
          <p:cNvSpPr>
            <a:spLocks noGrp="1"/>
          </p:cNvSpPr>
          <p:nvPr>
            <p:ph type="pic" sz="quarter" idx="39"/>
          </p:nvPr>
        </p:nvSpPr>
        <p:spPr>
          <a:xfrm>
            <a:off x="6725817"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Texto 19">
            <a:extLst>
              <a:ext uri="{FF2B5EF4-FFF2-40B4-BE49-F238E27FC236}">
                <a16:creationId xmlns:a16="http://schemas.microsoft.com/office/drawing/2014/main" id="{02EFC25D-3322-4082-BAD3-95B92EBB1F5D}"/>
              </a:ext>
            </a:extLst>
          </p:cNvPr>
          <p:cNvSpPr>
            <a:spLocks noGrp="1"/>
          </p:cNvSpPr>
          <p:nvPr>
            <p:ph type="body" sz="quarter" idx="40" hasCustomPrompt="1"/>
          </p:nvPr>
        </p:nvSpPr>
        <p:spPr>
          <a:xfrm>
            <a:off x="8492305" y="2067140"/>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9" name="Espaço Reservado para Texto 19">
            <a:extLst>
              <a:ext uri="{FF2B5EF4-FFF2-40B4-BE49-F238E27FC236}">
                <a16:creationId xmlns:a16="http://schemas.microsoft.com/office/drawing/2014/main" id="{977BEF21-2AFA-43F9-8C9E-743DEC30BB46}"/>
              </a:ext>
            </a:extLst>
          </p:cNvPr>
          <p:cNvSpPr>
            <a:spLocks noGrp="1"/>
          </p:cNvSpPr>
          <p:nvPr>
            <p:ph type="body" sz="quarter" idx="41" hasCustomPrompt="1"/>
          </p:nvPr>
        </p:nvSpPr>
        <p:spPr>
          <a:xfrm>
            <a:off x="8492305" y="4915848"/>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20" name="Espaço Reservado para Imagem 10">
            <a:extLst>
              <a:ext uri="{FF2B5EF4-FFF2-40B4-BE49-F238E27FC236}">
                <a16:creationId xmlns:a16="http://schemas.microsoft.com/office/drawing/2014/main" id="{F8B27E1E-4EAE-4A91-B0BF-BB40F6C0462E}"/>
              </a:ext>
            </a:extLst>
          </p:cNvPr>
          <p:cNvSpPr>
            <a:spLocks noGrp="1"/>
          </p:cNvSpPr>
          <p:nvPr>
            <p:ph type="pic" sz="quarter" idx="42"/>
          </p:nvPr>
        </p:nvSpPr>
        <p:spPr>
          <a:xfrm>
            <a:off x="6725817"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3" name="Espaço Reservado para Imagem 3">
            <a:extLst>
              <a:ext uri="{FF2B5EF4-FFF2-40B4-BE49-F238E27FC236}">
                <a16:creationId xmlns:a16="http://schemas.microsoft.com/office/drawing/2014/main" id="{3984D047-E48C-426E-8A83-320B08F513EB}"/>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35080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Layout Personalizado">
    <p:bg>
      <p:bgPr>
        <a:solidFill>
          <a:schemeClr val="bg1"/>
        </a:solidFill>
        <a:effectLst/>
      </p:bgPr>
    </p:bg>
    <p:spTree>
      <p:nvGrpSpPr>
        <p:cNvPr id="1" name=""/>
        <p:cNvGrpSpPr/>
        <p:nvPr/>
      </p:nvGrpSpPr>
      <p:grpSpPr>
        <a:xfrm>
          <a:off x="0" y="0"/>
          <a:ext cx="0" cy="0"/>
          <a:chOff x="0" y="0"/>
          <a:chExt cx="0" cy="0"/>
        </a:xfrm>
      </p:grpSpPr>
      <p:sp>
        <p:nvSpPr>
          <p:cNvPr id="64" name="Retângulo: Cantos Arredondados 63">
            <a:extLst>
              <a:ext uri="{FF2B5EF4-FFF2-40B4-BE49-F238E27FC236}">
                <a16:creationId xmlns:a16="http://schemas.microsoft.com/office/drawing/2014/main" id="{243509CF-EE87-466B-9D1C-49B9180EAA2B}"/>
              </a:ext>
            </a:extLst>
          </p:cNvPr>
          <p:cNvSpPr/>
          <p:nvPr userDrawn="1"/>
        </p:nvSpPr>
        <p:spPr>
          <a:xfrm>
            <a:off x="8065477" y="5503950"/>
            <a:ext cx="3071446" cy="767177"/>
          </a:xfrm>
          <a:prstGeom prst="roundRect">
            <a:avLst/>
          </a:prstGeom>
          <a:noFill/>
          <a:ln w="25400">
            <a:solidFill>
              <a:srgbClr val="11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a:extLst>
              <a:ext uri="{FF2B5EF4-FFF2-40B4-BE49-F238E27FC236}">
                <a16:creationId xmlns:a16="http://schemas.microsoft.com/office/drawing/2014/main" id="{46F69D69-93F3-4F9A-AB24-AD5D276FC22A}"/>
              </a:ext>
            </a:extLst>
          </p:cNvPr>
          <p:cNvSpPr/>
          <p:nvPr userDrawn="1"/>
        </p:nvSpPr>
        <p:spPr>
          <a:xfrm>
            <a:off x="4459714" y="1560098"/>
            <a:ext cx="1842066" cy="1419726"/>
          </a:xfrm>
          <a:prstGeom prst="ellipse">
            <a:avLst/>
          </a:prstGeom>
          <a:solidFill>
            <a:srgbClr val="FED4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spaço Reservado para Texto 16">
            <a:extLst>
              <a:ext uri="{FF2B5EF4-FFF2-40B4-BE49-F238E27FC236}">
                <a16:creationId xmlns:a16="http://schemas.microsoft.com/office/drawing/2014/main" id="{F2BAC540-CC20-432A-BF0E-E5E88780AA05}"/>
              </a:ext>
            </a:extLst>
          </p:cNvPr>
          <p:cNvSpPr>
            <a:spLocks noGrp="1"/>
          </p:cNvSpPr>
          <p:nvPr>
            <p:ph type="body" sz="quarter" idx="14" hasCustomPrompt="1"/>
          </p:nvPr>
        </p:nvSpPr>
        <p:spPr>
          <a:xfrm>
            <a:off x="4459715" y="2248964"/>
            <a:ext cx="1842064" cy="442596"/>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6" name="Elipse 25">
            <a:extLst>
              <a:ext uri="{FF2B5EF4-FFF2-40B4-BE49-F238E27FC236}">
                <a16:creationId xmlns:a16="http://schemas.microsoft.com/office/drawing/2014/main" id="{0E7C0B58-07BF-48A2-8163-2630B2B7A9C0}"/>
              </a:ext>
            </a:extLst>
          </p:cNvPr>
          <p:cNvSpPr/>
          <p:nvPr userDrawn="1"/>
        </p:nvSpPr>
        <p:spPr>
          <a:xfrm>
            <a:off x="7219954" y="1560098"/>
            <a:ext cx="1842066" cy="1419726"/>
          </a:xfrm>
          <a:prstGeom prst="ellipse">
            <a:avLst/>
          </a:prstGeom>
          <a:solidFill>
            <a:srgbClr val="29B7E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spaço Reservado para Texto 16">
            <a:extLst>
              <a:ext uri="{FF2B5EF4-FFF2-40B4-BE49-F238E27FC236}">
                <a16:creationId xmlns:a16="http://schemas.microsoft.com/office/drawing/2014/main" id="{4D28D488-1A21-4B54-9AA6-AC5AA74ED677}"/>
              </a:ext>
            </a:extLst>
          </p:cNvPr>
          <p:cNvSpPr>
            <a:spLocks noGrp="1"/>
          </p:cNvSpPr>
          <p:nvPr>
            <p:ph type="body" sz="quarter" idx="15" hasCustomPrompt="1"/>
          </p:nvPr>
        </p:nvSpPr>
        <p:spPr>
          <a:xfrm>
            <a:off x="7219955" y="2248964"/>
            <a:ext cx="1842064" cy="442596"/>
          </a:xfrm>
          <a:prstGeom prst="rect">
            <a:avLst/>
          </a:prstGeom>
          <a:noFill/>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8" name="Elipse 27">
            <a:extLst>
              <a:ext uri="{FF2B5EF4-FFF2-40B4-BE49-F238E27FC236}">
                <a16:creationId xmlns:a16="http://schemas.microsoft.com/office/drawing/2014/main" id="{44FF4460-B83F-41C0-B593-D085E5F2BC66}"/>
              </a:ext>
            </a:extLst>
          </p:cNvPr>
          <p:cNvSpPr/>
          <p:nvPr userDrawn="1"/>
        </p:nvSpPr>
        <p:spPr>
          <a:xfrm>
            <a:off x="9980194" y="1560098"/>
            <a:ext cx="1842066" cy="1419726"/>
          </a:xfrm>
          <a:prstGeom prst="ellipse">
            <a:avLst/>
          </a:prstGeom>
          <a:solidFill>
            <a:srgbClr val="FED4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Espaço Reservado para Texto 16">
            <a:extLst>
              <a:ext uri="{FF2B5EF4-FFF2-40B4-BE49-F238E27FC236}">
                <a16:creationId xmlns:a16="http://schemas.microsoft.com/office/drawing/2014/main" id="{DBB5DCCF-3F61-4967-898A-8F6970956F14}"/>
              </a:ext>
            </a:extLst>
          </p:cNvPr>
          <p:cNvSpPr>
            <a:spLocks noGrp="1"/>
          </p:cNvSpPr>
          <p:nvPr>
            <p:ph type="body" sz="quarter" idx="16" hasCustomPrompt="1"/>
          </p:nvPr>
        </p:nvSpPr>
        <p:spPr>
          <a:xfrm>
            <a:off x="9980195" y="2248964"/>
            <a:ext cx="1842064" cy="442596"/>
          </a:xfrm>
          <a:prstGeom prst="rect">
            <a:avLst/>
          </a:prstGeom>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2" name="Elipse 21">
            <a:extLst>
              <a:ext uri="{FF2B5EF4-FFF2-40B4-BE49-F238E27FC236}">
                <a16:creationId xmlns:a16="http://schemas.microsoft.com/office/drawing/2014/main" id="{7B61494A-C4A1-4DE6-94C9-383BCCC63058}"/>
              </a:ext>
            </a:extLst>
          </p:cNvPr>
          <p:cNvSpPr/>
          <p:nvPr userDrawn="1"/>
        </p:nvSpPr>
        <p:spPr>
          <a:xfrm>
            <a:off x="359410" y="3915615"/>
            <a:ext cx="1842066" cy="1419726"/>
          </a:xfrm>
          <a:prstGeom prst="ellipse">
            <a:avLst/>
          </a:prstGeom>
          <a:solidFill>
            <a:srgbClr val="29B7E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spaço Reservado para Texto 16">
            <a:extLst>
              <a:ext uri="{FF2B5EF4-FFF2-40B4-BE49-F238E27FC236}">
                <a16:creationId xmlns:a16="http://schemas.microsoft.com/office/drawing/2014/main" id="{F6CF2E4F-650B-4C0A-A813-05E13F8D1D46}"/>
              </a:ext>
            </a:extLst>
          </p:cNvPr>
          <p:cNvSpPr>
            <a:spLocks noGrp="1"/>
          </p:cNvSpPr>
          <p:nvPr>
            <p:ph type="body" sz="quarter" idx="17" hasCustomPrompt="1"/>
          </p:nvPr>
        </p:nvSpPr>
        <p:spPr>
          <a:xfrm>
            <a:off x="359411" y="4594067"/>
            <a:ext cx="1842064" cy="442596"/>
          </a:xfrm>
          <a:prstGeom prst="rect">
            <a:avLst/>
          </a:prstGeom>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6" name="Elipse 35">
            <a:extLst>
              <a:ext uri="{FF2B5EF4-FFF2-40B4-BE49-F238E27FC236}">
                <a16:creationId xmlns:a16="http://schemas.microsoft.com/office/drawing/2014/main" id="{5582ED60-40BD-4177-AA90-6B7003F82617}"/>
              </a:ext>
            </a:extLst>
          </p:cNvPr>
          <p:cNvSpPr/>
          <p:nvPr userDrawn="1"/>
        </p:nvSpPr>
        <p:spPr>
          <a:xfrm>
            <a:off x="3122510" y="3915615"/>
            <a:ext cx="1842066" cy="1419726"/>
          </a:xfrm>
          <a:prstGeom prst="ellipse">
            <a:avLst/>
          </a:prstGeom>
          <a:solidFill>
            <a:srgbClr val="FED4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spaço Reservado para Texto 16">
            <a:extLst>
              <a:ext uri="{FF2B5EF4-FFF2-40B4-BE49-F238E27FC236}">
                <a16:creationId xmlns:a16="http://schemas.microsoft.com/office/drawing/2014/main" id="{18728261-8148-43BB-B039-CE224817DDB8}"/>
              </a:ext>
            </a:extLst>
          </p:cNvPr>
          <p:cNvSpPr>
            <a:spLocks noGrp="1"/>
          </p:cNvSpPr>
          <p:nvPr>
            <p:ph type="body" sz="quarter" idx="18" hasCustomPrompt="1"/>
          </p:nvPr>
        </p:nvSpPr>
        <p:spPr>
          <a:xfrm>
            <a:off x="3128197" y="4594067"/>
            <a:ext cx="1830692" cy="442596"/>
          </a:xfrm>
          <a:prstGeom prst="rect">
            <a:avLst/>
          </a:prstGeom>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8" name="Elipse 37">
            <a:extLst>
              <a:ext uri="{FF2B5EF4-FFF2-40B4-BE49-F238E27FC236}">
                <a16:creationId xmlns:a16="http://schemas.microsoft.com/office/drawing/2014/main" id="{E094375D-7B41-4BE9-A4D8-7DD28B961F58}"/>
              </a:ext>
            </a:extLst>
          </p:cNvPr>
          <p:cNvSpPr/>
          <p:nvPr userDrawn="1"/>
        </p:nvSpPr>
        <p:spPr>
          <a:xfrm>
            <a:off x="5882750" y="3915615"/>
            <a:ext cx="1842066" cy="1419726"/>
          </a:xfrm>
          <a:prstGeom prst="ellipse">
            <a:avLst/>
          </a:prstGeom>
          <a:solidFill>
            <a:srgbClr val="29B7E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Espaço Reservado para Texto 16">
            <a:extLst>
              <a:ext uri="{FF2B5EF4-FFF2-40B4-BE49-F238E27FC236}">
                <a16:creationId xmlns:a16="http://schemas.microsoft.com/office/drawing/2014/main" id="{EC5D80B4-5C2D-42A4-91B5-C044CD2446D1}"/>
              </a:ext>
            </a:extLst>
          </p:cNvPr>
          <p:cNvSpPr>
            <a:spLocks noGrp="1"/>
          </p:cNvSpPr>
          <p:nvPr>
            <p:ph type="body" sz="quarter" idx="19" hasCustomPrompt="1"/>
          </p:nvPr>
        </p:nvSpPr>
        <p:spPr>
          <a:xfrm>
            <a:off x="5882751" y="4594067"/>
            <a:ext cx="1842064" cy="442596"/>
          </a:xfrm>
          <a:prstGeom prst="rect">
            <a:avLst/>
          </a:prstGeom>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40" name="Elipse 39">
            <a:extLst>
              <a:ext uri="{FF2B5EF4-FFF2-40B4-BE49-F238E27FC236}">
                <a16:creationId xmlns:a16="http://schemas.microsoft.com/office/drawing/2014/main" id="{275E6DB6-F831-4B48-B29A-A49EC4E5DECD}"/>
              </a:ext>
            </a:extLst>
          </p:cNvPr>
          <p:cNvSpPr/>
          <p:nvPr userDrawn="1"/>
        </p:nvSpPr>
        <p:spPr>
          <a:xfrm>
            <a:off x="8680168" y="3915615"/>
            <a:ext cx="1842066" cy="1419726"/>
          </a:xfrm>
          <a:prstGeom prst="ellipse">
            <a:avLst/>
          </a:prstGeom>
          <a:solidFill>
            <a:srgbClr val="11009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spaço Reservado para Texto 16">
            <a:extLst>
              <a:ext uri="{FF2B5EF4-FFF2-40B4-BE49-F238E27FC236}">
                <a16:creationId xmlns:a16="http://schemas.microsoft.com/office/drawing/2014/main" id="{E50AB15A-4B75-4CB8-96BB-EF2DB82321F9}"/>
              </a:ext>
            </a:extLst>
          </p:cNvPr>
          <p:cNvSpPr>
            <a:spLocks noGrp="1"/>
          </p:cNvSpPr>
          <p:nvPr>
            <p:ph type="body" sz="quarter" idx="20" hasCustomPrompt="1"/>
          </p:nvPr>
        </p:nvSpPr>
        <p:spPr>
          <a:xfrm>
            <a:off x="8698756" y="4594067"/>
            <a:ext cx="1804889" cy="442596"/>
          </a:xfrm>
          <a:prstGeom prst="rect">
            <a:avLst/>
          </a:prstGeom>
        </p:spPr>
        <p:txBody>
          <a:bodyPr/>
          <a:lstStyle>
            <a:lvl1pPr marL="0" indent="0" algn="ctr">
              <a:buNone/>
              <a:defRPr lang="pt-BR" sz="1200" b="1"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cxnSp>
        <p:nvCxnSpPr>
          <p:cNvPr id="8" name="Conector reto 7">
            <a:extLst>
              <a:ext uri="{FF2B5EF4-FFF2-40B4-BE49-F238E27FC236}">
                <a16:creationId xmlns:a16="http://schemas.microsoft.com/office/drawing/2014/main" id="{E2A91509-6D4F-4D5D-84F4-29EE742C5B72}"/>
              </a:ext>
            </a:extLst>
          </p:cNvPr>
          <p:cNvCxnSpPr/>
          <p:nvPr userDrawn="1"/>
        </p:nvCxnSpPr>
        <p:spPr>
          <a:xfrm>
            <a:off x="3551767" y="2269961"/>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31C9C626-FA97-4CBB-9DC6-9ACF369405F3}"/>
              </a:ext>
            </a:extLst>
          </p:cNvPr>
          <p:cNvCxnSpPr/>
          <p:nvPr userDrawn="1"/>
        </p:nvCxnSpPr>
        <p:spPr>
          <a:xfrm>
            <a:off x="6301780" y="2269961"/>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5" name="Conector reto 44">
            <a:extLst>
              <a:ext uri="{FF2B5EF4-FFF2-40B4-BE49-F238E27FC236}">
                <a16:creationId xmlns:a16="http://schemas.microsoft.com/office/drawing/2014/main" id="{A1F76417-150B-41B4-8F9E-4487C22E8029}"/>
              </a:ext>
            </a:extLst>
          </p:cNvPr>
          <p:cNvCxnSpPr/>
          <p:nvPr userDrawn="1"/>
        </p:nvCxnSpPr>
        <p:spPr>
          <a:xfrm>
            <a:off x="9062020" y="2269961"/>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a16="http://schemas.microsoft.com/office/drawing/2014/main" id="{3017BEB1-FDEF-46FD-ABE2-9769F9B400DE}"/>
              </a:ext>
            </a:extLst>
          </p:cNvPr>
          <p:cNvCxnSpPr/>
          <p:nvPr userDrawn="1"/>
        </p:nvCxnSpPr>
        <p:spPr>
          <a:xfrm>
            <a:off x="4990382" y="4625478"/>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a16="http://schemas.microsoft.com/office/drawing/2014/main" id="{78B3E937-B3B3-4F1A-9BD3-2E32E2419E85}"/>
              </a:ext>
            </a:extLst>
          </p:cNvPr>
          <p:cNvCxnSpPr/>
          <p:nvPr userDrawn="1"/>
        </p:nvCxnSpPr>
        <p:spPr>
          <a:xfrm>
            <a:off x="7731049" y="4625478"/>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8" name="Conector reto 47">
            <a:extLst>
              <a:ext uri="{FF2B5EF4-FFF2-40B4-BE49-F238E27FC236}">
                <a16:creationId xmlns:a16="http://schemas.microsoft.com/office/drawing/2014/main" id="{3554C2BF-EA3E-4A9B-B4F3-CA9DD22F3A55}"/>
              </a:ext>
            </a:extLst>
          </p:cNvPr>
          <p:cNvCxnSpPr/>
          <p:nvPr userDrawn="1"/>
        </p:nvCxnSpPr>
        <p:spPr>
          <a:xfrm>
            <a:off x="2201475" y="4625478"/>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50" name="Conector reto 49">
            <a:extLst>
              <a:ext uri="{FF2B5EF4-FFF2-40B4-BE49-F238E27FC236}">
                <a16:creationId xmlns:a16="http://schemas.microsoft.com/office/drawing/2014/main" id="{909B709F-3C61-4D92-BED3-D610076F1700}"/>
              </a:ext>
            </a:extLst>
          </p:cNvPr>
          <p:cNvCxnSpPr>
            <a:cxnSpLocks/>
          </p:cNvCxnSpPr>
          <p:nvPr userDrawn="1"/>
        </p:nvCxnSpPr>
        <p:spPr>
          <a:xfrm>
            <a:off x="1343046" y="2267707"/>
            <a:ext cx="251001" cy="4511"/>
          </a:xfrm>
          <a:prstGeom prst="line">
            <a:avLst/>
          </a:prstGeom>
          <a:ln w="38100">
            <a:solidFill>
              <a:srgbClr val="2E2E8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Espaço Reservado para Texto 95">
            <a:extLst>
              <a:ext uri="{FF2B5EF4-FFF2-40B4-BE49-F238E27FC236}">
                <a16:creationId xmlns:a16="http://schemas.microsoft.com/office/drawing/2014/main" id="{1F3F4B9B-EE45-4D41-A428-884820268FEC}"/>
              </a:ext>
            </a:extLst>
          </p:cNvPr>
          <p:cNvSpPr>
            <a:spLocks noGrp="1"/>
          </p:cNvSpPr>
          <p:nvPr>
            <p:ph type="body" sz="quarter" idx="22" hasCustomPrompt="1"/>
          </p:nvPr>
        </p:nvSpPr>
        <p:spPr>
          <a:xfrm>
            <a:off x="475325" y="2119141"/>
            <a:ext cx="858431" cy="186625"/>
          </a:xfrm>
          <a:prstGeom prst="rect">
            <a:avLst/>
          </a:prstGeom>
        </p:spPr>
        <p:txBody>
          <a:bodyPr/>
          <a:lstStyle>
            <a:lvl1pPr marL="0" indent="0">
              <a:buNone/>
              <a:defRPr sz="1400" b="1">
                <a:solidFill>
                  <a:srgbClr val="110090"/>
                </a:solidFill>
                <a:latin typeface="Trebuchet MS" panose="020B0603020202020204" pitchFamily="34" charset="0"/>
              </a:defRPr>
            </a:lvl1pPr>
          </a:lstStyle>
          <a:p>
            <a:r>
              <a:rPr lang="en-GB" dirty="0"/>
              <a:t>Trebuchet MS font normal (size 14)</a:t>
            </a:r>
            <a:endParaRPr lang="pt-BR" dirty="0"/>
          </a:p>
        </p:txBody>
      </p:sp>
      <p:cxnSp>
        <p:nvCxnSpPr>
          <p:cNvPr id="53" name="Conector reto 52">
            <a:extLst>
              <a:ext uri="{FF2B5EF4-FFF2-40B4-BE49-F238E27FC236}">
                <a16:creationId xmlns:a16="http://schemas.microsoft.com/office/drawing/2014/main" id="{7A8F2325-A298-4CC8-871D-D89E7DB26FB3}"/>
              </a:ext>
            </a:extLst>
          </p:cNvPr>
          <p:cNvCxnSpPr>
            <a:cxnSpLocks/>
            <a:stCxn id="64" idx="0"/>
          </p:cNvCxnSpPr>
          <p:nvPr userDrawn="1"/>
        </p:nvCxnSpPr>
        <p:spPr>
          <a:xfrm flipV="1">
            <a:off x="9601201" y="5335341"/>
            <a:ext cx="1" cy="168608"/>
          </a:xfrm>
          <a:prstGeom prst="line">
            <a:avLst/>
          </a:prstGeom>
          <a:ln w="28575">
            <a:solidFill>
              <a:srgbClr val="2E2E81"/>
            </a:solidFill>
            <a:prstDash val="sysDash"/>
          </a:ln>
        </p:spPr>
        <p:style>
          <a:lnRef idx="1">
            <a:schemeClr val="accent1"/>
          </a:lnRef>
          <a:fillRef idx="0">
            <a:schemeClr val="accent1"/>
          </a:fillRef>
          <a:effectRef idx="0">
            <a:schemeClr val="accent1"/>
          </a:effectRef>
          <a:fontRef idx="minor">
            <a:schemeClr val="tx1"/>
          </a:fontRef>
        </p:style>
      </p:cxnSp>
      <p:sp>
        <p:nvSpPr>
          <p:cNvPr id="62" name="Espaço Reservado para Texto 61">
            <a:extLst>
              <a:ext uri="{FF2B5EF4-FFF2-40B4-BE49-F238E27FC236}">
                <a16:creationId xmlns:a16="http://schemas.microsoft.com/office/drawing/2014/main" id="{A13D85E2-FDCD-417F-B492-F4B6B300DFBF}"/>
              </a:ext>
            </a:extLst>
          </p:cNvPr>
          <p:cNvSpPr>
            <a:spLocks noGrp="1"/>
          </p:cNvSpPr>
          <p:nvPr>
            <p:ph type="body" sz="quarter" idx="23" hasCustomPrompt="1"/>
          </p:nvPr>
        </p:nvSpPr>
        <p:spPr>
          <a:xfrm>
            <a:off x="8314641" y="5610312"/>
            <a:ext cx="2705052" cy="539750"/>
          </a:xfrm>
          <a:prstGeom prst="rect">
            <a:avLst/>
          </a:prstGeom>
          <a:noFill/>
          <a:ln w="12700">
            <a:noFill/>
          </a:ln>
        </p:spPr>
        <p:txBody>
          <a:bodyPr/>
          <a:lstStyle>
            <a:lvl1pPr marL="0" indent="0">
              <a:buNone/>
              <a:defRPr sz="1200">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88900" indent="0" algn="l">
              <a:buNone/>
              <a:defRPr sz="1200" b="1">
                <a:solidFill>
                  <a:srgbClr val="110090"/>
                </a:solidFill>
                <a:latin typeface="Calibri" panose="020F0502020204030204" pitchFamily="34" charset="0"/>
                <a:cs typeface="Calibri" panose="020F0502020204030204" pitchFamily="34" charset="0"/>
              </a:defRPr>
            </a:lvl5pPr>
          </a:lstStyle>
          <a:p>
            <a:pPr lvl="4"/>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cxnSp>
        <p:nvCxnSpPr>
          <p:cNvPr id="72" name="Conector de Seta Reta 71">
            <a:extLst>
              <a:ext uri="{FF2B5EF4-FFF2-40B4-BE49-F238E27FC236}">
                <a16:creationId xmlns:a16="http://schemas.microsoft.com/office/drawing/2014/main" id="{8A211181-9714-44CE-B242-0A5D994301A6}"/>
              </a:ext>
            </a:extLst>
          </p:cNvPr>
          <p:cNvCxnSpPr>
            <a:cxnSpLocks/>
          </p:cNvCxnSpPr>
          <p:nvPr userDrawn="1"/>
        </p:nvCxnSpPr>
        <p:spPr>
          <a:xfrm flipH="1">
            <a:off x="10605708" y="4625478"/>
            <a:ext cx="334107" cy="0"/>
          </a:xfrm>
          <a:prstGeom prst="straightConnector1">
            <a:avLst/>
          </a:prstGeom>
          <a:ln w="38100">
            <a:solidFill>
              <a:srgbClr val="2E2E8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ector reto 73">
            <a:extLst>
              <a:ext uri="{FF2B5EF4-FFF2-40B4-BE49-F238E27FC236}">
                <a16:creationId xmlns:a16="http://schemas.microsoft.com/office/drawing/2014/main" id="{6E595A7A-32F0-4BF9-BAF5-5B00555D49E3}"/>
              </a:ext>
            </a:extLst>
          </p:cNvPr>
          <p:cNvCxnSpPr>
            <a:cxnSpLocks/>
          </p:cNvCxnSpPr>
          <p:nvPr userDrawn="1"/>
        </p:nvCxnSpPr>
        <p:spPr>
          <a:xfrm>
            <a:off x="10928837" y="2979824"/>
            <a:ext cx="0" cy="1645654"/>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pic>
        <p:nvPicPr>
          <p:cNvPr id="70" name="Imagem 69">
            <a:extLst>
              <a:ext uri="{FF2B5EF4-FFF2-40B4-BE49-F238E27FC236}">
                <a16:creationId xmlns:a16="http://schemas.microsoft.com/office/drawing/2014/main" id="{C25DB8D6-A0C0-426A-A457-C4334373C9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2693" y="5229123"/>
            <a:ext cx="812923" cy="651064"/>
          </a:xfrm>
          <a:prstGeom prst="rect">
            <a:avLst/>
          </a:prstGeom>
        </p:spPr>
      </p:pic>
      <p:sp>
        <p:nvSpPr>
          <p:cNvPr id="58" name="Título 1">
            <a:extLst>
              <a:ext uri="{FF2B5EF4-FFF2-40B4-BE49-F238E27FC236}">
                <a16:creationId xmlns:a16="http://schemas.microsoft.com/office/drawing/2014/main" id="{10D46219-9845-4371-8B5B-B7E55A741726}"/>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69" name="Elipse 68">
            <a:extLst>
              <a:ext uri="{FF2B5EF4-FFF2-40B4-BE49-F238E27FC236}">
                <a16:creationId xmlns:a16="http://schemas.microsoft.com/office/drawing/2014/main" id="{4A2636C8-3D78-4766-9550-478D4DE70D4E}"/>
              </a:ext>
            </a:extLst>
          </p:cNvPr>
          <p:cNvSpPr/>
          <p:nvPr userDrawn="1"/>
        </p:nvSpPr>
        <p:spPr>
          <a:xfrm>
            <a:off x="1651874" y="1521035"/>
            <a:ext cx="1842066" cy="1419726"/>
          </a:xfrm>
          <a:prstGeom prst="ellipse">
            <a:avLst/>
          </a:prstGeom>
          <a:solidFill>
            <a:srgbClr val="29B7EB"/>
          </a:solidFill>
          <a:ln w="28575">
            <a:solidFill>
              <a:srgbClr val="29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Espaço Reservado para Texto 16">
            <a:extLst>
              <a:ext uri="{FF2B5EF4-FFF2-40B4-BE49-F238E27FC236}">
                <a16:creationId xmlns:a16="http://schemas.microsoft.com/office/drawing/2014/main" id="{81AB8613-1221-45C0-9473-8D6FBABE454D}"/>
              </a:ext>
            </a:extLst>
          </p:cNvPr>
          <p:cNvSpPr>
            <a:spLocks noGrp="1"/>
          </p:cNvSpPr>
          <p:nvPr>
            <p:ph type="body" sz="quarter" idx="13" hasCustomPrompt="1"/>
          </p:nvPr>
        </p:nvSpPr>
        <p:spPr>
          <a:xfrm>
            <a:off x="1651875" y="2209901"/>
            <a:ext cx="1842064" cy="442596"/>
          </a:xfrm>
          <a:prstGeom prst="rect">
            <a:avLst/>
          </a:prstGeom>
        </p:spPr>
        <p:txBody>
          <a:bodyPr/>
          <a:lstStyle>
            <a:lvl1pPr marL="0" indent="0" algn="ctr">
              <a:buNone/>
              <a:defRPr sz="1200" b="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 name="Espaço Reservado para Imagem 2">
            <a:extLst>
              <a:ext uri="{FF2B5EF4-FFF2-40B4-BE49-F238E27FC236}">
                <a16:creationId xmlns:a16="http://schemas.microsoft.com/office/drawing/2014/main" id="{76A4D199-7584-4F36-8BAB-A579AD04724C}"/>
              </a:ext>
            </a:extLst>
          </p:cNvPr>
          <p:cNvSpPr>
            <a:spLocks noGrp="1"/>
          </p:cNvSpPr>
          <p:nvPr>
            <p:ph type="pic" sz="quarter" idx="62" hasCustomPrompt="1"/>
          </p:nvPr>
        </p:nvSpPr>
        <p:spPr>
          <a:xfrm>
            <a:off x="2260290" y="1653668"/>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76" name="Espaço Reservado para Imagem 2">
            <a:extLst>
              <a:ext uri="{FF2B5EF4-FFF2-40B4-BE49-F238E27FC236}">
                <a16:creationId xmlns:a16="http://schemas.microsoft.com/office/drawing/2014/main" id="{F8A989EF-5165-4E5E-8E3F-28FFEE921F40}"/>
              </a:ext>
            </a:extLst>
          </p:cNvPr>
          <p:cNvSpPr>
            <a:spLocks noGrp="1"/>
          </p:cNvSpPr>
          <p:nvPr>
            <p:ph type="pic" sz="quarter" idx="63" hasCustomPrompt="1"/>
          </p:nvPr>
        </p:nvSpPr>
        <p:spPr>
          <a:xfrm>
            <a:off x="5068130" y="1653668"/>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78" name="Espaço Reservado para Imagem 2">
            <a:extLst>
              <a:ext uri="{FF2B5EF4-FFF2-40B4-BE49-F238E27FC236}">
                <a16:creationId xmlns:a16="http://schemas.microsoft.com/office/drawing/2014/main" id="{951A5BE0-B17C-40CF-8CBB-E9F3643830EB}"/>
              </a:ext>
            </a:extLst>
          </p:cNvPr>
          <p:cNvSpPr>
            <a:spLocks noGrp="1"/>
          </p:cNvSpPr>
          <p:nvPr>
            <p:ph type="pic" sz="quarter" idx="64" hasCustomPrompt="1"/>
          </p:nvPr>
        </p:nvSpPr>
        <p:spPr>
          <a:xfrm>
            <a:off x="7828370" y="1653668"/>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80" name="Espaço Reservado para Imagem 2">
            <a:extLst>
              <a:ext uri="{FF2B5EF4-FFF2-40B4-BE49-F238E27FC236}">
                <a16:creationId xmlns:a16="http://schemas.microsoft.com/office/drawing/2014/main" id="{77E00772-4021-4B89-8C8D-34B712476463}"/>
              </a:ext>
            </a:extLst>
          </p:cNvPr>
          <p:cNvSpPr>
            <a:spLocks noGrp="1"/>
          </p:cNvSpPr>
          <p:nvPr>
            <p:ph type="pic" sz="quarter" idx="65" hasCustomPrompt="1"/>
          </p:nvPr>
        </p:nvSpPr>
        <p:spPr>
          <a:xfrm>
            <a:off x="10588610" y="1653668"/>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85" name="Espaço Reservado para Imagem 2">
            <a:extLst>
              <a:ext uri="{FF2B5EF4-FFF2-40B4-BE49-F238E27FC236}">
                <a16:creationId xmlns:a16="http://schemas.microsoft.com/office/drawing/2014/main" id="{8A463C62-1624-4161-A8B6-0E93D8DA8A6B}"/>
              </a:ext>
            </a:extLst>
          </p:cNvPr>
          <p:cNvSpPr>
            <a:spLocks noGrp="1"/>
          </p:cNvSpPr>
          <p:nvPr>
            <p:ph type="pic" sz="quarter" idx="66" hasCustomPrompt="1"/>
          </p:nvPr>
        </p:nvSpPr>
        <p:spPr>
          <a:xfrm>
            <a:off x="967826" y="4040596"/>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86" name="Espaço Reservado para Imagem 2">
            <a:extLst>
              <a:ext uri="{FF2B5EF4-FFF2-40B4-BE49-F238E27FC236}">
                <a16:creationId xmlns:a16="http://schemas.microsoft.com/office/drawing/2014/main" id="{619E9DD5-E43F-4EA7-94CA-EB3669465A3C}"/>
              </a:ext>
            </a:extLst>
          </p:cNvPr>
          <p:cNvSpPr>
            <a:spLocks noGrp="1"/>
          </p:cNvSpPr>
          <p:nvPr>
            <p:ph type="pic" sz="quarter" idx="67" hasCustomPrompt="1"/>
          </p:nvPr>
        </p:nvSpPr>
        <p:spPr>
          <a:xfrm>
            <a:off x="3730927" y="4040596"/>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89" name="Espaço Reservado para Imagem 2">
            <a:extLst>
              <a:ext uri="{FF2B5EF4-FFF2-40B4-BE49-F238E27FC236}">
                <a16:creationId xmlns:a16="http://schemas.microsoft.com/office/drawing/2014/main" id="{2F157E78-5A51-4820-96D1-1EE05D0497FE}"/>
              </a:ext>
            </a:extLst>
          </p:cNvPr>
          <p:cNvSpPr>
            <a:spLocks noGrp="1"/>
          </p:cNvSpPr>
          <p:nvPr>
            <p:ph type="pic" sz="quarter" idx="68" hasCustomPrompt="1"/>
          </p:nvPr>
        </p:nvSpPr>
        <p:spPr>
          <a:xfrm>
            <a:off x="6491167" y="4040596"/>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90" name="Espaço Reservado para Imagem 2">
            <a:extLst>
              <a:ext uri="{FF2B5EF4-FFF2-40B4-BE49-F238E27FC236}">
                <a16:creationId xmlns:a16="http://schemas.microsoft.com/office/drawing/2014/main" id="{2FF93421-209E-432C-9859-7F259BB46D3B}"/>
              </a:ext>
            </a:extLst>
          </p:cNvPr>
          <p:cNvSpPr>
            <a:spLocks noGrp="1"/>
          </p:cNvSpPr>
          <p:nvPr>
            <p:ph type="pic" sz="quarter" idx="69" hasCustomPrompt="1"/>
          </p:nvPr>
        </p:nvSpPr>
        <p:spPr>
          <a:xfrm>
            <a:off x="9288585" y="4040596"/>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55" name="Espaço Reservado para Imagem 3">
            <a:extLst>
              <a:ext uri="{FF2B5EF4-FFF2-40B4-BE49-F238E27FC236}">
                <a16:creationId xmlns:a16="http://schemas.microsoft.com/office/drawing/2014/main" id="{59C1D038-7D97-41E4-B158-44C74B955B71}"/>
              </a:ext>
            </a:extLst>
          </p:cNvPr>
          <p:cNvSpPr>
            <a:spLocks noGrp="1"/>
          </p:cNvSpPr>
          <p:nvPr>
            <p:ph type="pic" sz="quarter" idx="70"/>
          </p:nvPr>
        </p:nvSpPr>
        <p:spPr>
          <a:xfrm>
            <a:off x="11031004" y="142803"/>
            <a:ext cx="980831" cy="3302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4245634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Layout Personalizado">
    <p:spTree>
      <p:nvGrpSpPr>
        <p:cNvPr id="1" name=""/>
        <p:cNvGrpSpPr/>
        <p:nvPr/>
      </p:nvGrpSpPr>
      <p:grpSpPr>
        <a:xfrm>
          <a:off x="0" y="0"/>
          <a:ext cx="0" cy="0"/>
          <a:chOff x="0" y="0"/>
          <a:chExt cx="0" cy="0"/>
        </a:xfrm>
      </p:grpSpPr>
      <p:sp>
        <p:nvSpPr>
          <p:cNvPr id="25" name="Espaço Reservado para Imagem 24">
            <a:extLst>
              <a:ext uri="{FF2B5EF4-FFF2-40B4-BE49-F238E27FC236}">
                <a16:creationId xmlns:a16="http://schemas.microsoft.com/office/drawing/2014/main" id="{0CFDEF16-3DC0-4874-B111-1D72D726BAE6}"/>
              </a:ext>
            </a:extLst>
          </p:cNvPr>
          <p:cNvSpPr>
            <a:spLocks noGrp="1"/>
          </p:cNvSpPr>
          <p:nvPr>
            <p:ph type="pic" sz="quarter" idx="23"/>
          </p:nvPr>
        </p:nvSpPr>
        <p:spPr>
          <a:xfrm>
            <a:off x="322694" y="870759"/>
            <a:ext cx="2063808" cy="1709890"/>
          </a:xfrm>
          <a:prstGeom prst="parallelogram">
            <a:avLst/>
          </a:prstGeom>
        </p:spPr>
        <p:txBody>
          <a:bodyPr/>
          <a:lstStyle>
            <a:lvl1pPr marL="0" indent="0" algn="ctr">
              <a:buNone/>
              <a:defRPr sz="1600">
                <a:latin typeface="Calibri "/>
              </a:defRPr>
            </a:lvl1pPr>
          </a:lstStyle>
          <a:p>
            <a:endParaRPr lang="pt-BR" dirty="0"/>
          </a:p>
        </p:txBody>
      </p:sp>
      <p:sp>
        <p:nvSpPr>
          <p:cNvPr id="26" name="Espaço Reservado para Texto 9">
            <a:extLst>
              <a:ext uri="{FF2B5EF4-FFF2-40B4-BE49-F238E27FC236}">
                <a16:creationId xmlns:a16="http://schemas.microsoft.com/office/drawing/2014/main" id="{1AE542F1-F99A-4A0A-8E03-DBE715CF9553}"/>
              </a:ext>
            </a:extLst>
          </p:cNvPr>
          <p:cNvSpPr>
            <a:spLocks noGrp="1"/>
          </p:cNvSpPr>
          <p:nvPr>
            <p:ph type="body" sz="quarter" idx="14" hasCustomPrompt="1"/>
          </p:nvPr>
        </p:nvSpPr>
        <p:spPr>
          <a:xfrm>
            <a:off x="1960097" y="870759"/>
            <a:ext cx="6843557" cy="1719072"/>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54C0E8"/>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9" name="Título 1">
            <a:extLst>
              <a:ext uri="{FF2B5EF4-FFF2-40B4-BE49-F238E27FC236}">
                <a16:creationId xmlns:a16="http://schemas.microsoft.com/office/drawing/2014/main" id="{5095F37E-7DD9-4B73-9ECD-A853001EDA7B}"/>
              </a:ext>
            </a:extLst>
          </p:cNvPr>
          <p:cNvSpPr>
            <a:spLocks noGrp="1"/>
          </p:cNvSpPr>
          <p:nvPr>
            <p:ph type="title" hasCustomPrompt="1"/>
          </p:nvPr>
        </p:nvSpPr>
        <p:spPr>
          <a:xfrm>
            <a:off x="322694" y="258471"/>
            <a:ext cx="10284069" cy="370620"/>
          </a:xfrm>
          <a:prstGeom prst="rect">
            <a:avLst/>
          </a:prstGeom>
        </p:spPr>
        <p:txBody>
          <a:bodyPr/>
          <a:lstStyle>
            <a:lvl1pPr algn="l">
              <a:tabLst/>
              <a:defRPr sz="2400"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34" name="Espaço Reservado para Imagem 24">
            <a:extLst>
              <a:ext uri="{FF2B5EF4-FFF2-40B4-BE49-F238E27FC236}">
                <a16:creationId xmlns:a16="http://schemas.microsoft.com/office/drawing/2014/main" id="{F9C101E5-1A3D-4CE5-8799-BB51CD5B9C4C}"/>
              </a:ext>
            </a:extLst>
          </p:cNvPr>
          <p:cNvSpPr>
            <a:spLocks noGrp="1"/>
          </p:cNvSpPr>
          <p:nvPr>
            <p:ph type="pic" sz="quarter" idx="60"/>
          </p:nvPr>
        </p:nvSpPr>
        <p:spPr>
          <a:xfrm>
            <a:off x="322694" y="2886326"/>
            <a:ext cx="2063808" cy="1709890"/>
          </a:xfrm>
          <a:prstGeom prst="parallelogram">
            <a:avLst/>
          </a:prstGeom>
        </p:spPr>
        <p:txBody>
          <a:bodyPr/>
          <a:lstStyle>
            <a:lvl1pPr marL="0" indent="0" algn="ctr">
              <a:buNone/>
              <a:defRPr sz="1600">
                <a:latin typeface="Calibri "/>
              </a:defRPr>
            </a:lvl1pPr>
          </a:lstStyle>
          <a:p>
            <a:endParaRPr lang="pt-BR" dirty="0"/>
          </a:p>
        </p:txBody>
      </p:sp>
      <p:sp>
        <p:nvSpPr>
          <p:cNvPr id="35" name="Espaço Reservado para Texto 9">
            <a:extLst>
              <a:ext uri="{FF2B5EF4-FFF2-40B4-BE49-F238E27FC236}">
                <a16:creationId xmlns:a16="http://schemas.microsoft.com/office/drawing/2014/main" id="{B5151E8F-7D65-4770-B82A-56834408A240}"/>
              </a:ext>
            </a:extLst>
          </p:cNvPr>
          <p:cNvSpPr>
            <a:spLocks noGrp="1"/>
          </p:cNvSpPr>
          <p:nvPr>
            <p:ph type="body" sz="quarter" idx="61" hasCustomPrompt="1"/>
          </p:nvPr>
        </p:nvSpPr>
        <p:spPr>
          <a:xfrm>
            <a:off x="1960097" y="2886326"/>
            <a:ext cx="6843557" cy="1719072"/>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54C0E8"/>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6" name="Espaço Reservado para Imagem 24">
            <a:extLst>
              <a:ext uri="{FF2B5EF4-FFF2-40B4-BE49-F238E27FC236}">
                <a16:creationId xmlns:a16="http://schemas.microsoft.com/office/drawing/2014/main" id="{78DC8B61-3946-4BC7-A940-B529268C25F6}"/>
              </a:ext>
            </a:extLst>
          </p:cNvPr>
          <p:cNvSpPr>
            <a:spLocks noGrp="1"/>
          </p:cNvSpPr>
          <p:nvPr>
            <p:ph type="pic" sz="quarter" idx="62"/>
          </p:nvPr>
        </p:nvSpPr>
        <p:spPr>
          <a:xfrm>
            <a:off x="322694" y="4880457"/>
            <a:ext cx="2063808" cy="1709890"/>
          </a:xfrm>
          <a:prstGeom prst="parallelogram">
            <a:avLst/>
          </a:prstGeom>
        </p:spPr>
        <p:txBody>
          <a:bodyPr/>
          <a:lstStyle>
            <a:lvl1pPr marL="0" indent="0" algn="ctr">
              <a:buNone/>
              <a:defRPr sz="1600">
                <a:latin typeface="Calibri "/>
              </a:defRPr>
            </a:lvl1pPr>
          </a:lstStyle>
          <a:p>
            <a:endParaRPr lang="pt-BR" dirty="0"/>
          </a:p>
        </p:txBody>
      </p:sp>
      <p:sp>
        <p:nvSpPr>
          <p:cNvPr id="37" name="Espaço Reservado para Texto 9">
            <a:extLst>
              <a:ext uri="{FF2B5EF4-FFF2-40B4-BE49-F238E27FC236}">
                <a16:creationId xmlns:a16="http://schemas.microsoft.com/office/drawing/2014/main" id="{30C98021-056B-470D-9A89-7BFE69279827}"/>
              </a:ext>
            </a:extLst>
          </p:cNvPr>
          <p:cNvSpPr>
            <a:spLocks noGrp="1"/>
          </p:cNvSpPr>
          <p:nvPr>
            <p:ph type="body" sz="quarter" idx="63" hasCustomPrompt="1"/>
          </p:nvPr>
        </p:nvSpPr>
        <p:spPr>
          <a:xfrm>
            <a:off x="1960097" y="4880457"/>
            <a:ext cx="6843557" cy="1719072"/>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54C0E8"/>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0" name="Retângulo 39">
            <a:extLst>
              <a:ext uri="{FF2B5EF4-FFF2-40B4-BE49-F238E27FC236}">
                <a16:creationId xmlns:a16="http://schemas.microsoft.com/office/drawing/2014/main" id="{E83CBA7D-B67A-4FD6-82D2-2AF742268E5F}"/>
              </a:ext>
            </a:extLst>
          </p:cNvPr>
          <p:cNvSpPr/>
          <p:nvPr userDrawn="1"/>
        </p:nvSpPr>
        <p:spPr>
          <a:xfrm>
            <a:off x="9293753" y="2020529"/>
            <a:ext cx="2330399" cy="35111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spaço Reservado para Texto 41">
            <a:extLst>
              <a:ext uri="{FF2B5EF4-FFF2-40B4-BE49-F238E27FC236}">
                <a16:creationId xmlns:a16="http://schemas.microsoft.com/office/drawing/2014/main" id="{D16EB037-D442-4294-A861-9759E44C4D18}"/>
              </a:ext>
            </a:extLst>
          </p:cNvPr>
          <p:cNvSpPr>
            <a:spLocks noGrp="1"/>
          </p:cNvSpPr>
          <p:nvPr>
            <p:ph type="body" sz="quarter" idx="64" hasCustomPrompt="1"/>
          </p:nvPr>
        </p:nvSpPr>
        <p:spPr>
          <a:xfrm>
            <a:off x="9634428" y="2700351"/>
            <a:ext cx="1649046" cy="2151522"/>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21" name="Espaço Reservado para Imagem 3">
            <a:extLst>
              <a:ext uri="{FF2B5EF4-FFF2-40B4-BE49-F238E27FC236}">
                <a16:creationId xmlns:a16="http://schemas.microsoft.com/office/drawing/2014/main" id="{35D603B6-950C-4C7C-9440-05B3B8907D1C}"/>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747909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Layout Personalizado">
    <p:spTree>
      <p:nvGrpSpPr>
        <p:cNvPr id="1" name=""/>
        <p:cNvGrpSpPr/>
        <p:nvPr/>
      </p:nvGrpSpPr>
      <p:grpSpPr>
        <a:xfrm>
          <a:off x="0" y="0"/>
          <a:ext cx="0" cy="0"/>
          <a:chOff x="0" y="0"/>
          <a:chExt cx="0" cy="0"/>
        </a:xfrm>
      </p:grpSpPr>
      <p:sp>
        <p:nvSpPr>
          <p:cNvPr id="25" name="Espaço Reservado para Imagem 24">
            <a:extLst>
              <a:ext uri="{FF2B5EF4-FFF2-40B4-BE49-F238E27FC236}">
                <a16:creationId xmlns:a16="http://schemas.microsoft.com/office/drawing/2014/main" id="{0CFDEF16-3DC0-4874-B111-1D72D726BAE6}"/>
              </a:ext>
            </a:extLst>
          </p:cNvPr>
          <p:cNvSpPr>
            <a:spLocks noGrp="1"/>
          </p:cNvSpPr>
          <p:nvPr>
            <p:ph type="pic" sz="quarter" idx="23"/>
          </p:nvPr>
        </p:nvSpPr>
        <p:spPr>
          <a:xfrm>
            <a:off x="2286831" y="1088219"/>
            <a:ext cx="1631358" cy="1351600"/>
          </a:xfrm>
          <a:prstGeom prst="parallelogram">
            <a:avLst/>
          </a:prstGeom>
        </p:spPr>
        <p:txBody>
          <a:bodyPr/>
          <a:lstStyle>
            <a:lvl1pPr marL="0" indent="0" algn="ctr">
              <a:buNone/>
              <a:defRPr sz="1600">
                <a:latin typeface="Calibri "/>
              </a:defRPr>
            </a:lvl1pPr>
          </a:lstStyle>
          <a:p>
            <a:endParaRPr lang="pt-BR" dirty="0"/>
          </a:p>
        </p:txBody>
      </p:sp>
      <p:sp>
        <p:nvSpPr>
          <p:cNvPr id="26" name="Espaço Reservado para Texto 9">
            <a:extLst>
              <a:ext uri="{FF2B5EF4-FFF2-40B4-BE49-F238E27FC236}">
                <a16:creationId xmlns:a16="http://schemas.microsoft.com/office/drawing/2014/main" id="{1AE542F1-F99A-4A0A-8E03-DBE715CF9553}"/>
              </a:ext>
            </a:extLst>
          </p:cNvPr>
          <p:cNvSpPr>
            <a:spLocks noGrp="1"/>
          </p:cNvSpPr>
          <p:nvPr>
            <p:ph type="body" sz="quarter" idx="14" hasCustomPrompt="1"/>
          </p:nvPr>
        </p:nvSpPr>
        <p:spPr>
          <a:xfrm>
            <a:off x="3688260" y="1088219"/>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9" name="Título 1">
            <a:extLst>
              <a:ext uri="{FF2B5EF4-FFF2-40B4-BE49-F238E27FC236}">
                <a16:creationId xmlns:a16="http://schemas.microsoft.com/office/drawing/2014/main" id="{5095F37E-7DD9-4B73-9ECD-A853001EDA7B}"/>
              </a:ext>
            </a:extLst>
          </p:cNvPr>
          <p:cNvSpPr>
            <a:spLocks noGrp="1"/>
          </p:cNvSpPr>
          <p:nvPr>
            <p:ph type="title" hasCustomPrompt="1"/>
          </p:nvPr>
        </p:nvSpPr>
        <p:spPr>
          <a:xfrm>
            <a:off x="322694" y="258471"/>
            <a:ext cx="10284069" cy="370620"/>
          </a:xfrm>
          <a:prstGeom prst="rect">
            <a:avLst/>
          </a:prstGeom>
        </p:spPr>
        <p:txBody>
          <a:bodyPr/>
          <a:lstStyle>
            <a:lvl1pPr algn="l">
              <a:tabLst/>
              <a:defRPr sz="2400" b="1">
                <a:solidFill>
                  <a:srgbClr val="0092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34" name="Espaço Reservado para Imagem 24">
            <a:extLst>
              <a:ext uri="{FF2B5EF4-FFF2-40B4-BE49-F238E27FC236}">
                <a16:creationId xmlns:a16="http://schemas.microsoft.com/office/drawing/2014/main" id="{F9C101E5-1A3D-4CE5-8799-BB51CD5B9C4C}"/>
              </a:ext>
            </a:extLst>
          </p:cNvPr>
          <p:cNvSpPr>
            <a:spLocks noGrp="1"/>
          </p:cNvSpPr>
          <p:nvPr>
            <p:ph type="pic" sz="quarter" idx="60"/>
          </p:nvPr>
        </p:nvSpPr>
        <p:spPr>
          <a:xfrm>
            <a:off x="2286831" y="2768342"/>
            <a:ext cx="1631358" cy="1351600"/>
          </a:xfrm>
          <a:prstGeom prst="parallelogram">
            <a:avLst/>
          </a:prstGeom>
        </p:spPr>
        <p:txBody>
          <a:bodyPr/>
          <a:lstStyle>
            <a:lvl1pPr marL="0" indent="0" algn="ctr">
              <a:buNone/>
              <a:defRPr sz="1600">
                <a:latin typeface="Calibri "/>
              </a:defRPr>
            </a:lvl1pPr>
          </a:lstStyle>
          <a:p>
            <a:endParaRPr lang="pt-BR" dirty="0"/>
          </a:p>
        </p:txBody>
      </p:sp>
      <p:sp>
        <p:nvSpPr>
          <p:cNvPr id="35" name="Espaço Reservado para Texto 9">
            <a:extLst>
              <a:ext uri="{FF2B5EF4-FFF2-40B4-BE49-F238E27FC236}">
                <a16:creationId xmlns:a16="http://schemas.microsoft.com/office/drawing/2014/main" id="{B5151E8F-7D65-4770-B82A-56834408A240}"/>
              </a:ext>
            </a:extLst>
          </p:cNvPr>
          <p:cNvSpPr>
            <a:spLocks noGrp="1"/>
          </p:cNvSpPr>
          <p:nvPr>
            <p:ph type="body" sz="quarter" idx="61" hasCustomPrompt="1"/>
          </p:nvPr>
        </p:nvSpPr>
        <p:spPr>
          <a:xfrm>
            <a:off x="3688260" y="2768342"/>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6" name="Espaço Reservado para Imagem 24">
            <a:extLst>
              <a:ext uri="{FF2B5EF4-FFF2-40B4-BE49-F238E27FC236}">
                <a16:creationId xmlns:a16="http://schemas.microsoft.com/office/drawing/2014/main" id="{78DC8B61-3946-4BC7-A940-B529268C25F6}"/>
              </a:ext>
            </a:extLst>
          </p:cNvPr>
          <p:cNvSpPr>
            <a:spLocks noGrp="1"/>
          </p:cNvSpPr>
          <p:nvPr>
            <p:ph type="pic" sz="quarter" idx="62"/>
          </p:nvPr>
        </p:nvSpPr>
        <p:spPr>
          <a:xfrm>
            <a:off x="2286831" y="4456044"/>
            <a:ext cx="1631358" cy="1351600"/>
          </a:xfrm>
          <a:prstGeom prst="parallelogram">
            <a:avLst/>
          </a:prstGeom>
        </p:spPr>
        <p:txBody>
          <a:bodyPr/>
          <a:lstStyle>
            <a:lvl1pPr marL="0" indent="0" algn="ctr">
              <a:buNone/>
              <a:defRPr sz="1600">
                <a:latin typeface="Calibri "/>
              </a:defRPr>
            </a:lvl1pPr>
          </a:lstStyle>
          <a:p>
            <a:endParaRPr lang="pt-BR" dirty="0"/>
          </a:p>
        </p:txBody>
      </p:sp>
      <p:sp>
        <p:nvSpPr>
          <p:cNvPr id="37" name="Espaço Reservado para Texto 9">
            <a:extLst>
              <a:ext uri="{FF2B5EF4-FFF2-40B4-BE49-F238E27FC236}">
                <a16:creationId xmlns:a16="http://schemas.microsoft.com/office/drawing/2014/main" id="{30C98021-056B-470D-9A89-7BFE69279827}"/>
              </a:ext>
            </a:extLst>
          </p:cNvPr>
          <p:cNvSpPr>
            <a:spLocks noGrp="1"/>
          </p:cNvSpPr>
          <p:nvPr>
            <p:ph type="body" sz="quarter" idx="63" hasCustomPrompt="1"/>
          </p:nvPr>
        </p:nvSpPr>
        <p:spPr>
          <a:xfrm>
            <a:off x="3688260" y="4456044"/>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0" name="Paralelogramo 39">
            <a:extLst>
              <a:ext uri="{FF2B5EF4-FFF2-40B4-BE49-F238E27FC236}">
                <a16:creationId xmlns:a16="http://schemas.microsoft.com/office/drawing/2014/main" id="{E83CBA7D-B67A-4FD6-82D2-2AF742268E5F}"/>
              </a:ext>
            </a:extLst>
          </p:cNvPr>
          <p:cNvSpPr/>
          <p:nvPr userDrawn="1"/>
        </p:nvSpPr>
        <p:spPr>
          <a:xfrm>
            <a:off x="2286831" y="6025377"/>
            <a:ext cx="6813095" cy="494596"/>
          </a:xfrm>
          <a:custGeom>
            <a:avLst/>
            <a:gdLst>
              <a:gd name="connsiteX0" fmla="*/ 0 w 5533928"/>
              <a:gd name="connsiteY0" fmla="*/ 494596 h 494596"/>
              <a:gd name="connsiteX1" fmla="*/ 123649 w 5533928"/>
              <a:gd name="connsiteY1" fmla="*/ 0 h 494596"/>
              <a:gd name="connsiteX2" fmla="*/ 5533928 w 5533928"/>
              <a:gd name="connsiteY2" fmla="*/ 0 h 494596"/>
              <a:gd name="connsiteX3" fmla="*/ 5410279 w 5533928"/>
              <a:gd name="connsiteY3" fmla="*/ 494596 h 494596"/>
              <a:gd name="connsiteX4" fmla="*/ 0 w 5533928"/>
              <a:gd name="connsiteY4" fmla="*/ 494596 h 494596"/>
              <a:gd name="connsiteX0" fmla="*/ 0 w 5535640"/>
              <a:gd name="connsiteY0" fmla="*/ 494596 h 494596"/>
              <a:gd name="connsiteX1" fmla="*/ 123649 w 5535640"/>
              <a:gd name="connsiteY1" fmla="*/ 0 h 494596"/>
              <a:gd name="connsiteX2" fmla="*/ 5533928 w 5535640"/>
              <a:gd name="connsiteY2" fmla="*/ 0 h 494596"/>
              <a:gd name="connsiteX3" fmla="*/ 5535640 w 5535640"/>
              <a:gd name="connsiteY3" fmla="*/ 494596 h 494596"/>
              <a:gd name="connsiteX4" fmla="*/ 0 w 5535640"/>
              <a:gd name="connsiteY4" fmla="*/ 494596 h 49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40" h="494596">
                <a:moveTo>
                  <a:pt x="0" y="494596"/>
                </a:moveTo>
                <a:lnTo>
                  <a:pt x="123649" y="0"/>
                </a:lnTo>
                <a:lnTo>
                  <a:pt x="5533928" y="0"/>
                </a:lnTo>
                <a:cubicBezTo>
                  <a:pt x="5534499" y="164865"/>
                  <a:pt x="5535069" y="329731"/>
                  <a:pt x="5535640" y="494596"/>
                </a:cubicBezTo>
                <a:lnTo>
                  <a:pt x="0" y="49459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spaço Reservado para Texto 41">
            <a:extLst>
              <a:ext uri="{FF2B5EF4-FFF2-40B4-BE49-F238E27FC236}">
                <a16:creationId xmlns:a16="http://schemas.microsoft.com/office/drawing/2014/main" id="{D16EB037-D442-4294-A861-9759E44C4D18}"/>
              </a:ext>
            </a:extLst>
          </p:cNvPr>
          <p:cNvSpPr>
            <a:spLocks noGrp="1"/>
          </p:cNvSpPr>
          <p:nvPr>
            <p:ph type="body" sz="quarter" idx="64" hasCustomPrompt="1"/>
          </p:nvPr>
        </p:nvSpPr>
        <p:spPr>
          <a:xfrm>
            <a:off x="2538729" y="6105933"/>
            <a:ext cx="6357413" cy="331369"/>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6" name="Espaço Reservado para Imagem 3">
            <a:extLst>
              <a:ext uri="{FF2B5EF4-FFF2-40B4-BE49-F238E27FC236}">
                <a16:creationId xmlns:a16="http://schemas.microsoft.com/office/drawing/2014/main" id="{5CCED3C6-EF17-4CEC-991E-F6E13353D49D}"/>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04308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Layout Personalizado">
    <p:spTree>
      <p:nvGrpSpPr>
        <p:cNvPr id="1" name=""/>
        <p:cNvGrpSpPr/>
        <p:nvPr/>
      </p:nvGrpSpPr>
      <p:grpSpPr>
        <a:xfrm>
          <a:off x="0" y="0"/>
          <a:ext cx="0" cy="0"/>
          <a:chOff x="0" y="0"/>
          <a:chExt cx="0" cy="0"/>
        </a:xfrm>
      </p:grpSpPr>
      <p:sp>
        <p:nvSpPr>
          <p:cNvPr id="25" name="Espaço Reservado para Imagem 24">
            <a:extLst>
              <a:ext uri="{FF2B5EF4-FFF2-40B4-BE49-F238E27FC236}">
                <a16:creationId xmlns:a16="http://schemas.microsoft.com/office/drawing/2014/main" id="{0CFDEF16-3DC0-4874-B111-1D72D726BAE6}"/>
              </a:ext>
            </a:extLst>
          </p:cNvPr>
          <p:cNvSpPr>
            <a:spLocks noGrp="1"/>
          </p:cNvSpPr>
          <p:nvPr>
            <p:ph type="pic" sz="quarter" idx="23"/>
          </p:nvPr>
        </p:nvSpPr>
        <p:spPr>
          <a:xfrm>
            <a:off x="2286831" y="1088219"/>
            <a:ext cx="1631358" cy="1351600"/>
          </a:xfrm>
          <a:prstGeom prst="parallelogram">
            <a:avLst/>
          </a:prstGeom>
        </p:spPr>
        <p:txBody>
          <a:bodyPr/>
          <a:lstStyle>
            <a:lvl1pPr marL="0" indent="0" algn="ctr">
              <a:buNone/>
              <a:defRPr sz="1600">
                <a:latin typeface="Calibri "/>
              </a:defRPr>
            </a:lvl1pPr>
          </a:lstStyle>
          <a:p>
            <a:endParaRPr lang="pt-BR" dirty="0"/>
          </a:p>
        </p:txBody>
      </p:sp>
      <p:sp>
        <p:nvSpPr>
          <p:cNvPr id="26" name="Espaço Reservado para Texto 9">
            <a:extLst>
              <a:ext uri="{FF2B5EF4-FFF2-40B4-BE49-F238E27FC236}">
                <a16:creationId xmlns:a16="http://schemas.microsoft.com/office/drawing/2014/main" id="{1AE542F1-F99A-4A0A-8E03-DBE715CF9553}"/>
              </a:ext>
            </a:extLst>
          </p:cNvPr>
          <p:cNvSpPr>
            <a:spLocks noGrp="1"/>
          </p:cNvSpPr>
          <p:nvPr>
            <p:ph type="body" sz="quarter" idx="14" hasCustomPrompt="1"/>
          </p:nvPr>
        </p:nvSpPr>
        <p:spPr>
          <a:xfrm>
            <a:off x="3688260" y="1088219"/>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442913"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9" name="Título 1">
            <a:extLst>
              <a:ext uri="{FF2B5EF4-FFF2-40B4-BE49-F238E27FC236}">
                <a16:creationId xmlns:a16="http://schemas.microsoft.com/office/drawing/2014/main" id="{5095F37E-7DD9-4B73-9ECD-A853001EDA7B}"/>
              </a:ext>
            </a:extLst>
          </p:cNvPr>
          <p:cNvSpPr>
            <a:spLocks noGrp="1"/>
          </p:cNvSpPr>
          <p:nvPr>
            <p:ph type="title" hasCustomPrompt="1"/>
          </p:nvPr>
        </p:nvSpPr>
        <p:spPr>
          <a:xfrm>
            <a:off x="322694" y="258471"/>
            <a:ext cx="10284069" cy="370620"/>
          </a:xfrm>
          <a:prstGeom prst="rect">
            <a:avLst/>
          </a:prstGeom>
        </p:spPr>
        <p:txBody>
          <a:bodyPr/>
          <a:lstStyle>
            <a:lvl1pPr algn="l">
              <a:tabLst/>
              <a:defRPr sz="2400" b="1">
                <a:solidFill>
                  <a:srgbClr val="0092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34" name="Espaço Reservado para Imagem 24">
            <a:extLst>
              <a:ext uri="{FF2B5EF4-FFF2-40B4-BE49-F238E27FC236}">
                <a16:creationId xmlns:a16="http://schemas.microsoft.com/office/drawing/2014/main" id="{F9C101E5-1A3D-4CE5-8799-BB51CD5B9C4C}"/>
              </a:ext>
            </a:extLst>
          </p:cNvPr>
          <p:cNvSpPr>
            <a:spLocks noGrp="1"/>
          </p:cNvSpPr>
          <p:nvPr>
            <p:ph type="pic" sz="quarter" idx="60"/>
          </p:nvPr>
        </p:nvSpPr>
        <p:spPr>
          <a:xfrm>
            <a:off x="1760731" y="2768342"/>
            <a:ext cx="2157457" cy="1351600"/>
          </a:xfrm>
          <a:prstGeom prst="parallelogram">
            <a:avLst/>
          </a:prstGeom>
        </p:spPr>
        <p:txBody>
          <a:bodyPr/>
          <a:lstStyle>
            <a:lvl1pPr marL="0" indent="0" algn="ctr">
              <a:buNone/>
              <a:defRPr sz="1600">
                <a:latin typeface="Calibri "/>
              </a:defRPr>
            </a:lvl1pPr>
          </a:lstStyle>
          <a:p>
            <a:endParaRPr lang="pt-BR" dirty="0"/>
          </a:p>
        </p:txBody>
      </p:sp>
      <p:sp>
        <p:nvSpPr>
          <p:cNvPr id="35" name="Espaço Reservado para Texto 9">
            <a:extLst>
              <a:ext uri="{FF2B5EF4-FFF2-40B4-BE49-F238E27FC236}">
                <a16:creationId xmlns:a16="http://schemas.microsoft.com/office/drawing/2014/main" id="{B5151E8F-7D65-4770-B82A-56834408A240}"/>
              </a:ext>
            </a:extLst>
          </p:cNvPr>
          <p:cNvSpPr>
            <a:spLocks noGrp="1"/>
          </p:cNvSpPr>
          <p:nvPr>
            <p:ph type="body" sz="quarter" idx="61" hasCustomPrompt="1"/>
          </p:nvPr>
        </p:nvSpPr>
        <p:spPr>
          <a:xfrm>
            <a:off x="3688260" y="2768342"/>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442913"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6" name="Espaço Reservado para Imagem 24">
            <a:extLst>
              <a:ext uri="{FF2B5EF4-FFF2-40B4-BE49-F238E27FC236}">
                <a16:creationId xmlns:a16="http://schemas.microsoft.com/office/drawing/2014/main" id="{78DC8B61-3946-4BC7-A940-B529268C25F6}"/>
              </a:ext>
            </a:extLst>
          </p:cNvPr>
          <p:cNvSpPr>
            <a:spLocks noGrp="1"/>
          </p:cNvSpPr>
          <p:nvPr>
            <p:ph type="pic" sz="quarter" idx="62"/>
          </p:nvPr>
        </p:nvSpPr>
        <p:spPr>
          <a:xfrm>
            <a:off x="1288782" y="4456044"/>
            <a:ext cx="2629407" cy="1351600"/>
          </a:xfrm>
          <a:prstGeom prst="parallelogram">
            <a:avLst/>
          </a:prstGeom>
        </p:spPr>
        <p:txBody>
          <a:bodyPr/>
          <a:lstStyle>
            <a:lvl1pPr marL="0" indent="0" algn="ctr">
              <a:buNone/>
              <a:defRPr sz="1600">
                <a:latin typeface="Calibri "/>
              </a:defRPr>
            </a:lvl1pPr>
          </a:lstStyle>
          <a:p>
            <a:endParaRPr lang="pt-BR" dirty="0"/>
          </a:p>
        </p:txBody>
      </p:sp>
      <p:sp>
        <p:nvSpPr>
          <p:cNvPr id="37" name="Espaço Reservado para Texto 9">
            <a:extLst>
              <a:ext uri="{FF2B5EF4-FFF2-40B4-BE49-F238E27FC236}">
                <a16:creationId xmlns:a16="http://schemas.microsoft.com/office/drawing/2014/main" id="{30C98021-056B-470D-9A89-7BFE69279827}"/>
              </a:ext>
            </a:extLst>
          </p:cNvPr>
          <p:cNvSpPr>
            <a:spLocks noGrp="1"/>
          </p:cNvSpPr>
          <p:nvPr>
            <p:ph type="body" sz="quarter" idx="63" hasCustomPrompt="1"/>
          </p:nvPr>
        </p:nvSpPr>
        <p:spPr>
          <a:xfrm>
            <a:off x="3688260" y="4456044"/>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442913"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0" name="Paralelogramo 39">
            <a:extLst>
              <a:ext uri="{FF2B5EF4-FFF2-40B4-BE49-F238E27FC236}">
                <a16:creationId xmlns:a16="http://schemas.microsoft.com/office/drawing/2014/main" id="{E83CBA7D-B67A-4FD6-82D2-2AF742268E5F}"/>
              </a:ext>
            </a:extLst>
          </p:cNvPr>
          <p:cNvSpPr/>
          <p:nvPr userDrawn="1"/>
        </p:nvSpPr>
        <p:spPr>
          <a:xfrm>
            <a:off x="998353" y="6025377"/>
            <a:ext cx="8101574" cy="494596"/>
          </a:xfrm>
          <a:custGeom>
            <a:avLst/>
            <a:gdLst>
              <a:gd name="connsiteX0" fmla="*/ 0 w 5533928"/>
              <a:gd name="connsiteY0" fmla="*/ 494596 h 494596"/>
              <a:gd name="connsiteX1" fmla="*/ 123649 w 5533928"/>
              <a:gd name="connsiteY1" fmla="*/ 0 h 494596"/>
              <a:gd name="connsiteX2" fmla="*/ 5533928 w 5533928"/>
              <a:gd name="connsiteY2" fmla="*/ 0 h 494596"/>
              <a:gd name="connsiteX3" fmla="*/ 5410279 w 5533928"/>
              <a:gd name="connsiteY3" fmla="*/ 494596 h 494596"/>
              <a:gd name="connsiteX4" fmla="*/ 0 w 5533928"/>
              <a:gd name="connsiteY4" fmla="*/ 494596 h 494596"/>
              <a:gd name="connsiteX0" fmla="*/ 0 w 5535640"/>
              <a:gd name="connsiteY0" fmla="*/ 494596 h 494596"/>
              <a:gd name="connsiteX1" fmla="*/ 123649 w 5535640"/>
              <a:gd name="connsiteY1" fmla="*/ 0 h 494596"/>
              <a:gd name="connsiteX2" fmla="*/ 5533928 w 5535640"/>
              <a:gd name="connsiteY2" fmla="*/ 0 h 494596"/>
              <a:gd name="connsiteX3" fmla="*/ 5535640 w 5535640"/>
              <a:gd name="connsiteY3" fmla="*/ 494596 h 494596"/>
              <a:gd name="connsiteX4" fmla="*/ 0 w 5535640"/>
              <a:gd name="connsiteY4" fmla="*/ 494596 h 49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40" h="494596">
                <a:moveTo>
                  <a:pt x="0" y="494596"/>
                </a:moveTo>
                <a:lnTo>
                  <a:pt x="123649" y="0"/>
                </a:lnTo>
                <a:lnTo>
                  <a:pt x="5533928" y="0"/>
                </a:lnTo>
                <a:cubicBezTo>
                  <a:pt x="5534499" y="164865"/>
                  <a:pt x="5535069" y="329731"/>
                  <a:pt x="5535640" y="494596"/>
                </a:cubicBezTo>
                <a:lnTo>
                  <a:pt x="0" y="49459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spaço Reservado para Texto 41">
            <a:extLst>
              <a:ext uri="{FF2B5EF4-FFF2-40B4-BE49-F238E27FC236}">
                <a16:creationId xmlns:a16="http://schemas.microsoft.com/office/drawing/2014/main" id="{D16EB037-D442-4294-A861-9759E44C4D18}"/>
              </a:ext>
            </a:extLst>
          </p:cNvPr>
          <p:cNvSpPr>
            <a:spLocks noGrp="1"/>
          </p:cNvSpPr>
          <p:nvPr>
            <p:ph type="body" sz="quarter" idx="64" hasCustomPrompt="1"/>
          </p:nvPr>
        </p:nvSpPr>
        <p:spPr>
          <a:xfrm>
            <a:off x="2538729" y="6105933"/>
            <a:ext cx="6357413" cy="331369"/>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6" name="Espaço Reservado para Imagem 3">
            <a:extLst>
              <a:ext uri="{FF2B5EF4-FFF2-40B4-BE49-F238E27FC236}">
                <a16:creationId xmlns:a16="http://schemas.microsoft.com/office/drawing/2014/main" id="{CCA731EE-19A5-4569-9D71-DF450228D3F0}"/>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98152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Layout Personalizado">
    <p:bg>
      <p:bgPr>
        <a:gradFill flip="none" rotWithShape="1">
          <a:gsLst>
            <a:gs pos="80000">
              <a:srgbClr val="110090"/>
            </a:gs>
            <a:gs pos="80000">
              <a:schemeClr val="bg1"/>
            </a:gs>
          </a:gsLst>
          <a:lin ang="16200000" scaled="1"/>
          <a:tileRect/>
        </a:grad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E4F6C2C3-5CD8-4681-8810-03D81CC80FDF}"/>
              </a:ext>
            </a:extLst>
          </p:cNvPr>
          <p:cNvSpPr/>
          <p:nvPr userDrawn="1"/>
        </p:nvSpPr>
        <p:spPr>
          <a:xfrm>
            <a:off x="271020" y="1277021"/>
            <a:ext cx="5726260" cy="158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E0D4AB13-59FF-4353-AB69-5743C0444FC5}"/>
              </a:ext>
            </a:extLst>
          </p:cNvPr>
          <p:cNvSpPr/>
          <p:nvPr userDrawn="1"/>
        </p:nvSpPr>
        <p:spPr>
          <a:xfrm>
            <a:off x="1816093" y="1591423"/>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spaço Reservado para Texto 9">
            <a:extLst>
              <a:ext uri="{FF2B5EF4-FFF2-40B4-BE49-F238E27FC236}">
                <a16:creationId xmlns:a16="http://schemas.microsoft.com/office/drawing/2014/main" id="{1AE542F1-F99A-4A0A-8E03-DBE715CF9553}"/>
              </a:ext>
            </a:extLst>
          </p:cNvPr>
          <p:cNvSpPr>
            <a:spLocks noGrp="1"/>
          </p:cNvSpPr>
          <p:nvPr>
            <p:ph type="body" sz="quarter" idx="14"/>
          </p:nvPr>
        </p:nvSpPr>
        <p:spPr>
          <a:xfrm>
            <a:off x="2017276" y="1724744"/>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6" name="Retângulo 45">
            <a:extLst>
              <a:ext uri="{FF2B5EF4-FFF2-40B4-BE49-F238E27FC236}">
                <a16:creationId xmlns:a16="http://schemas.microsoft.com/office/drawing/2014/main" id="{337D6AB1-2731-4995-8846-D9347F6C6A40}"/>
              </a:ext>
            </a:extLst>
          </p:cNvPr>
          <p:cNvSpPr/>
          <p:nvPr userDrawn="1"/>
        </p:nvSpPr>
        <p:spPr>
          <a:xfrm>
            <a:off x="271020" y="2983834"/>
            <a:ext cx="5726260" cy="176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9" name="Retângulo 48">
            <a:extLst>
              <a:ext uri="{FF2B5EF4-FFF2-40B4-BE49-F238E27FC236}">
                <a16:creationId xmlns:a16="http://schemas.microsoft.com/office/drawing/2014/main" id="{BD88D972-7929-497A-8B09-BFD9FF3BD1D8}"/>
              </a:ext>
            </a:extLst>
          </p:cNvPr>
          <p:cNvSpPr/>
          <p:nvPr userDrawn="1"/>
        </p:nvSpPr>
        <p:spPr>
          <a:xfrm>
            <a:off x="271020" y="4917466"/>
            <a:ext cx="5726260" cy="176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34564E7D-3C21-416C-BD36-68A10AD5700D}"/>
              </a:ext>
            </a:extLst>
          </p:cNvPr>
          <p:cNvSpPr/>
          <p:nvPr userDrawn="1"/>
        </p:nvSpPr>
        <p:spPr>
          <a:xfrm>
            <a:off x="6262898" y="1277021"/>
            <a:ext cx="5726260" cy="158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Retângulo 54">
            <a:extLst>
              <a:ext uri="{FF2B5EF4-FFF2-40B4-BE49-F238E27FC236}">
                <a16:creationId xmlns:a16="http://schemas.microsoft.com/office/drawing/2014/main" id="{6CB39144-1380-4AE4-8034-6853AAC55C61}"/>
              </a:ext>
            </a:extLst>
          </p:cNvPr>
          <p:cNvSpPr/>
          <p:nvPr userDrawn="1"/>
        </p:nvSpPr>
        <p:spPr>
          <a:xfrm>
            <a:off x="6262898" y="2983834"/>
            <a:ext cx="5726260" cy="176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Retângulo 57">
            <a:extLst>
              <a:ext uri="{FF2B5EF4-FFF2-40B4-BE49-F238E27FC236}">
                <a16:creationId xmlns:a16="http://schemas.microsoft.com/office/drawing/2014/main" id="{F5A92363-E1F7-4C71-A1BA-ED60C5F6F399}"/>
              </a:ext>
            </a:extLst>
          </p:cNvPr>
          <p:cNvSpPr/>
          <p:nvPr userDrawn="1"/>
        </p:nvSpPr>
        <p:spPr>
          <a:xfrm>
            <a:off x="6262898" y="4917466"/>
            <a:ext cx="5726260" cy="176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A1F09654-607B-489F-B27F-E03C9341F7BD}"/>
              </a:ext>
            </a:extLst>
          </p:cNvPr>
          <p:cNvSpPr/>
          <p:nvPr userDrawn="1"/>
        </p:nvSpPr>
        <p:spPr>
          <a:xfrm>
            <a:off x="9881663" y="6382335"/>
            <a:ext cx="1742489" cy="246221"/>
          </a:xfrm>
          <a:prstGeom prst="rect">
            <a:avLst/>
          </a:prstGeom>
        </p:spPr>
        <p:txBody>
          <a:bodyPr wrap="square">
            <a:spAutoFit/>
          </a:bodyPr>
          <a:lstStyle/>
          <a:p>
            <a:pPr algn="r"/>
            <a:r>
              <a:rPr lang="pt-BR" sz="1000" b="0" i="1" dirty="0" err="1">
                <a:solidFill>
                  <a:srgbClr val="464749"/>
                </a:solidFill>
                <a:effectLst/>
                <a:latin typeface="Calibri" panose="020F0502020204030204" pitchFamily="34" charset="0"/>
              </a:rPr>
              <a:t>Confidential</a:t>
            </a:r>
            <a:endParaRPr lang="pt-BR" sz="1000" i="1" dirty="0">
              <a:solidFill>
                <a:srgbClr val="464749"/>
              </a:solidFill>
            </a:endParaRPr>
          </a:p>
        </p:txBody>
      </p:sp>
      <p:sp>
        <p:nvSpPr>
          <p:cNvPr id="28" name="Espaço Reservado para Número de Slide 9">
            <a:extLst>
              <a:ext uri="{FF2B5EF4-FFF2-40B4-BE49-F238E27FC236}">
                <a16:creationId xmlns:a16="http://schemas.microsoft.com/office/drawing/2014/main" id="{AA9597DD-9AC3-4C46-90BD-A4C12F639887}"/>
              </a:ext>
            </a:extLst>
          </p:cNvPr>
          <p:cNvSpPr txBox="1">
            <a:spLocks/>
          </p:cNvSpPr>
          <p:nvPr userDrawn="1"/>
        </p:nvSpPr>
        <p:spPr>
          <a:xfrm>
            <a:off x="11288081" y="63170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00" i="1" smtClean="0">
                <a:solidFill>
                  <a:srgbClr val="464749"/>
                </a:solidFill>
                <a:latin typeface="Calibri" panose="020F0502020204030204" pitchFamily="34" charset="0"/>
                <a:cs typeface="Calibri" panose="020F0502020204030204" pitchFamily="34" charset="0"/>
              </a:rPr>
              <a:pPr algn="r"/>
              <a:t>‹#›</a:t>
            </a:fld>
            <a:endParaRPr lang="pt-BR" sz="1000" i="1" dirty="0">
              <a:solidFill>
                <a:srgbClr val="464749"/>
              </a:solidFill>
              <a:latin typeface="Calibri" panose="020F0502020204030204" pitchFamily="34" charset="0"/>
              <a:cs typeface="Calibri" panose="020F0502020204030204" pitchFamily="34" charset="0"/>
            </a:endParaRPr>
          </a:p>
        </p:txBody>
      </p:sp>
      <p:sp>
        <p:nvSpPr>
          <p:cNvPr id="31" name="Título 1">
            <a:extLst>
              <a:ext uri="{FF2B5EF4-FFF2-40B4-BE49-F238E27FC236}">
                <a16:creationId xmlns:a16="http://schemas.microsoft.com/office/drawing/2014/main" id="{1357F332-6220-4E4D-A488-DEFB94CE9170}"/>
              </a:ext>
            </a:extLst>
          </p:cNvPr>
          <p:cNvSpPr>
            <a:spLocks noGrp="1"/>
          </p:cNvSpPr>
          <p:nvPr>
            <p:ph type="title" hasCustomPrompt="1"/>
          </p:nvPr>
        </p:nvSpPr>
        <p:spPr>
          <a:xfrm>
            <a:off x="1069730" y="486226"/>
            <a:ext cx="10284069"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32" name="Espaço Reservado para Imagem 10">
            <a:extLst>
              <a:ext uri="{FF2B5EF4-FFF2-40B4-BE49-F238E27FC236}">
                <a16:creationId xmlns:a16="http://schemas.microsoft.com/office/drawing/2014/main" id="{0FAB96EB-F9D1-49B0-BE0B-D965197AB7CE}"/>
              </a:ext>
            </a:extLst>
          </p:cNvPr>
          <p:cNvSpPr>
            <a:spLocks noGrp="1"/>
          </p:cNvSpPr>
          <p:nvPr>
            <p:ph type="pic" sz="quarter" idx="22"/>
          </p:nvPr>
        </p:nvSpPr>
        <p:spPr>
          <a:xfrm>
            <a:off x="504173" y="1643934"/>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34" name="Retângulo 33">
            <a:extLst>
              <a:ext uri="{FF2B5EF4-FFF2-40B4-BE49-F238E27FC236}">
                <a16:creationId xmlns:a16="http://schemas.microsoft.com/office/drawing/2014/main" id="{4C038B58-BD47-4560-B1C7-533CBD825839}"/>
              </a:ext>
            </a:extLst>
          </p:cNvPr>
          <p:cNvSpPr/>
          <p:nvPr userDrawn="1"/>
        </p:nvSpPr>
        <p:spPr>
          <a:xfrm>
            <a:off x="7817609" y="1591423"/>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Espaço Reservado para Texto 9">
            <a:extLst>
              <a:ext uri="{FF2B5EF4-FFF2-40B4-BE49-F238E27FC236}">
                <a16:creationId xmlns:a16="http://schemas.microsoft.com/office/drawing/2014/main" id="{588D4FC1-ACDB-4D5E-8E95-992BF79B941E}"/>
              </a:ext>
            </a:extLst>
          </p:cNvPr>
          <p:cNvSpPr>
            <a:spLocks noGrp="1"/>
          </p:cNvSpPr>
          <p:nvPr>
            <p:ph type="body" sz="quarter" idx="61"/>
          </p:nvPr>
        </p:nvSpPr>
        <p:spPr>
          <a:xfrm>
            <a:off x="8018793" y="1724744"/>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36" name="Espaço Reservado para Imagem 10">
            <a:extLst>
              <a:ext uri="{FF2B5EF4-FFF2-40B4-BE49-F238E27FC236}">
                <a16:creationId xmlns:a16="http://schemas.microsoft.com/office/drawing/2014/main" id="{10C578BD-DA9E-41AA-9190-1C5BA93787EC}"/>
              </a:ext>
            </a:extLst>
          </p:cNvPr>
          <p:cNvSpPr>
            <a:spLocks noGrp="1"/>
          </p:cNvSpPr>
          <p:nvPr>
            <p:ph type="pic" sz="quarter" idx="62"/>
          </p:nvPr>
        </p:nvSpPr>
        <p:spPr>
          <a:xfrm>
            <a:off x="6505689" y="1643934"/>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43" name="Retângulo 42">
            <a:extLst>
              <a:ext uri="{FF2B5EF4-FFF2-40B4-BE49-F238E27FC236}">
                <a16:creationId xmlns:a16="http://schemas.microsoft.com/office/drawing/2014/main" id="{59D2F6EF-DFC2-43A0-B70A-B98FE91CA68B}"/>
              </a:ext>
            </a:extLst>
          </p:cNvPr>
          <p:cNvSpPr/>
          <p:nvPr userDrawn="1"/>
        </p:nvSpPr>
        <p:spPr>
          <a:xfrm>
            <a:off x="1816093" y="3392482"/>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Espaço Reservado para Texto 9">
            <a:extLst>
              <a:ext uri="{FF2B5EF4-FFF2-40B4-BE49-F238E27FC236}">
                <a16:creationId xmlns:a16="http://schemas.microsoft.com/office/drawing/2014/main" id="{D0CC9AB9-FCBE-47E3-9279-EBA80E71F18C}"/>
              </a:ext>
            </a:extLst>
          </p:cNvPr>
          <p:cNvSpPr>
            <a:spLocks noGrp="1"/>
          </p:cNvSpPr>
          <p:nvPr>
            <p:ph type="body" sz="quarter" idx="63"/>
          </p:nvPr>
        </p:nvSpPr>
        <p:spPr>
          <a:xfrm>
            <a:off x="2017276" y="3568335"/>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5" name="Espaço Reservado para Imagem 10">
            <a:extLst>
              <a:ext uri="{FF2B5EF4-FFF2-40B4-BE49-F238E27FC236}">
                <a16:creationId xmlns:a16="http://schemas.microsoft.com/office/drawing/2014/main" id="{BEA54655-EE2A-4064-AC02-7F89A4F7CC9F}"/>
              </a:ext>
            </a:extLst>
          </p:cNvPr>
          <p:cNvSpPr>
            <a:spLocks noGrp="1"/>
          </p:cNvSpPr>
          <p:nvPr>
            <p:ph type="pic" sz="quarter" idx="64"/>
          </p:nvPr>
        </p:nvSpPr>
        <p:spPr>
          <a:xfrm>
            <a:off x="504173" y="3444993"/>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48" name="Retângulo 47">
            <a:extLst>
              <a:ext uri="{FF2B5EF4-FFF2-40B4-BE49-F238E27FC236}">
                <a16:creationId xmlns:a16="http://schemas.microsoft.com/office/drawing/2014/main" id="{A6EFCC2A-7D48-47AF-8CEE-BB9D0DC23A10}"/>
              </a:ext>
            </a:extLst>
          </p:cNvPr>
          <p:cNvSpPr/>
          <p:nvPr userDrawn="1"/>
        </p:nvSpPr>
        <p:spPr>
          <a:xfrm>
            <a:off x="7817609" y="3392482"/>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Espaço Reservado para Texto 9">
            <a:extLst>
              <a:ext uri="{FF2B5EF4-FFF2-40B4-BE49-F238E27FC236}">
                <a16:creationId xmlns:a16="http://schemas.microsoft.com/office/drawing/2014/main" id="{E0B09D05-EE65-4CE6-BD52-7E2F22D5E137}"/>
              </a:ext>
            </a:extLst>
          </p:cNvPr>
          <p:cNvSpPr>
            <a:spLocks noGrp="1"/>
          </p:cNvSpPr>
          <p:nvPr>
            <p:ph type="body" sz="quarter" idx="65"/>
          </p:nvPr>
        </p:nvSpPr>
        <p:spPr>
          <a:xfrm>
            <a:off x="8018793" y="3568335"/>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4" name="Espaço Reservado para Imagem 10">
            <a:extLst>
              <a:ext uri="{FF2B5EF4-FFF2-40B4-BE49-F238E27FC236}">
                <a16:creationId xmlns:a16="http://schemas.microsoft.com/office/drawing/2014/main" id="{74FA6724-5B66-407B-9E4E-C23282C36B42}"/>
              </a:ext>
            </a:extLst>
          </p:cNvPr>
          <p:cNvSpPr>
            <a:spLocks noGrp="1"/>
          </p:cNvSpPr>
          <p:nvPr>
            <p:ph type="pic" sz="quarter" idx="66"/>
          </p:nvPr>
        </p:nvSpPr>
        <p:spPr>
          <a:xfrm>
            <a:off x="6505689" y="3444993"/>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57" name="Retângulo 56">
            <a:extLst>
              <a:ext uri="{FF2B5EF4-FFF2-40B4-BE49-F238E27FC236}">
                <a16:creationId xmlns:a16="http://schemas.microsoft.com/office/drawing/2014/main" id="{11405440-3BD2-4F8E-B9D2-994F3B19F321}"/>
              </a:ext>
            </a:extLst>
          </p:cNvPr>
          <p:cNvSpPr/>
          <p:nvPr userDrawn="1"/>
        </p:nvSpPr>
        <p:spPr>
          <a:xfrm>
            <a:off x="1816093" y="5326114"/>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Espaço Reservado para Texto 9">
            <a:extLst>
              <a:ext uri="{FF2B5EF4-FFF2-40B4-BE49-F238E27FC236}">
                <a16:creationId xmlns:a16="http://schemas.microsoft.com/office/drawing/2014/main" id="{BCFA835A-A209-4DED-85AE-1EA88D941820}"/>
              </a:ext>
            </a:extLst>
          </p:cNvPr>
          <p:cNvSpPr>
            <a:spLocks noGrp="1"/>
          </p:cNvSpPr>
          <p:nvPr>
            <p:ph type="body" sz="quarter" idx="67"/>
          </p:nvPr>
        </p:nvSpPr>
        <p:spPr>
          <a:xfrm>
            <a:off x="2017276" y="5501967"/>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64" name="Espaço Reservado para Imagem 10">
            <a:extLst>
              <a:ext uri="{FF2B5EF4-FFF2-40B4-BE49-F238E27FC236}">
                <a16:creationId xmlns:a16="http://schemas.microsoft.com/office/drawing/2014/main" id="{98CC7794-A973-4C19-AAC0-A5F24B4C4E78}"/>
              </a:ext>
            </a:extLst>
          </p:cNvPr>
          <p:cNvSpPr>
            <a:spLocks noGrp="1"/>
          </p:cNvSpPr>
          <p:nvPr>
            <p:ph type="pic" sz="quarter" idx="68"/>
          </p:nvPr>
        </p:nvSpPr>
        <p:spPr>
          <a:xfrm>
            <a:off x="504173" y="5378625"/>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66" name="Retângulo 65">
            <a:extLst>
              <a:ext uri="{FF2B5EF4-FFF2-40B4-BE49-F238E27FC236}">
                <a16:creationId xmlns:a16="http://schemas.microsoft.com/office/drawing/2014/main" id="{E2B8BC2C-3EDD-4889-8C40-75EB85FB526D}"/>
              </a:ext>
            </a:extLst>
          </p:cNvPr>
          <p:cNvSpPr/>
          <p:nvPr userDrawn="1"/>
        </p:nvSpPr>
        <p:spPr>
          <a:xfrm>
            <a:off x="7817609" y="5326114"/>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Espaço Reservado para Texto 9">
            <a:extLst>
              <a:ext uri="{FF2B5EF4-FFF2-40B4-BE49-F238E27FC236}">
                <a16:creationId xmlns:a16="http://schemas.microsoft.com/office/drawing/2014/main" id="{93163D33-89C1-4FC6-BEF9-E6A866E52360}"/>
              </a:ext>
            </a:extLst>
          </p:cNvPr>
          <p:cNvSpPr>
            <a:spLocks noGrp="1"/>
          </p:cNvSpPr>
          <p:nvPr>
            <p:ph type="body" sz="quarter" idx="69"/>
          </p:nvPr>
        </p:nvSpPr>
        <p:spPr>
          <a:xfrm>
            <a:off x="8018793" y="5501967"/>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71" name="Espaço Reservado para Imagem 10">
            <a:extLst>
              <a:ext uri="{FF2B5EF4-FFF2-40B4-BE49-F238E27FC236}">
                <a16:creationId xmlns:a16="http://schemas.microsoft.com/office/drawing/2014/main" id="{79023202-ADE5-4EC1-904F-A96D08039AF9}"/>
              </a:ext>
            </a:extLst>
          </p:cNvPr>
          <p:cNvSpPr>
            <a:spLocks noGrp="1"/>
          </p:cNvSpPr>
          <p:nvPr>
            <p:ph type="pic" sz="quarter" idx="70"/>
          </p:nvPr>
        </p:nvSpPr>
        <p:spPr>
          <a:xfrm>
            <a:off x="6505689" y="5378625"/>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33" name="Espaço Reservado para Imagem 3">
            <a:extLst>
              <a:ext uri="{FF2B5EF4-FFF2-40B4-BE49-F238E27FC236}">
                <a16:creationId xmlns:a16="http://schemas.microsoft.com/office/drawing/2014/main" id="{F24A484D-FCBD-422A-9009-9C63CDB891E9}"/>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207454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Layout Personalizado">
    <p:bg>
      <p:bgPr>
        <a:solidFill>
          <a:schemeClr val="bg1"/>
        </a:solidFill>
        <a:effectLst/>
      </p:bgPr>
    </p:bg>
    <p:spTree>
      <p:nvGrpSpPr>
        <p:cNvPr id="1" name=""/>
        <p:cNvGrpSpPr/>
        <p:nvPr/>
      </p:nvGrpSpPr>
      <p:grpSpPr>
        <a:xfrm>
          <a:off x="0" y="0"/>
          <a:ext cx="0" cy="0"/>
          <a:chOff x="0" y="0"/>
          <a:chExt cx="0" cy="0"/>
        </a:xfrm>
      </p:grpSpPr>
      <p:sp>
        <p:nvSpPr>
          <p:cNvPr id="35" name="Paralelogramo 34">
            <a:extLst>
              <a:ext uri="{FF2B5EF4-FFF2-40B4-BE49-F238E27FC236}">
                <a16:creationId xmlns:a16="http://schemas.microsoft.com/office/drawing/2014/main" id="{4B6C006E-57E1-4B0C-83F9-5C103869DE9D}"/>
              </a:ext>
            </a:extLst>
          </p:cNvPr>
          <p:cNvSpPr/>
          <p:nvPr userDrawn="1"/>
        </p:nvSpPr>
        <p:spPr>
          <a:xfrm>
            <a:off x="417012" y="1384986"/>
            <a:ext cx="4972085"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Espaço Reservado para Texto 19">
            <a:extLst>
              <a:ext uri="{FF2B5EF4-FFF2-40B4-BE49-F238E27FC236}">
                <a16:creationId xmlns:a16="http://schemas.microsoft.com/office/drawing/2014/main" id="{F9B84722-891A-4901-8021-B15EFE04D470}"/>
              </a:ext>
            </a:extLst>
          </p:cNvPr>
          <p:cNvSpPr>
            <a:spLocks noGrp="1"/>
          </p:cNvSpPr>
          <p:nvPr>
            <p:ph type="body" sz="quarter" idx="23" hasCustomPrompt="1"/>
          </p:nvPr>
        </p:nvSpPr>
        <p:spPr>
          <a:xfrm>
            <a:off x="610537" y="1442692"/>
            <a:ext cx="4456283"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8" name="Título 1">
            <a:extLst>
              <a:ext uri="{FF2B5EF4-FFF2-40B4-BE49-F238E27FC236}">
                <a16:creationId xmlns:a16="http://schemas.microsoft.com/office/drawing/2014/main" id="{F143A82D-8400-48B1-A8AA-4C23C1FA1E89}"/>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a:t>Trebuchet M font normal (size 24)</a:t>
            </a:r>
          </a:p>
        </p:txBody>
      </p:sp>
      <p:sp>
        <p:nvSpPr>
          <p:cNvPr id="37" name="Paralelogramo 36">
            <a:extLst>
              <a:ext uri="{FF2B5EF4-FFF2-40B4-BE49-F238E27FC236}">
                <a16:creationId xmlns:a16="http://schemas.microsoft.com/office/drawing/2014/main" id="{9B04BEC8-5172-4668-9449-3BFB424BBE88}"/>
              </a:ext>
            </a:extLst>
          </p:cNvPr>
          <p:cNvSpPr/>
          <p:nvPr userDrawn="1"/>
        </p:nvSpPr>
        <p:spPr>
          <a:xfrm>
            <a:off x="5681832" y="1384986"/>
            <a:ext cx="4972085"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0" name="Espaço Reservado para Texto 19">
            <a:extLst>
              <a:ext uri="{FF2B5EF4-FFF2-40B4-BE49-F238E27FC236}">
                <a16:creationId xmlns:a16="http://schemas.microsoft.com/office/drawing/2014/main" id="{5365872E-527B-435B-B285-E212D45ED628}"/>
              </a:ext>
            </a:extLst>
          </p:cNvPr>
          <p:cNvSpPr>
            <a:spLocks noGrp="1"/>
          </p:cNvSpPr>
          <p:nvPr>
            <p:ph type="body" sz="quarter" idx="59" hasCustomPrompt="1"/>
          </p:nvPr>
        </p:nvSpPr>
        <p:spPr>
          <a:xfrm>
            <a:off x="5875356" y="1442692"/>
            <a:ext cx="4456283"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46" name="Paralelogramo 45">
            <a:extLst>
              <a:ext uri="{FF2B5EF4-FFF2-40B4-BE49-F238E27FC236}">
                <a16:creationId xmlns:a16="http://schemas.microsoft.com/office/drawing/2014/main" id="{8C3BFE34-34B7-42DF-8AC4-7A4090CD66DD}"/>
              </a:ext>
            </a:extLst>
          </p:cNvPr>
          <p:cNvSpPr/>
          <p:nvPr userDrawn="1"/>
        </p:nvSpPr>
        <p:spPr>
          <a:xfrm>
            <a:off x="417012" y="4021420"/>
            <a:ext cx="4972085"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0" name="Espaço Reservado para Texto 19">
            <a:extLst>
              <a:ext uri="{FF2B5EF4-FFF2-40B4-BE49-F238E27FC236}">
                <a16:creationId xmlns:a16="http://schemas.microsoft.com/office/drawing/2014/main" id="{564C7577-C9B4-404B-B218-B8A9DB86C8E3}"/>
              </a:ext>
            </a:extLst>
          </p:cNvPr>
          <p:cNvSpPr>
            <a:spLocks noGrp="1"/>
          </p:cNvSpPr>
          <p:nvPr>
            <p:ph type="body" sz="quarter" idx="61" hasCustomPrompt="1"/>
          </p:nvPr>
        </p:nvSpPr>
        <p:spPr>
          <a:xfrm>
            <a:off x="610537" y="4079126"/>
            <a:ext cx="4456283"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52" name="Paralelogramo 51">
            <a:extLst>
              <a:ext uri="{FF2B5EF4-FFF2-40B4-BE49-F238E27FC236}">
                <a16:creationId xmlns:a16="http://schemas.microsoft.com/office/drawing/2014/main" id="{39C1DE08-61BE-41BB-B44E-D5D1FF5EDDF2}"/>
              </a:ext>
            </a:extLst>
          </p:cNvPr>
          <p:cNvSpPr/>
          <p:nvPr userDrawn="1"/>
        </p:nvSpPr>
        <p:spPr>
          <a:xfrm>
            <a:off x="5681832" y="4021420"/>
            <a:ext cx="4972085"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3" name="Espaço Reservado para Texto 19">
            <a:extLst>
              <a:ext uri="{FF2B5EF4-FFF2-40B4-BE49-F238E27FC236}">
                <a16:creationId xmlns:a16="http://schemas.microsoft.com/office/drawing/2014/main" id="{7A28D0C4-1DA6-4F8C-92B4-02B5E2D89409}"/>
              </a:ext>
            </a:extLst>
          </p:cNvPr>
          <p:cNvSpPr>
            <a:spLocks noGrp="1"/>
          </p:cNvSpPr>
          <p:nvPr>
            <p:ph type="body" sz="quarter" idx="63" hasCustomPrompt="1"/>
          </p:nvPr>
        </p:nvSpPr>
        <p:spPr>
          <a:xfrm>
            <a:off x="5875356" y="4079126"/>
            <a:ext cx="4456283"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0" name="Espaço Reservado para Imagem 3">
            <a:extLst>
              <a:ext uri="{FF2B5EF4-FFF2-40B4-BE49-F238E27FC236}">
                <a16:creationId xmlns:a16="http://schemas.microsoft.com/office/drawing/2014/main" id="{95F4F395-2A8F-4A76-8457-6B59BAE074EA}"/>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2" name="Rectangle 1">
            <a:extLst>
              <a:ext uri="{FF2B5EF4-FFF2-40B4-BE49-F238E27FC236}">
                <a16:creationId xmlns:a16="http://schemas.microsoft.com/office/drawing/2014/main" id="{074235BF-6A92-4CCF-9C54-7D2563DF0DDF}"/>
              </a:ext>
            </a:extLst>
          </p:cNvPr>
          <p:cNvSpPr/>
          <p:nvPr userDrawn="1"/>
        </p:nvSpPr>
        <p:spPr>
          <a:xfrm>
            <a:off x="417011" y="1888183"/>
            <a:ext cx="4843334" cy="1864316"/>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Rectangle 20">
            <a:extLst>
              <a:ext uri="{FF2B5EF4-FFF2-40B4-BE49-F238E27FC236}">
                <a16:creationId xmlns:a16="http://schemas.microsoft.com/office/drawing/2014/main" id="{7F4F43F8-F685-470F-84B8-6508AB9D5547}"/>
              </a:ext>
            </a:extLst>
          </p:cNvPr>
          <p:cNvSpPr/>
          <p:nvPr userDrawn="1"/>
        </p:nvSpPr>
        <p:spPr>
          <a:xfrm>
            <a:off x="5681832" y="1869963"/>
            <a:ext cx="4843334" cy="1864316"/>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Rectangle 25">
            <a:extLst>
              <a:ext uri="{FF2B5EF4-FFF2-40B4-BE49-F238E27FC236}">
                <a16:creationId xmlns:a16="http://schemas.microsoft.com/office/drawing/2014/main" id="{CFC57BF2-6B15-4F6F-8EDB-A2BEA414CBAA}"/>
              </a:ext>
            </a:extLst>
          </p:cNvPr>
          <p:cNvSpPr/>
          <p:nvPr userDrawn="1"/>
        </p:nvSpPr>
        <p:spPr>
          <a:xfrm>
            <a:off x="417012" y="4511752"/>
            <a:ext cx="4843334" cy="1864316"/>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26">
            <a:extLst>
              <a:ext uri="{FF2B5EF4-FFF2-40B4-BE49-F238E27FC236}">
                <a16:creationId xmlns:a16="http://schemas.microsoft.com/office/drawing/2014/main" id="{6F089F10-0B27-424C-A831-3EA27E4D5D64}"/>
              </a:ext>
            </a:extLst>
          </p:cNvPr>
          <p:cNvSpPr/>
          <p:nvPr userDrawn="1"/>
        </p:nvSpPr>
        <p:spPr>
          <a:xfrm>
            <a:off x="5681832" y="4525585"/>
            <a:ext cx="4843334" cy="1864316"/>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Espaço Reservado para Texto 19">
            <a:extLst>
              <a:ext uri="{FF2B5EF4-FFF2-40B4-BE49-F238E27FC236}">
                <a16:creationId xmlns:a16="http://schemas.microsoft.com/office/drawing/2014/main" id="{BCE950E9-B459-43DF-87F1-4B4B74C15DF2}"/>
              </a:ext>
            </a:extLst>
          </p:cNvPr>
          <p:cNvSpPr>
            <a:spLocks noGrp="1"/>
          </p:cNvSpPr>
          <p:nvPr>
            <p:ph type="body" sz="quarter" idx="64" hasCustomPrompt="1"/>
          </p:nvPr>
        </p:nvSpPr>
        <p:spPr>
          <a:xfrm>
            <a:off x="610537" y="1984187"/>
            <a:ext cx="4456283" cy="1655658"/>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a:t>Calibri font (size 12)</a:t>
            </a:r>
          </a:p>
        </p:txBody>
      </p:sp>
      <p:sp>
        <p:nvSpPr>
          <p:cNvPr id="31" name="Espaço Reservado para Texto 19">
            <a:extLst>
              <a:ext uri="{FF2B5EF4-FFF2-40B4-BE49-F238E27FC236}">
                <a16:creationId xmlns:a16="http://schemas.microsoft.com/office/drawing/2014/main" id="{CBD2EDD9-49B2-4BEC-A5F2-4C22DFAC680D}"/>
              </a:ext>
            </a:extLst>
          </p:cNvPr>
          <p:cNvSpPr>
            <a:spLocks noGrp="1"/>
          </p:cNvSpPr>
          <p:nvPr>
            <p:ph type="body" sz="quarter" idx="65" hasCustomPrompt="1"/>
          </p:nvPr>
        </p:nvSpPr>
        <p:spPr>
          <a:xfrm>
            <a:off x="610537" y="4645185"/>
            <a:ext cx="4456283" cy="1655658"/>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a:t>Calibri font (size 12)</a:t>
            </a:r>
          </a:p>
        </p:txBody>
      </p:sp>
      <p:sp>
        <p:nvSpPr>
          <p:cNvPr id="32" name="Espaço Reservado para Texto 19">
            <a:extLst>
              <a:ext uri="{FF2B5EF4-FFF2-40B4-BE49-F238E27FC236}">
                <a16:creationId xmlns:a16="http://schemas.microsoft.com/office/drawing/2014/main" id="{499A8434-6E32-4D8F-A148-30A492FD9923}"/>
              </a:ext>
            </a:extLst>
          </p:cNvPr>
          <p:cNvSpPr>
            <a:spLocks noGrp="1"/>
          </p:cNvSpPr>
          <p:nvPr>
            <p:ph type="body" sz="quarter" idx="66" hasCustomPrompt="1"/>
          </p:nvPr>
        </p:nvSpPr>
        <p:spPr>
          <a:xfrm>
            <a:off x="5875356" y="1984187"/>
            <a:ext cx="4456283" cy="1655658"/>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a:t>Calibri font (size 12)</a:t>
            </a:r>
          </a:p>
        </p:txBody>
      </p:sp>
      <p:sp>
        <p:nvSpPr>
          <p:cNvPr id="33" name="Espaço Reservado para Texto 19">
            <a:extLst>
              <a:ext uri="{FF2B5EF4-FFF2-40B4-BE49-F238E27FC236}">
                <a16:creationId xmlns:a16="http://schemas.microsoft.com/office/drawing/2014/main" id="{97EE9B05-49FD-42D5-8AB1-C3C4EF016CDC}"/>
              </a:ext>
            </a:extLst>
          </p:cNvPr>
          <p:cNvSpPr>
            <a:spLocks noGrp="1"/>
          </p:cNvSpPr>
          <p:nvPr>
            <p:ph type="body" sz="quarter" idx="67" hasCustomPrompt="1"/>
          </p:nvPr>
        </p:nvSpPr>
        <p:spPr>
          <a:xfrm>
            <a:off x="5875356" y="4645185"/>
            <a:ext cx="4456283" cy="1655658"/>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a:t>Calibri font (size 12)</a:t>
            </a:r>
          </a:p>
        </p:txBody>
      </p:sp>
    </p:spTree>
    <p:extLst>
      <p:ext uri="{BB962C8B-B14F-4D97-AF65-F5344CB8AC3E}">
        <p14:creationId xmlns:p14="http://schemas.microsoft.com/office/powerpoint/2010/main" val="2142206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3" name="Paralelogramo 2">
            <a:extLst>
              <a:ext uri="{FF2B5EF4-FFF2-40B4-BE49-F238E27FC236}">
                <a16:creationId xmlns:a16="http://schemas.microsoft.com/office/drawing/2014/main" id="{39B11373-D29C-41FE-AEC0-0DCDEA96A94C}"/>
              </a:ext>
            </a:extLst>
          </p:cNvPr>
          <p:cNvSpPr/>
          <p:nvPr userDrawn="1"/>
        </p:nvSpPr>
        <p:spPr>
          <a:xfrm>
            <a:off x="440681" y="1384986"/>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Texto 19">
            <a:extLst>
              <a:ext uri="{FF2B5EF4-FFF2-40B4-BE49-F238E27FC236}">
                <a16:creationId xmlns:a16="http://schemas.microsoft.com/office/drawing/2014/main" id="{F184C6CB-BF96-4D11-A8D6-C522B702E9DE}"/>
              </a:ext>
            </a:extLst>
          </p:cNvPr>
          <p:cNvSpPr>
            <a:spLocks noGrp="1"/>
          </p:cNvSpPr>
          <p:nvPr>
            <p:ph type="body" sz="quarter" idx="23" hasCustomPrompt="1"/>
          </p:nvPr>
        </p:nvSpPr>
        <p:spPr>
          <a:xfrm>
            <a:off x="709747" y="1442692"/>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5" name="Espaço Reservado para Imagem 3">
            <a:extLst>
              <a:ext uri="{FF2B5EF4-FFF2-40B4-BE49-F238E27FC236}">
                <a16:creationId xmlns:a16="http://schemas.microsoft.com/office/drawing/2014/main" id="{92C17516-0040-4C90-B78D-2EA28CE35BC6}"/>
              </a:ext>
            </a:extLst>
          </p:cNvPr>
          <p:cNvSpPr>
            <a:spLocks noGrp="1"/>
          </p:cNvSpPr>
          <p:nvPr>
            <p:ph type="pic" sz="quarter" idx="36"/>
          </p:nvPr>
        </p:nvSpPr>
        <p:spPr>
          <a:xfrm>
            <a:off x="440681" y="1889151"/>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6" name="Espaço Reservado para Número de Slide 9">
            <a:extLst>
              <a:ext uri="{FF2B5EF4-FFF2-40B4-BE49-F238E27FC236}">
                <a16:creationId xmlns:a16="http://schemas.microsoft.com/office/drawing/2014/main" id="{D7FBD592-1C78-4C26-9A4C-85E3C14ACB95}"/>
              </a:ext>
            </a:extLst>
          </p:cNvPr>
          <p:cNvSpPr txBox="1">
            <a:spLocks/>
          </p:cNvSpPr>
          <p:nvPr userDrawn="1"/>
        </p:nvSpPr>
        <p:spPr>
          <a:xfrm>
            <a:off x="10918344" y="63170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endParaRPr lang="pt-BR" sz="1200" i="1" dirty="0">
              <a:solidFill>
                <a:srgbClr val="464749"/>
              </a:solidFill>
              <a:latin typeface="Calibri" panose="020F0502020204030204" pitchFamily="34" charset="0"/>
              <a:cs typeface="Calibri" panose="020F0502020204030204" pitchFamily="34" charset="0"/>
            </a:endParaRPr>
          </a:p>
        </p:txBody>
      </p:sp>
      <p:sp>
        <p:nvSpPr>
          <p:cNvPr id="8" name="Título 1">
            <a:extLst>
              <a:ext uri="{FF2B5EF4-FFF2-40B4-BE49-F238E27FC236}">
                <a16:creationId xmlns:a16="http://schemas.microsoft.com/office/drawing/2014/main" id="{01AFBEBE-81FC-4ACF-A8FD-F5CFB47898E3}"/>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22" name="Paralelogramo 21">
            <a:extLst>
              <a:ext uri="{FF2B5EF4-FFF2-40B4-BE49-F238E27FC236}">
                <a16:creationId xmlns:a16="http://schemas.microsoft.com/office/drawing/2014/main" id="{9E1610B1-B5B9-4AD2-91CC-F9EEFF4C037E}"/>
              </a:ext>
            </a:extLst>
          </p:cNvPr>
          <p:cNvSpPr/>
          <p:nvPr userDrawn="1"/>
        </p:nvSpPr>
        <p:spPr>
          <a:xfrm>
            <a:off x="4309436" y="1384986"/>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Espaço Reservado para Texto 19">
            <a:extLst>
              <a:ext uri="{FF2B5EF4-FFF2-40B4-BE49-F238E27FC236}">
                <a16:creationId xmlns:a16="http://schemas.microsoft.com/office/drawing/2014/main" id="{25E3C822-1A3A-42C9-AA4E-AC6D466C9075}"/>
              </a:ext>
            </a:extLst>
          </p:cNvPr>
          <p:cNvSpPr>
            <a:spLocks noGrp="1"/>
          </p:cNvSpPr>
          <p:nvPr>
            <p:ph type="body" sz="quarter" idx="50" hasCustomPrompt="1"/>
          </p:nvPr>
        </p:nvSpPr>
        <p:spPr>
          <a:xfrm>
            <a:off x="4578501" y="1442692"/>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4" name="Espaço Reservado para Imagem 3">
            <a:extLst>
              <a:ext uri="{FF2B5EF4-FFF2-40B4-BE49-F238E27FC236}">
                <a16:creationId xmlns:a16="http://schemas.microsoft.com/office/drawing/2014/main" id="{26B2FAA9-EB12-4733-B70D-1CA8B5F5A72F}"/>
              </a:ext>
            </a:extLst>
          </p:cNvPr>
          <p:cNvSpPr>
            <a:spLocks noGrp="1"/>
          </p:cNvSpPr>
          <p:nvPr>
            <p:ph type="pic" sz="quarter" idx="51"/>
          </p:nvPr>
        </p:nvSpPr>
        <p:spPr>
          <a:xfrm>
            <a:off x="4309436" y="1889151"/>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25" name="Paralelogramo 24">
            <a:extLst>
              <a:ext uri="{FF2B5EF4-FFF2-40B4-BE49-F238E27FC236}">
                <a16:creationId xmlns:a16="http://schemas.microsoft.com/office/drawing/2014/main" id="{F49B4FA4-99E5-4001-9F87-3BFD00F2C5CF}"/>
              </a:ext>
            </a:extLst>
          </p:cNvPr>
          <p:cNvSpPr/>
          <p:nvPr userDrawn="1"/>
        </p:nvSpPr>
        <p:spPr>
          <a:xfrm>
            <a:off x="8265878" y="1384986"/>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Espaço Reservado para Texto 19">
            <a:extLst>
              <a:ext uri="{FF2B5EF4-FFF2-40B4-BE49-F238E27FC236}">
                <a16:creationId xmlns:a16="http://schemas.microsoft.com/office/drawing/2014/main" id="{03A73CF5-E7B7-4FFE-9B29-07E390336DC6}"/>
              </a:ext>
            </a:extLst>
          </p:cNvPr>
          <p:cNvSpPr>
            <a:spLocks noGrp="1"/>
          </p:cNvSpPr>
          <p:nvPr>
            <p:ph type="body" sz="quarter" idx="52" hasCustomPrompt="1"/>
          </p:nvPr>
        </p:nvSpPr>
        <p:spPr>
          <a:xfrm>
            <a:off x="8534943" y="1442692"/>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7" name="Espaço Reservado para Imagem 3">
            <a:extLst>
              <a:ext uri="{FF2B5EF4-FFF2-40B4-BE49-F238E27FC236}">
                <a16:creationId xmlns:a16="http://schemas.microsoft.com/office/drawing/2014/main" id="{9CE542CD-3575-40ED-9F3D-DDF5822C89EF}"/>
              </a:ext>
            </a:extLst>
          </p:cNvPr>
          <p:cNvSpPr>
            <a:spLocks noGrp="1"/>
          </p:cNvSpPr>
          <p:nvPr>
            <p:ph type="pic" sz="quarter" idx="53"/>
          </p:nvPr>
        </p:nvSpPr>
        <p:spPr>
          <a:xfrm>
            <a:off x="8265878" y="1889151"/>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28" name="Paralelogramo 27">
            <a:extLst>
              <a:ext uri="{FF2B5EF4-FFF2-40B4-BE49-F238E27FC236}">
                <a16:creationId xmlns:a16="http://schemas.microsoft.com/office/drawing/2014/main" id="{8800BC33-51E9-4511-A9E3-042210D54934}"/>
              </a:ext>
            </a:extLst>
          </p:cNvPr>
          <p:cNvSpPr/>
          <p:nvPr userDrawn="1"/>
        </p:nvSpPr>
        <p:spPr>
          <a:xfrm>
            <a:off x="440681" y="3829165"/>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Espaço Reservado para Texto 19">
            <a:extLst>
              <a:ext uri="{FF2B5EF4-FFF2-40B4-BE49-F238E27FC236}">
                <a16:creationId xmlns:a16="http://schemas.microsoft.com/office/drawing/2014/main" id="{52408491-F20B-47B0-AFC7-DC99BD3C1CF9}"/>
              </a:ext>
            </a:extLst>
          </p:cNvPr>
          <p:cNvSpPr>
            <a:spLocks noGrp="1"/>
          </p:cNvSpPr>
          <p:nvPr>
            <p:ph type="body" sz="quarter" idx="54" hasCustomPrompt="1"/>
          </p:nvPr>
        </p:nvSpPr>
        <p:spPr>
          <a:xfrm>
            <a:off x="709747" y="3886871"/>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0" name="Espaço Reservado para Imagem 3">
            <a:extLst>
              <a:ext uri="{FF2B5EF4-FFF2-40B4-BE49-F238E27FC236}">
                <a16:creationId xmlns:a16="http://schemas.microsoft.com/office/drawing/2014/main" id="{7D20CC92-01DA-4DF2-8364-A48816F452A2}"/>
              </a:ext>
            </a:extLst>
          </p:cNvPr>
          <p:cNvSpPr>
            <a:spLocks noGrp="1"/>
          </p:cNvSpPr>
          <p:nvPr>
            <p:ph type="pic" sz="quarter" idx="55"/>
          </p:nvPr>
        </p:nvSpPr>
        <p:spPr>
          <a:xfrm>
            <a:off x="440681" y="4333330"/>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31" name="Paralelogramo 30">
            <a:extLst>
              <a:ext uri="{FF2B5EF4-FFF2-40B4-BE49-F238E27FC236}">
                <a16:creationId xmlns:a16="http://schemas.microsoft.com/office/drawing/2014/main" id="{4289ACBE-3228-4201-88F1-49AA3475B9EE}"/>
              </a:ext>
            </a:extLst>
          </p:cNvPr>
          <p:cNvSpPr/>
          <p:nvPr userDrawn="1"/>
        </p:nvSpPr>
        <p:spPr>
          <a:xfrm>
            <a:off x="4309436" y="3829165"/>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Espaço Reservado para Texto 19">
            <a:extLst>
              <a:ext uri="{FF2B5EF4-FFF2-40B4-BE49-F238E27FC236}">
                <a16:creationId xmlns:a16="http://schemas.microsoft.com/office/drawing/2014/main" id="{BDCE7FF3-CECF-4345-8BE0-E39E7805F7A5}"/>
              </a:ext>
            </a:extLst>
          </p:cNvPr>
          <p:cNvSpPr>
            <a:spLocks noGrp="1"/>
          </p:cNvSpPr>
          <p:nvPr>
            <p:ph type="body" sz="quarter" idx="56" hasCustomPrompt="1"/>
          </p:nvPr>
        </p:nvSpPr>
        <p:spPr>
          <a:xfrm>
            <a:off x="4578501" y="3886871"/>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3" name="Espaço Reservado para Imagem 3">
            <a:extLst>
              <a:ext uri="{FF2B5EF4-FFF2-40B4-BE49-F238E27FC236}">
                <a16:creationId xmlns:a16="http://schemas.microsoft.com/office/drawing/2014/main" id="{1FD37CA1-8EFB-416A-819C-53B48CF2EC72}"/>
              </a:ext>
            </a:extLst>
          </p:cNvPr>
          <p:cNvSpPr>
            <a:spLocks noGrp="1"/>
          </p:cNvSpPr>
          <p:nvPr>
            <p:ph type="pic" sz="quarter" idx="57"/>
          </p:nvPr>
        </p:nvSpPr>
        <p:spPr>
          <a:xfrm>
            <a:off x="4309436" y="4333330"/>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34" name="Paralelogramo 33">
            <a:extLst>
              <a:ext uri="{FF2B5EF4-FFF2-40B4-BE49-F238E27FC236}">
                <a16:creationId xmlns:a16="http://schemas.microsoft.com/office/drawing/2014/main" id="{16E641CA-4975-4647-91F7-FB9C5DE30DA6}"/>
              </a:ext>
            </a:extLst>
          </p:cNvPr>
          <p:cNvSpPr/>
          <p:nvPr userDrawn="1"/>
        </p:nvSpPr>
        <p:spPr>
          <a:xfrm>
            <a:off x="8265878" y="3829165"/>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Espaço Reservado para Texto 19">
            <a:extLst>
              <a:ext uri="{FF2B5EF4-FFF2-40B4-BE49-F238E27FC236}">
                <a16:creationId xmlns:a16="http://schemas.microsoft.com/office/drawing/2014/main" id="{CB0C6092-4AC4-47FF-BB51-7E8FCC5D77A3}"/>
              </a:ext>
            </a:extLst>
          </p:cNvPr>
          <p:cNvSpPr>
            <a:spLocks noGrp="1"/>
          </p:cNvSpPr>
          <p:nvPr>
            <p:ph type="body" sz="quarter" idx="58" hasCustomPrompt="1"/>
          </p:nvPr>
        </p:nvSpPr>
        <p:spPr>
          <a:xfrm>
            <a:off x="8534943" y="3886871"/>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6" name="Espaço Reservado para Imagem 3">
            <a:extLst>
              <a:ext uri="{FF2B5EF4-FFF2-40B4-BE49-F238E27FC236}">
                <a16:creationId xmlns:a16="http://schemas.microsoft.com/office/drawing/2014/main" id="{03DC3AF3-6466-44C0-BF20-38AC2B007210}"/>
              </a:ext>
            </a:extLst>
          </p:cNvPr>
          <p:cNvSpPr>
            <a:spLocks noGrp="1"/>
          </p:cNvSpPr>
          <p:nvPr>
            <p:ph type="pic" sz="quarter" idx="59"/>
          </p:nvPr>
        </p:nvSpPr>
        <p:spPr>
          <a:xfrm>
            <a:off x="8265878" y="4333330"/>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39" name="Espaço Reservado para Texto 7">
            <a:extLst>
              <a:ext uri="{FF2B5EF4-FFF2-40B4-BE49-F238E27FC236}">
                <a16:creationId xmlns:a16="http://schemas.microsoft.com/office/drawing/2014/main" id="{9B5D2AE9-6EEA-478A-842F-230B0D467115}"/>
              </a:ext>
            </a:extLst>
          </p:cNvPr>
          <p:cNvSpPr>
            <a:spLocks noGrp="1"/>
          </p:cNvSpPr>
          <p:nvPr>
            <p:ph type="body" sz="quarter" idx="60" hasCustomPrompt="1"/>
          </p:nvPr>
        </p:nvSpPr>
        <p:spPr>
          <a:xfrm>
            <a:off x="285553" y="6306666"/>
            <a:ext cx="6866282" cy="285204"/>
          </a:xfrm>
          <a:prstGeom prst="rect">
            <a:avLst/>
          </a:prstGeom>
        </p:spPr>
        <p:txBody>
          <a:bodyPr/>
          <a:lstStyle>
            <a:lvl1pPr marL="0" indent="0" algn="l">
              <a:buNone/>
              <a:defRPr sz="1200"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8" name="Espaço Reservado para Imagem 3">
            <a:extLst>
              <a:ext uri="{FF2B5EF4-FFF2-40B4-BE49-F238E27FC236}">
                <a16:creationId xmlns:a16="http://schemas.microsoft.com/office/drawing/2014/main" id="{8C8FE6CD-99A0-4D49-8CEB-987B778F2CD9}"/>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80588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56435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4_Layout Personalizado">
    <p:bg>
      <p:bgPr>
        <a:gradFill>
          <a:gsLst>
            <a:gs pos="17000">
              <a:srgbClr val="29B7EB"/>
            </a:gs>
            <a:gs pos="17000">
              <a:schemeClr val="bg1"/>
            </a:gs>
          </a:gsLst>
          <a:lin ang="5400000" scaled="1"/>
        </a:gradFill>
        <a:effectLst/>
      </p:bgPr>
    </p:bg>
    <p:spTree>
      <p:nvGrpSpPr>
        <p:cNvPr id="1" name=""/>
        <p:cNvGrpSpPr/>
        <p:nvPr/>
      </p:nvGrpSpPr>
      <p:grpSpPr>
        <a:xfrm>
          <a:off x="0" y="0"/>
          <a:ext cx="0" cy="0"/>
          <a:chOff x="0" y="0"/>
          <a:chExt cx="0" cy="0"/>
        </a:xfrm>
      </p:grpSpPr>
      <p:sp>
        <p:nvSpPr>
          <p:cNvPr id="35" name="Retângulo 34">
            <a:extLst>
              <a:ext uri="{FF2B5EF4-FFF2-40B4-BE49-F238E27FC236}">
                <a16:creationId xmlns:a16="http://schemas.microsoft.com/office/drawing/2014/main" id="{4B6C006E-57E1-4B0C-83F9-5C103869DE9D}"/>
              </a:ext>
            </a:extLst>
          </p:cNvPr>
          <p:cNvSpPr/>
          <p:nvPr userDrawn="1"/>
        </p:nvSpPr>
        <p:spPr>
          <a:xfrm>
            <a:off x="838199" y="1384986"/>
            <a:ext cx="4972085"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tângulo 16">
            <a:extLst>
              <a:ext uri="{FF2B5EF4-FFF2-40B4-BE49-F238E27FC236}">
                <a16:creationId xmlns:a16="http://schemas.microsoft.com/office/drawing/2014/main" id="{ABCDD9A7-A5D1-4278-9EFD-B6D2474D99FD}"/>
              </a:ext>
            </a:extLst>
          </p:cNvPr>
          <p:cNvSpPr/>
          <p:nvPr userDrawn="1"/>
        </p:nvSpPr>
        <p:spPr>
          <a:xfrm>
            <a:off x="6095998" y="1160586"/>
            <a:ext cx="6244082" cy="28178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CF7BA7E1-F266-4B83-B75A-DA0A9A15DE78}"/>
              </a:ext>
            </a:extLst>
          </p:cNvPr>
          <p:cNvSpPr/>
          <p:nvPr userDrawn="1"/>
        </p:nvSpPr>
        <p:spPr>
          <a:xfrm>
            <a:off x="-148084" y="3978442"/>
            <a:ext cx="6244082" cy="28795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spaço Reservado para Texto 19">
            <a:extLst>
              <a:ext uri="{FF2B5EF4-FFF2-40B4-BE49-F238E27FC236}">
                <a16:creationId xmlns:a16="http://schemas.microsoft.com/office/drawing/2014/main" id="{F9B84722-891A-4901-8021-B15EFE04D470}"/>
              </a:ext>
            </a:extLst>
          </p:cNvPr>
          <p:cNvSpPr>
            <a:spLocks noGrp="1"/>
          </p:cNvSpPr>
          <p:nvPr>
            <p:ph type="body" sz="quarter" idx="23"/>
          </p:nvPr>
        </p:nvSpPr>
        <p:spPr>
          <a:xfrm>
            <a:off x="896209" y="1442692"/>
            <a:ext cx="4856065" cy="254355"/>
          </a:xfrm>
          <a:prstGeom prst="rect">
            <a:avLst/>
          </a:prstGeom>
        </p:spPr>
        <p:txBody>
          <a:bodyPr/>
          <a:lstStyle>
            <a:lvl1pPr marL="0" indent="0">
              <a:buFontTx/>
              <a:buNone/>
              <a:defRPr sz="1200"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 name="Espaço Reservado para Imagem 3">
            <a:extLst>
              <a:ext uri="{FF2B5EF4-FFF2-40B4-BE49-F238E27FC236}">
                <a16:creationId xmlns:a16="http://schemas.microsoft.com/office/drawing/2014/main" id="{C7A72F15-75B2-4D82-ABCF-8BB38ADA163D}"/>
              </a:ext>
            </a:extLst>
          </p:cNvPr>
          <p:cNvSpPr>
            <a:spLocks noGrp="1"/>
          </p:cNvSpPr>
          <p:nvPr>
            <p:ph type="pic" sz="quarter" idx="36"/>
          </p:nvPr>
        </p:nvSpPr>
        <p:spPr>
          <a:xfrm>
            <a:off x="896208" y="1889151"/>
            <a:ext cx="4856064" cy="1840638"/>
          </a:xfrm>
          <a:prstGeom prst="rect">
            <a:avLst/>
          </a:prstGeom>
        </p:spPr>
        <p:txBody>
          <a:bodyPr/>
          <a:lstStyle>
            <a:lvl1pPr marL="0" indent="0">
              <a:buNone/>
              <a:defRPr sz="1400">
                <a:latin typeface="Trebuchet MS" panose="020B0603020202020204" pitchFamily="34" charset="0"/>
                <a:cs typeface="Calibri" panose="020F0502020204030204" pitchFamily="34" charset="0"/>
              </a:defRPr>
            </a:lvl1pPr>
          </a:lstStyle>
          <a:p>
            <a:endParaRPr lang="pt-BR" dirty="0"/>
          </a:p>
        </p:txBody>
      </p:sp>
      <p:pic>
        <p:nvPicPr>
          <p:cNvPr id="24" name="Gráfico 23">
            <a:extLst>
              <a:ext uri="{FF2B5EF4-FFF2-40B4-BE49-F238E27FC236}">
                <a16:creationId xmlns:a16="http://schemas.microsoft.com/office/drawing/2014/main" id="{EBAA5919-339E-4F2E-B2E2-0E38E1035E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2794" y="532948"/>
            <a:ext cx="979463" cy="323898"/>
          </a:xfrm>
          <a:prstGeom prst="rect">
            <a:avLst/>
          </a:prstGeom>
        </p:spPr>
      </p:pic>
      <p:sp>
        <p:nvSpPr>
          <p:cNvPr id="25" name="Espaço Reservado para Texto 7">
            <a:extLst>
              <a:ext uri="{FF2B5EF4-FFF2-40B4-BE49-F238E27FC236}">
                <a16:creationId xmlns:a16="http://schemas.microsoft.com/office/drawing/2014/main" id="{27624D09-6B8E-4ACF-AE20-BD894DFE5369}"/>
              </a:ext>
            </a:extLst>
          </p:cNvPr>
          <p:cNvSpPr>
            <a:spLocks noGrp="1"/>
          </p:cNvSpPr>
          <p:nvPr>
            <p:ph type="body" sz="quarter" idx="49"/>
          </p:nvPr>
        </p:nvSpPr>
        <p:spPr>
          <a:xfrm>
            <a:off x="838200" y="847619"/>
            <a:ext cx="8209269" cy="462287"/>
          </a:xfrm>
          <a:prstGeom prst="rect">
            <a:avLst/>
          </a:prstGeom>
        </p:spPr>
        <p:txBody>
          <a:bodyPr/>
          <a:lstStyle>
            <a:lvl1pPr marL="0" indent="0" algn="l">
              <a:buNone/>
              <a:defRPr sz="1400">
                <a:solidFill>
                  <a:schemeClr val="bg1"/>
                </a:solidFill>
                <a:latin typeface="Trebuchet MS" panose="020B0603020202020204" pitchFamily="34" charset="0"/>
              </a:defRPr>
            </a:lvl1pPr>
          </a:lstStyle>
          <a:p>
            <a:pPr lvl="0"/>
            <a:endParaRPr lang="pt-BR" dirty="0"/>
          </a:p>
        </p:txBody>
      </p:sp>
      <p:sp>
        <p:nvSpPr>
          <p:cNvPr id="26" name="Título 1">
            <a:extLst>
              <a:ext uri="{FF2B5EF4-FFF2-40B4-BE49-F238E27FC236}">
                <a16:creationId xmlns:a16="http://schemas.microsoft.com/office/drawing/2014/main" id="{DB790202-521C-4007-99FD-90F30F35FF1A}"/>
              </a:ext>
            </a:extLst>
          </p:cNvPr>
          <p:cNvSpPr>
            <a:spLocks noGrp="1"/>
          </p:cNvSpPr>
          <p:nvPr>
            <p:ph type="title" hasCustomPrompt="1"/>
          </p:nvPr>
        </p:nvSpPr>
        <p:spPr>
          <a:xfrm>
            <a:off x="838200" y="486226"/>
            <a:ext cx="10515600" cy="365126"/>
          </a:xfrm>
          <a:prstGeom prst="rect">
            <a:avLst/>
          </a:prstGeom>
        </p:spPr>
        <p:txBody>
          <a:bodyPr/>
          <a:lstStyle>
            <a:lvl1pPr algn="l">
              <a:tabLst/>
              <a:defRPr sz="240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38" name="Retângulo 37">
            <a:extLst>
              <a:ext uri="{FF2B5EF4-FFF2-40B4-BE49-F238E27FC236}">
                <a16:creationId xmlns:a16="http://schemas.microsoft.com/office/drawing/2014/main" id="{FAA628E6-D8DE-4614-8A24-EF93A13ECA49}"/>
              </a:ext>
            </a:extLst>
          </p:cNvPr>
          <p:cNvSpPr/>
          <p:nvPr userDrawn="1"/>
        </p:nvSpPr>
        <p:spPr>
          <a:xfrm>
            <a:off x="6393292" y="1384986"/>
            <a:ext cx="4972085"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9" name="Espaço Reservado para Texto 19">
            <a:extLst>
              <a:ext uri="{FF2B5EF4-FFF2-40B4-BE49-F238E27FC236}">
                <a16:creationId xmlns:a16="http://schemas.microsoft.com/office/drawing/2014/main" id="{E5686117-430C-481A-9D66-34A3E8899408}"/>
              </a:ext>
            </a:extLst>
          </p:cNvPr>
          <p:cNvSpPr>
            <a:spLocks noGrp="1"/>
          </p:cNvSpPr>
          <p:nvPr>
            <p:ph type="body" sz="quarter" idx="54"/>
          </p:nvPr>
        </p:nvSpPr>
        <p:spPr>
          <a:xfrm>
            <a:off x="6451302" y="1442692"/>
            <a:ext cx="4856065" cy="254355"/>
          </a:xfrm>
          <a:prstGeom prst="rect">
            <a:avLst/>
          </a:prstGeom>
        </p:spPr>
        <p:txBody>
          <a:bodyPr/>
          <a:lstStyle>
            <a:lvl1pPr marL="0" indent="0">
              <a:buFontTx/>
              <a:buNone/>
              <a:defRPr sz="1200"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1" name="Espaço Reservado para Imagem 3">
            <a:extLst>
              <a:ext uri="{FF2B5EF4-FFF2-40B4-BE49-F238E27FC236}">
                <a16:creationId xmlns:a16="http://schemas.microsoft.com/office/drawing/2014/main" id="{45BB84AF-10D9-451E-B1FE-D78FF24853FF}"/>
              </a:ext>
            </a:extLst>
          </p:cNvPr>
          <p:cNvSpPr>
            <a:spLocks noGrp="1"/>
          </p:cNvSpPr>
          <p:nvPr>
            <p:ph type="pic" sz="quarter" idx="55"/>
          </p:nvPr>
        </p:nvSpPr>
        <p:spPr>
          <a:xfrm>
            <a:off x="6451301" y="1889151"/>
            <a:ext cx="4856064" cy="1840638"/>
          </a:xfrm>
          <a:prstGeom prst="rect">
            <a:avLst/>
          </a:prstGeom>
        </p:spPr>
        <p:txBody>
          <a:bodyPr/>
          <a:lstStyle>
            <a:lvl1pPr marL="0" indent="0">
              <a:buNone/>
              <a:defRPr sz="1400">
                <a:latin typeface="Trebuchet MS" panose="020B0603020202020204" pitchFamily="34" charset="0"/>
                <a:cs typeface="Calibri" panose="020F0502020204030204" pitchFamily="34" charset="0"/>
              </a:defRPr>
            </a:lvl1pPr>
          </a:lstStyle>
          <a:p>
            <a:endParaRPr lang="pt-BR" dirty="0"/>
          </a:p>
        </p:txBody>
      </p:sp>
      <p:sp>
        <p:nvSpPr>
          <p:cNvPr id="42" name="Retângulo 41">
            <a:extLst>
              <a:ext uri="{FF2B5EF4-FFF2-40B4-BE49-F238E27FC236}">
                <a16:creationId xmlns:a16="http://schemas.microsoft.com/office/drawing/2014/main" id="{FC85ED11-DA16-4F5F-9DA5-C16D34B87EE5}"/>
              </a:ext>
            </a:extLst>
          </p:cNvPr>
          <p:cNvSpPr/>
          <p:nvPr userDrawn="1"/>
        </p:nvSpPr>
        <p:spPr>
          <a:xfrm>
            <a:off x="838199" y="4261232"/>
            <a:ext cx="4972085"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Espaço Reservado para Texto 19">
            <a:extLst>
              <a:ext uri="{FF2B5EF4-FFF2-40B4-BE49-F238E27FC236}">
                <a16:creationId xmlns:a16="http://schemas.microsoft.com/office/drawing/2014/main" id="{63024EAE-549E-49B4-988D-BBE6397D1C89}"/>
              </a:ext>
            </a:extLst>
          </p:cNvPr>
          <p:cNvSpPr>
            <a:spLocks noGrp="1"/>
          </p:cNvSpPr>
          <p:nvPr>
            <p:ph type="body" sz="quarter" idx="56"/>
          </p:nvPr>
        </p:nvSpPr>
        <p:spPr>
          <a:xfrm>
            <a:off x="896209" y="4318938"/>
            <a:ext cx="4856065" cy="254355"/>
          </a:xfrm>
          <a:prstGeom prst="rect">
            <a:avLst/>
          </a:prstGeom>
        </p:spPr>
        <p:txBody>
          <a:bodyPr/>
          <a:lstStyle>
            <a:lvl1pPr marL="0" indent="0">
              <a:buFontTx/>
              <a:buNone/>
              <a:defRPr sz="1200"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5" name="Espaço Reservado para Imagem 3">
            <a:extLst>
              <a:ext uri="{FF2B5EF4-FFF2-40B4-BE49-F238E27FC236}">
                <a16:creationId xmlns:a16="http://schemas.microsoft.com/office/drawing/2014/main" id="{B865271B-DB0C-4FAC-8672-71FB96CB9F17}"/>
              </a:ext>
            </a:extLst>
          </p:cNvPr>
          <p:cNvSpPr>
            <a:spLocks noGrp="1"/>
          </p:cNvSpPr>
          <p:nvPr>
            <p:ph type="pic" sz="quarter" idx="57"/>
          </p:nvPr>
        </p:nvSpPr>
        <p:spPr>
          <a:xfrm>
            <a:off x="896208" y="4765397"/>
            <a:ext cx="4856064" cy="1840638"/>
          </a:xfrm>
          <a:prstGeom prst="rect">
            <a:avLst/>
          </a:prstGeom>
        </p:spPr>
        <p:txBody>
          <a:bodyPr/>
          <a:lstStyle>
            <a:lvl1pPr marL="0" indent="0">
              <a:buNone/>
              <a:defRPr sz="1400">
                <a:latin typeface="Trebuchet MS" panose="020B0603020202020204" pitchFamily="34" charset="0"/>
                <a:cs typeface="Calibri" panose="020F0502020204030204" pitchFamily="34" charset="0"/>
              </a:defRPr>
            </a:lvl1pPr>
          </a:lstStyle>
          <a:p>
            <a:endParaRPr lang="pt-BR" dirty="0"/>
          </a:p>
        </p:txBody>
      </p:sp>
      <p:sp>
        <p:nvSpPr>
          <p:cNvPr id="47" name="Retângulo 46">
            <a:extLst>
              <a:ext uri="{FF2B5EF4-FFF2-40B4-BE49-F238E27FC236}">
                <a16:creationId xmlns:a16="http://schemas.microsoft.com/office/drawing/2014/main" id="{76E8F4DB-7303-405F-A6B2-00675D6FF5C2}"/>
              </a:ext>
            </a:extLst>
          </p:cNvPr>
          <p:cNvSpPr/>
          <p:nvPr userDrawn="1"/>
        </p:nvSpPr>
        <p:spPr>
          <a:xfrm>
            <a:off x="6393292" y="4261232"/>
            <a:ext cx="4972085"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8" name="Espaço Reservado para Texto 19">
            <a:extLst>
              <a:ext uri="{FF2B5EF4-FFF2-40B4-BE49-F238E27FC236}">
                <a16:creationId xmlns:a16="http://schemas.microsoft.com/office/drawing/2014/main" id="{4977A76A-8126-49C2-934D-FABC2ACB5544}"/>
              </a:ext>
            </a:extLst>
          </p:cNvPr>
          <p:cNvSpPr>
            <a:spLocks noGrp="1"/>
          </p:cNvSpPr>
          <p:nvPr>
            <p:ph type="body" sz="quarter" idx="58"/>
          </p:nvPr>
        </p:nvSpPr>
        <p:spPr>
          <a:xfrm>
            <a:off x="6451302" y="4318938"/>
            <a:ext cx="4856065" cy="254355"/>
          </a:xfrm>
          <a:prstGeom prst="rect">
            <a:avLst/>
          </a:prstGeom>
        </p:spPr>
        <p:txBody>
          <a:bodyPr/>
          <a:lstStyle>
            <a:lvl1pPr marL="0" indent="0">
              <a:buFontTx/>
              <a:buNone/>
              <a:defRPr sz="1200"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9" name="Espaço Reservado para Imagem 3">
            <a:extLst>
              <a:ext uri="{FF2B5EF4-FFF2-40B4-BE49-F238E27FC236}">
                <a16:creationId xmlns:a16="http://schemas.microsoft.com/office/drawing/2014/main" id="{6AAD1EC8-2D46-4F92-A6B5-20B962DB6AF7}"/>
              </a:ext>
            </a:extLst>
          </p:cNvPr>
          <p:cNvSpPr>
            <a:spLocks noGrp="1"/>
          </p:cNvSpPr>
          <p:nvPr>
            <p:ph type="pic" sz="quarter" idx="59"/>
          </p:nvPr>
        </p:nvSpPr>
        <p:spPr>
          <a:xfrm>
            <a:off x="6451301" y="4765397"/>
            <a:ext cx="4856064" cy="1840638"/>
          </a:xfrm>
          <a:prstGeom prst="rect">
            <a:avLst/>
          </a:prstGeom>
        </p:spPr>
        <p:txBody>
          <a:bodyPr/>
          <a:lstStyle>
            <a:lvl1pPr marL="0" indent="0">
              <a:buNone/>
              <a:defRPr sz="1400">
                <a:latin typeface="Trebuchet MS" panose="020B060302020202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62449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Layout Personalizado">
    <p:bg>
      <p:bgPr>
        <a:gradFill>
          <a:gsLst>
            <a:gs pos="17000">
              <a:srgbClr val="29B7EB"/>
            </a:gs>
            <a:gs pos="17000">
              <a:schemeClr val="bg1"/>
            </a:gs>
          </a:gsLst>
          <a:lin ang="5400000" scaled="1"/>
        </a:gradFill>
        <a:effectLst/>
      </p:bgPr>
    </p:bg>
    <p:spTree>
      <p:nvGrpSpPr>
        <p:cNvPr id="1" name=""/>
        <p:cNvGrpSpPr/>
        <p:nvPr/>
      </p:nvGrpSpPr>
      <p:grpSpPr>
        <a:xfrm>
          <a:off x="0" y="0"/>
          <a:ext cx="0" cy="0"/>
          <a:chOff x="0" y="0"/>
          <a:chExt cx="0" cy="0"/>
        </a:xfrm>
      </p:grpSpPr>
      <p:sp>
        <p:nvSpPr>
          <p:cNvPr id="21" name="Retângulo 20">
            <a:extLst>
              <a:ext uri="{FF2B5EF4-FFF2-40B4-BE49-F238E27FC236}">
                <a16:creationId xmlns:a16="http://schemas.microsoft.com/office/drawing/2014/main" id="{60D8812E-3F2D-473F-AF22-238F5E0F7D79}"/>
              </a:ext>
            </a:extLst>
          </p:cNvPr>
          <p:cNvSpPr/>
          <p:nvPr userDrawn="1"/>
        </p:nvSpPr>
        <p:spPr>
          <a:xfrm>
            <a:off x="-148084" y="3978442"/>
            <a:ext cx="6244082" cy="28795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1D46427A-F27D-4EE4-B3F4-76E459B7FE45}"/>
              </a:ext>
            </a:extLst>
          </p:cNvPr>
          <p:cNvSpPr/>
          <p:nvPr userDrawn="1"/>
        </p:nvSpPr>
        <p:spPr>
          <a:xfrm>
            <a:off x="6095998" y="1160586"/>
            <a:ext cx="6244082" cy="28178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spaço Reservado para Texto 19">
            <a:extLst>
              <a:ext uri="{FF2B5EF4-FFF2-40B4-BE49-F238E27FC236}">
                <a16:creationId xmlns:a16="http://schemas.microsoft.com/office/drawing/2014/main" id="{C930B804-0516-4A1E-8301-1DA836FA521A}"/>
              </a:ext>
            </a:extLst>
          </p:cNvPr>
          <p:cNvSpPr>
            <a:spLocks noGrp="1"/>
          </p:cNvSpPr>
          <p:nvPr>
            <p:ph type="body" sz="quarter" idx="23"/>
          </p:nvPr>
        </p:nvSpPr>
        <p:spPr>
          <a:xfrm>
            <a:off x="838200" y="1416379"/>
            <a:ext cx="4856065" cy="254355"/>
          </a:xfrm>
          <a:prstGeom prst="rect">
            <a:avLst/>
          </a:prstGeom>
        </p:spPr>
        <p:txBody>
          <a:bodyPr/>
          <a:lstStyle>
            <a:lvl1pPr marL="285750" indent="-285750">
              <a:buFont typeface="Arial" panose="020B0604020202020204" pitchFamily="34" charset="0"/>
              <a:buChar char="•"/>
              <a:defRPr sz="1400"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4" name="Espaço Reservado para Texto 19">
            <a:extLst>
              <a:ext uri="{FF2B5EF4-FFF2-40B4-BE49-F238E27FC236}">
                <a16:creationId xmlns:a16="http://schemas.microsoft.com/office/drawing/2014/main" id="{44ACF282-4E32-43E9-AB7D-B2E6DA042B19}"/>
              </a:ext>
            </a:extLst>
          </p:cNvPr>
          <p:cNvSpPr>
            <a:spLocks noGrp="1"/>
          </p:cNvSpPr>
          <p:nvPr>
            <p:ph type="body" sz="quarter" idx="40"/>
          </p:nvPr>
        </p:nvSpPr>
        <p:spPr>
          <a:xfrm>
            <a:off x="838228" y="4196861"/>
            <a:ext cx="4856065" cy="254355"/>
          </a:xfrm>
          <a:prstGeom prst="rect">
            <a:avLst/>
          </a:prstGeom>
        </p:spPr>
        <p:txBody>
          <a:bodyPr/>
          <a:lstStyle>
            <a:lvl1pPr marL="285750" indent="-285750">
              <a:buFont typeface="Arial" panose="020B0604020202020204" pitchFamily="34" charset="0"/>
              <a:buChar char="•"/>
              <a:defRPr sz="1400"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5" name="Espaço Reservado para Texto 19">
            <a:extLst>
              <a:ext uri="{FF2B5EF4-FFF2-40B4-BE49-F238E27FC236}">
                <a16:creationId xmlns:a16="http://schemas.microsoft.com/office/drawing/2014/main" id="{AD203DC7-D671-404B-B231-5DA7B9DF5531}"/>
              </a:ext>
            </a:extLst>
          </p:cNvPr>
          <p:cNvSpPr>
            <a:spLocks noGrp="1"/>
          </p:cNvSpPr>
          <p:nvPr>
            <p:ph type="body" sz="quarter" idx="43"/>
          </p:nvPr>
        </p:nvSpPr>
        <p:spPr>
          <a:xfrm>
            <a:off x="6497708" y="1416379"/>
            <a:ext cx="4856065" cy="254355"/>
          </a:xfrm>
          <a:prstGeom prst="rect">
            <a:avLst/>
          </a:prstGeom>
        </p:spPr>
        <p:txBody>
          <a:bodyPr/>
          <a:lstStyle>
            <a:lvl1pPr marL="285750" indent="-285750">
              <a:buFont typeface="Arial" panose="020B0604020202020204" pitchFamily="34" charset="0"/>
              <a:buChar char="•"/>
              <a:defRPr sz="1400"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6" name="Espaço Reservado para Texto 19">
            <a:extLst>
              <a:ext uri="{FF2B5EF4-FFF2-40B4-BE49-F238E27FC236}">
                <a16:creationId xmlns:a16="http://schemas.microsoft.com/office/drawing/2014/main" id="{F712EBD7-F659-4B3A-9A96-4CE078059EE8}"/>
              </a:ext>
            </a:extLst>
          </p:cNvPr>
          <p:cNvSpPr>
            <a:spLocks noGrp="1"/>
          </p:cNvSpPr>
          <p:nvPr>
            <p:ph type="body" sz="quarter" idx="46"/>
          </p:nvPr>
        </p:nvSpPr>
        <p:spPr>
          <a:xfrm>
            <a:off x="6497680" y="4196861"/>
            <a:ext cx="4856065" cy="254355"/>
          </a:xfrm>
          <a:prstGeom prst="rect">
            <a:avLst/>
          </a:prstGeom>
        </p:spPr>
        <p:txBody>
          <a:bodyPr/>
          <a:lstStyle>
            <a:lvl1pPr marL="285750" indent="-285750">
              <a:buFont typeface="Arial" panose="020B0604020202020204" pitchFamily="34" charset="0"/>
              <a:buChar char="•"/>
              <a:defRPr sz="1400"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7" name="Espaço Reservado para Número de Slide 9">
            <a:extLst>
              <a:ext uri="{FF2B5EF4-FFF2-40B4-BE49-F238E27FC236}">
                <a16:creationId xmlns:a16="http://schemas.microsoft.com/office/drawing/2014/main" id="{9D99C735-4371-440B-A3D6-2776053F9CB7}"/>
              </a:ext>
            </a:extLst>
          </p:cNvPr>
          <p:cNvSpPr txBox="1">
            <a:spLocks/>
          </p:cNvSpPr>
          <p:nvPr userDrawn="1"/>
        </p:nvSpPr>
        <p:spPr>
          <a:xfrm>
            <a:off x="10918344" y="63170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endParaRPr lang="pt-BR" sz="1200" i="1" dirty="0">
              <a:solidFill>
                <a:srgbClr val="464749"/>
              </a:solidFill>
              <a:latin typeface="Calibri" panose="020F0502020204030204" pitchFamily="34" charset="0"/>
              <a:cs typeface="Calibri" panose="020F0502020204030204" pitchFamily="34" charset="0"/>
            </a:endParaRPr>
          </a:p>
        </p:txBody>
      </p:sp>
      <p:pic>
        <p:nvPicPr>
          <p:cNvPr id="28" name="Gráfico 27">
            <a:extLst>
              <a:ext uri="{FF2B5EF4-FFF2-40B4-BE49-F238E27FC236}">
                <a16:creationId xmlns:a16="http://schemas.microsoft.com/office/drawing/2014/main" id="{5F959903-CCF9-4233-AE21-1C64771D81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2794" y="532948"/>
            <a:ext cx="979463" cy="323898"/>
          </a:xfrm>
          <a:prstGeom prst="rect">
            <a:avLst/>
          </a:prstGeom>
        </p:spPr>
      </p:pic>
      <p:sp>
        <p:nvSpPr>
          <p:cNvPr id="29" name="Espaço Reservado para Texto 7">
            <a:extLst>
              <a:ext uri="{FF2B5EF4-FFF2-40B4-BE49-F238E27FC236}">
                <a16:creationId xmlns:a16="http://schemas.microsoft.com/office/drawing/2014/main" id="{52C66238-6B3E-4CD7-AFC2-E3A06B5CEC85}"/>
              </a:ext>
            </a:extLst>
          </p:cNvPr>
          <p:cNvSpPr>
            <a:spLocks noGrp="1"/>
          </p:cNvSpPr>
          <p:nvPr>
            <p:ph type="body" sz="quarter" idx="49"/>
          </p:nvPr>
        </p:nvSpPr>
        <p:spPr>
          <a:xfrm>
            <a:off x="838200" y="847619"/>
            <a:ext cx="8209269" cy="462287"/>
          </a:xfrm>
          <a:prstGeom prst="rect">
            <a:avLst/>
          </a:prstGeom>
        </p:spPr>
        <p:txBody>
          <a:bodyPr/>
          <a:lstStyle>
            <a:lvl1pPr marL="0" indent="0" algn="l">
              <a:buNone/>
              <a:defRPr sz="1400">
                <a:solidFill>
                  <a:schemeClr val="bg1"/>
                </a:solidFill>
                <a:latin typeface="Trebuchet MS" panose="020B0603020202020204" pitchFamily="34" charset="0"/>
              </a:defRPr>
            </a:lvl1pPr>
          </a:lstStyle>
          <a:p>
            <a:pPr lvl="0"/>
            <a:endParaRPr lang="pt-BR" dirty="0"/>
          </a:p>
        </p:txBody>
      </p:sp>
      <p:sp>
        <p:nvSpPr>
          <p:cNvPr id="30" name="Título 1">
            <a:extLst>
              <a:ext uri="{FF2B5EF4-FFF2-40B4-BE49-F238E27FC236}">
                <a16:creationId xmlns:a16="http://schemas.microsoft.com/office/drawing/2014/main" id="{304FD0F1-9472-4A0A-B09A-D288A89FE2F0}"/>
              </a:ext>
            </a:extLst>
          </p:cNvPr>
          <p:cNvSpPr>
            <a:spLocks noGrp="1"/>
          </p:cNvSpPr>
          <p:nvPr>
            <p:ph type="title" hasCustomPrompt="1"/>
          </p:nvPr>
        </p:nvSpPr>
        <p:spPr>
          <a:xfrm>
            <a:off x="838200" y="486226"/>
            <a:ext cx="10515600" cy="365126"/>
          </a:xfrm>
          <a:prstGeom prst="rect">
            <a:avLst/>
          </a:prstGeom>
        </p:spPr>
        <p:txBody>
          <a:bodyPr/>
          <a:lstStyle>
            <a:lvl1pPr algn="l">
              <a:tabLst/>
              <a:defRPr sz="240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31" name="Espaço Reservado para Imagem 3">
            <a:extLst>
              <a:ext uri="{FF2B5EF4-FFF2-40B4-BE49-F238E27FC236}">
                <a16:creationId xmlns:a16="http://schemas.microsoft.com/office/drawing/2014/main" id="{C1ECB96F-81BC-4448-A3B7-E5A7CB1ACA83}"/>
              </a:ext>
            </a:extLst>
          </p:cNvPr>
          <p:cNvSpPr>
            <a:spLocks noGrp="1"/>
          </p:cNvSpPr>
          <p:nvPr>
            <p:ph type="pic" sz="quarter" idx="50"/>
          </p:nvPr>
        </p:nvSpPr>
        <p:spPr>
          <a:xfrm>
            <a:off x="6497735" y="1889151"/>
            <a:ext cx="4856064" cy="1840638"/>
          </a:xfrm>
          <a:prstGeom prst="rect">
            <a:avLst/>
          </a:prstGeom>
        </p:spPr>
        <p:txBody>
          <a:bodyPr/>
          <a:lstStyle>
            <a:lvl1pPr marL="0" indent="0">
              <a:buNone/>
              <a:defRPr sz="1400">
                <a:solidFill>
                  <a:srgbClr val="282828"/>
                </a:solidFill>
                <a:latin typeface="Trebuchet MS" panose="020B0603020202020204" pitchFamily="34" charset="0"/>
              </a:defRPr>
            </a:lvl1pPr>
          </a:lstStyle>
          <a:p>
            <a:endParaRPr lang="pt-BR" dirty="0"/>
          </a:p>
        </p:txBody>
      </p:sp>
      <p:sp>
        <p:nvSpPr>
          <p:cNvPr id="32" name="Espaço Reservado para Imagem 3">
            <a:extLst>
              <a:ext uri="{FF2B5EF4-FFF2-40B4-BE49-F238E27FC236}">
                <a16:creationId xmlns:a16="http://schemas.microsoft.com/office/drawing/2014/main" id="{0966D945-59AC-4ED7-8C25-D9D504B28847}"/>
              </a:ext>
            </a:extLst>
          </p:cNvPr>
          <p:cNvSpPr>
            <a:spLocks noGrp="1"/>
          </p:cNvSpPr>
          <p:nvPr>
            <p:ph type="pic" sz="quarter" idx="51"/>
          </p:nvPr>
        </p:nvSpPr>
        <p:spPr>
          <a:xfrm>
            <a:off x="838201" y="4669633"/>
            <a:ext cx="4856064" cy="1849438"/>
          </a:xfrm>
          <a:prstGeom prst="rect">
            <a:avLst/>
          </a:prstGeom>
        </p:spPr>
        <p:txBody>
          <a:bodyPr/>
          <a:lstStyle>
            <a:lvl1pPr marL="0" indent="0">
              <a:buNone/>
              <a:defRPr sz="1400">
                <a:solidFill>
                  <a:srgbClr val="282828"/>
                </a:solidFill>
                <a:latin typeface="Trebuchet MS" panose="020B0603020202020204" pitchFamily="34" charset="0"/>
              </a:defRPr>
            </a:lvl1pPr>
          </a:lstStyle>
          <a:p>
            <a:endParaRPr lang="pt-BR" dirty="0"/>
          </a:p>
        </p:txBody>
      </p:sp>
      <p:sp>
        <p:nvSpPr>
          <p:cNvPr id="33" name="Espaço Reservado para Imagem 3">
            <a:extLst>
              <a:ext uri="{FF2B5EF4-FFF2-40B4-BE49-F238E27FC236}">
                <a16:creationId xmlns:a16="http://schemas.microsoft.com/office/drawing/2014/main" id="{723C4586-0184-4FE3-829F-7A3F5717E95A}"/>
              </a:ext>
            </a:extLst>
          </p:cNvPr>
          <p:cNvSpPr>
            <a:spLocks noGrp="1"/>
          </p:cNvSpPr>
          <p:nvPr>
            <p:ph type="pic" sz="quarter" idx="52"/>
          </p:nvPr>
        </p:nvSpPr>
        <p:spPr>
          <a:xfrm>
            <a:off x="6497735" y="4669633"/>
            <a:ext cx="4856064" cy="1840638"/>
          </a:xfrm>
          <a:prstGeom prst="rect">
            <a:avLst/>
          </a:prstGeom>
        </p:spPr>
        <p:txBody>
          <a:bodyPr/>
          <a:lstStyle>
            <a:lvl1pPr marL="0" indent="0">
              <a:buNone/>
              <a:defRPr sz="1400">
                <a:solidFill>
                  <a:srgbClr val="282828"/>
                </a:solidFill>
                <a:latin typeface="Trebuchet MS" panose="020B0603020202020204" pitchFamily="34" charset="0"/>
              </a:defRPr>
            </a:lvl1pPr>
          </a:lstStyle>
          <a:p>
            <a:endParaRPr lang="pt-BR" dirty="0"/>
          </a:p>
        </p:txBody>
      </p:sp>
      <p:sp>
        <p:nvSpPr>
          <p:cNvPr id="3" name="Espaço Reservado para Gráfico 2">
            <a:extLst>
              <a:ext uri="{FF2B5EF4-FFF2-40B4-BE49-F238E27FC236}">
                <a16:creationId xmlns:a16="http://schemas.microsoft.com/office/drawing/2014/main" id="{C990C992-3AAC-4767-875C-26A7FBA8DC43}"/>
              </a:ext>
            </a:extLst>
          </p:cNvPr>
          <p:cNvSpPr>
            <a:spLocks noGrp="1"/>
          </p:cNvSpPr>
          <p:nvPr>
            <p:ph type="chart" sz="quarter" idx="53"/>
          </p:nvPr>
        </p:nvSpPr>
        <p:spPr>
          <a:xfrm>
            <a:off x="838986" y="1889151"/>
            <a:ext cx="4855307" cy="1849438"/>
          </a:xfrm>
          <a:prstGeom prst="rect">
            <a:avLst/>
          </a:prstGeom>
        </p:spPr>
        <p:txBody>
          <a:bodyPr/>
          <a:lstStyle>
            <a:lvl1pPr marL="0" indent="0">
              <a:buNone/>
              <a:defRPr sz="1400">
                <a:solidFill>
                  <a:srgbClr val="282828"/>
                </a:solidFill>
                <a:latin typeface="Trebuchet MS" panose="020B0603020202020204" pitchFamily="34" charset="0"/>
                <a:cs typeface="Calibri" panose="020F0502020204030204" pitchFamily="34" charset="0"/>
              </a:defRPr>
            </a:lvl1pPr>
          </a:lstStyle>
          <a:p>
            <a:endParaRPr lang="pt-BR" dirty="0"/>
          </a:p>
        </p:txBody>
      </p:sp>
      <p:sp>
        <p:nvSpPr>
          <p:cNvPr id="18" name="Espaço Reservado para Número de Slide 9">
            <a:extLst>
              <a:ext uri="{FF2B5EF4-FFF2-40B4-BE49-F238E27FC236}">
                <a16:creationId xmlns:a16="http://schemas.microsoft.com/office/drawing/2014/main" id="{C7FA1848-4D60-452B-9BB1-F2510BD6750C}"/>
              </a:ext>
            </a:extLst>
          </p:cNvPr>
          <p:cNvSpPr txBox="1">
            <a:spLocks/>
          </p:cNvSpPr>
          <p:nvPr userDrawn="1"/>
        </p:nvSpPr>
        <p:spPr>
          <a:xfrm>
            <a:off x="660195" y="63170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00" i="1" smtClean="0">
                <a:solidFill>
                  <a:srgbClr val="464749"/>
                </a:solidFill>
                <a:latin typeface="Calibri" panose="020F0502020204030204" pitchFamily="34" charset="0"/>
                <a:cs typeface="Calibri" panose="020F0502020204030204" pitchFamily="34" charset="0"/>
              </a:rPr>
              <a:pPr algn="l"/>
              <a:t>‹#›</a:t>
            </a:fld>
            <a:endParaRPr lang="pt-BR" sz="1000" i="1" dirty="0">
              <a:solidFill>
                <a:srgbClr val="46474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3197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Espaço Reservado para Imagem 2">
            <a:extLst>
              <a:ext uri="{FF2B5EF4-FFF2-40B4-BE49-F238E27FC236}">
                <a16:creationId xmlns:a16="http://schemas.microsoft.com/office/drawing/2014/main" id="{D4BD09C5-F398-475C-8DA0-920EBB77A580}"/>
              </a:ext>
            </a:extLst>
          </p:cNvPr>
          <p:cNvSpPr>
            <a:spLocks noGrp="1"/>
          </p:cNvSpPr>
          <p:nvPr>
            <p:ph type="pic" sz="quarter" idx="13" hasCustomPrompt="1"/>
          </p:nvPr>
        </p:nvSpPr>
        <p:spPr>
          <a:xfrm>
            <a:off x="-2297723"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3" name="Espaço Reservado para Texto 4">
            <a:extLst>
              <a:ext uri="{FF2B5EF4-FFF2-40B4-BE49-F238E27FC236}">
                <a16:creationId xmlns:a16="http://schemas.microsoft.com/office/drawing/2014/main" id="{E8D90A59-FF79-40ED-AEA1-5000D58FA312}"/>
              </a:ext>
            </a:extLst>
          </p:cNvPr>
          <p:cNvSpPr>
            <a:spLocks noGrp="1"/>
          </p:cNvSpPr>
          <p:nvPr>
            <p:ph type="body" sz="quarter" idx="14" hasCustomPrompt="1"/>
          </p:nvPr>
        </p:nvSpPr>
        <p:spPr>
          <a:xfrm>
            <a:off x="7057293" y="952500"/>
            <a:ext cx="433753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54C0E8"/>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8" name="Content Placeholder 2">
            <a:extLst>
              <a:ext uri="{FF2B5EF4-FFF2-40B4-BE49-F238E27FC236}">
                <a16:creationId xmlns:a16="http://schemas.microsoft.com/office/drawing/2014/main" id="{92505134-0A3C-46F3-9D1C-054CCDE8895D}"/>
              </a:ext>
            </a:extLst>
          </p:cNvPr>
          <p:cNvSpPr>
            <a:spLocks noGrp="1"/>
          </p:cNvSpPr>
          <p:nvPr>
            <p:ph idx="1" hasCustomPrompt="1"/>
          </p:nvPr>
        </p:nvSpPr>
        <p:spPr>
          <a:xfrm>
            <a:off x="7057293" y="1685751"/>
            <a:ext cx="4419600" cy="4314283"/>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chemeClr val="tx1">
                    <a:lumMod val="65000"/>
                    <a:lumOff val="35000"/>
                  </a:schemeClr>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chemeClr val="tx1">
                    <a:lumMod val="65000"/>
                    <a:lumOff val="35000"/>
                  </a:schemeClr>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chemeClr val="tx1">
                    <a:lumMod val="65000"/>
                    <a:lumOff val="35000"/>
                  </a:schemeClr>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chemeClr val="tx1">
                    <a:lumMod val="65000"/>
                    <a:lumOff val="35000"/>
                  </a:schemeClr>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Tree>
    <p:extLst>
      <p:ext uri="{BB962C8B-B14F-4D97-AF65-F5344CB8AC3E}">
        <p14:creationId xmlns:p14="http://schemas.microsoft.com/office/powerpoint/2010/main" val="10724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Espaço Reservado para Imagem 2">
            <a:extLst>
              <a:ext uri="{FF2B5EF4-FFF2-40B4-BE49-F238E27FC236}">
                <a16:creationId xmlns:a16="http://schemas.microsoft.com/office/drawing/2014/main" id="{E1A50F1E-F366-44A2-9B66-A6C327FDCCFD}"/>
              </a:ext>
            </a:extLst>
          </p:cNvPr>
          <p:cNvSpPr>
            <a:spLocks noGrp="1"/>
          </p:cNvSpPr>
          <p:nvPr>
            <p:ph type="pic" sz="quarter" idx="13" hasCustomPrompt="1"/>
          </p:nvPr>
        </p:nvSpPr>
        <p:spPr>
          <a:xfrm>
            <a:off x="-2297723"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6" name="Espaço Reservado para Texto 4">
            <a:extLst>
              <a:ext uri="{FF2B5EF4-FFF2-40B4-BE49-F238E27FC236}">
                <a16:creationId xmlns:a16="http://schemas.microsoft.com/office/drawing/2014/main" id="{5DB74731-8734-4FA9-8447-12118B5D25D0}"/>
              </a:ext>
            </a:extLst>
          </p:cNvPr>
          <p:cNvSpPr>
            <a:spLocks noGrp="1"/>
          </p:cNvSpPr>
          <p:nvPr>
            <p:ph type="body" sz="quarter" idx="14" hasCustomPrompt="1"/>
          </p:nvPr>
        </p:nvSpPr>
        <p:spPr>
          <a:xfrm>
            <a:off x="7057293" y="936135"/>
            <a:ext cx="433753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000F9F"/>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8" name="Espaço Reservado para Imagem 3">
            <a:extLst>
              <a:ext uri="{FF2B5EF4-FFF2-40B4-BE49-F238E27FC236}">
                <a16:creationId xmlns:a16="http://schemas.microsoft.com/office/drawing/2014/main" id="{7C8E6979-7981-4A47-863C-5E2FE27AA45D}"/>
              </a:ext>
            </a:extLst>
          </p:cNvPr>
          <p:cNvSpPr>
            <a:spLocks noGrp="1"/>
          </p:cNvSpPr>
          <p:nvPr>
            <p:ph type="pic" sz="quarter" idx="12" hasCustomPrompt="1"/>
          </p:nvPr>
        </p:nvSpPr>
        <p:spPr>
          <a:xfrm>
            <a:off x="-2494671" y="5566612"/>
            <a:ext cx="8259958" cy="1474269"/>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a16="http://schemas.microsoft.com/office/drawing/2014/main" id="{0FCC74B6-D3B6-458D-B967-95C3DFF79ECA}"/>
              </a:ext>
            </a:extLst>
          </p:cNvPr>
          <p:cNvSpPr>
            <a:spLocks noGrp="1"/>
          </p:cNvSpPr>
          <p:nvPr>
            <p:ph type="body" sz="quarter" idx="62" hasCustomPrompt="1"/>
          </p:nvPr>
        </p:nvSpPr>
        <p:spPr>
          <a:xfrm>
            <a:off x="471324" y="5704434"/>
            <a:ext cx="5057033" cy="481043"/>
          </a:xfrm>
          <a:prstGeom prst="rect">
            <a:avLst/>
          </a:prstGeom>
        </p:spPr>
        <p:txBody>
          <a:bodyPr/>
          <a:lstStyle>
            <a:lvl1pPr marL="0" indent="0">
              <a:buNone/>
              <a:defRPr sz="240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10" name="Content Placeholder 2">
            <a:extLst>
              <a:ext uri="{FF2B5EF4-FFF2-40B4-BE49-F238E27FC236}">
                <a16:creationId xmlns:a16="http://schemas.microsoft.com/office/drawing/2014/main" id="{821E271E-DCE8-48E8-A0A1-E2381D63ED4B}"/>
              </a:ext>
            </a:extLst>
          </p:cNvPr>
          <p:cNvSpPr>
            <a:spLocks noGrp="1"/>
          </p:cNvSpPr>
          <p:nvPr>
            <p:ph idx="1" hasCustomPrompt="1"/>
          </p:nvPr>
        </p:nvSpPr>
        <p:spPr>
          <a:xfrm>
            <a:off x="7057293" y="1674284"/>
            <a:ext cx="4419600" cy="4314283"/>
          </a:xfrm>
          <a:prstGeom prst="rect">
            <a:avLst/>
          </a:prstGeom>
        </p:spPr>
        <p:txBody>
          <a:bodyPr>
            <a:noAutofit/>
          </a:bodyPr>
          <a:lstStyle>
            <a:lvl1pPr algn="l" rtl="0" fontAlgn="base">
              <a:lnSpc>
                <a:spcPct val="90000"/>
              </a:lnSpc>
              <a:spcBef>
                <a:spcPts val="414"/>
              </a:spcBef>
              <a:spcAft>
                <a:spcPts val="414"/>
              </a:spcAft>
              <a:buClr>
                <a:srgbClr val="000F9F"/>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Tree>
    <p:extLst>
      <p:ext uri="{BB962C8B-B14F-4D97-AF65-F5344CB8AC3E}">
        <p14:creationId xmlns:p14="http://schemas.microsoft.com/office/powerpoint/2010/main" val="2648291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8" name="Espaço Reservado para Imagem 3">
            <a:extLst>
              <a:ext uri="{FF2B5EF4-FFF2-40B4-BE49-F238E27FC236}">
                <a16:creationId xmlns:a16="http://schemas.microsoft.com/office/drawing/2014/main" id="{7C8E6979-7981-4A47-863C-5E2FE27AA45D}"/>
              </a:ext>
            </a:extLst>
          </p:cNvPr>
          <p:cNvSpPr>
            <a:spLocks noGrp="1"/>
          </p:cNvSpPr>
          <p:nvPr>
            <p:ph type="pic" sz="quarter" idx="12" hasCustomPrompt="1"/>
          </p:nvPr>
        </p:nvSpPr>
        <p:spPr>
          <a:xfrm>
            <a:off x="471324" y="2073845"/>
            <a:ext cx="9055836" cy="2710313"/>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a16="http://schemas.microsoft.com/office/drawing/2014/main" id="{0FCC74B6-D3B6-458D-B967-95C3DFF79ECA}"/>
              </a:ext>
            </a:extLst>
          </p:cNvPr>
          <p:cNvSpPr>
            <a:spLocks noGrp="1"/>
          </p:cNvSpPr>
          <p:nvPr>
            <p:ph type="body" sz="quarter" idx="62" hasCustomPrompt="1"/>
          </p:nvPr>
        </p:nvSpPr>
        <p:spPr>
          <a:xfrm>
            <a:off x="1453661" y="2466474"/>
            <a:ext cx="4384431" cy="1925052"/>
          </a:xfrm>
          <a:prstGeom prst="rect">
            <a:avLst/>
          </a:prstGeom>
        </p:spPr>
        <p:txBody>
          <a:bodyPr/>
          <a:lstStyle>
            <a:lvl1pPr marL="0" indent="0">
              <a:buNone/>
              <a:defRPr sz="28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28)</a:t>
            </a:r>
            <a:endParaRPr lang="en-US" dirty="0"/>
          </a:p>
        </p:txBody>
      </p:sp>
      <p:sp>
        <p:nvSpPr>
          <p:cNvPr id="17" name="Espaço Reservado para Texto 4">
            <a:extLst>
              <a:ext uri="{FF2B5EF4-FFF2-40B4-BE49-F238E27FC236}">
                <a16:creationId xmlns:a16="http://schemas.microsoft.com/office/drawing/2014/main" id="{1E23CE45-4CE0-4485-A77A-86BFC90C446C}"/>
              </a:ext>
            </a:extLst>
          </p:cNvPr>
          <p:cNvSpPr>
            <a:spLocks noGrp="1"/>
          </p:cNvSpPr>
          <p:nvPr>
            <p:ph type="body" sz="quarter" idx="14" hasCustomPrompt="1"/>
          </p:nvPr>
        </p:nvSpPr>
        <p:spPr>
          <a:xfrm>
            <a:off x="1267202" y="1560698"/>
            <a:ext cx="5301424"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20" name="Espaço Reservado para Texto 7">
            <a:extLst>
              <a:ext uri="{FF2B5EF4-FFF2-40B4-BE49-F238E27FC236}">
                <a16:creationId xmlns:a16="http://schemas.microsoft.com/office/drawing/2014/main" id="{3E0672B4-916F-4DAF-A5BA-456BD6D3DA61}"/>
              </a:ext>
            </a:extLst>
          </p:cNvPr>
          <p:cNvSpPr>
            <a:spLocks noGrp="1"/>
          </p:cNvSpPr>
          <p:nvPr>
            <p:ph type="body" sz="quarter" idx="49" hasCustomPrompt="1"/>
          </p:nvPr>
        </p:nvSpPr>
        <p:spPr>
          <a:xfrm>
            <a:off x="1267202" y="4994563"/>
            <a:ext cx="3820614" cy="323941"/>
          </a:xfrm>
          <a:prstGeom prst="rect">
            <a:avLst/>
          </a:prstGeom>
        </p:spPr>
        <p:txBody>
          <a:bodyPr/>
          <a:lstStyle>
            <a:lvl1pPr marL="0" indent="0" algn="l">
              <a:buNone/>
              <a:defRPr sz="1400"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size</a:t>
            </a:r>
            <a:r>
              <a:rPr lang="pt-BR" dirty="0"/>
              <a:t> 14)</a:t>
            </a:r>
          </a:p>
        </p:txBody>
      </p:sp>
      <p:sp>
        <p:nvSpPr>
          <p:cNvPr id="8" name="Espaço Reservado para Imagem 2">
            <a:extLst>
              <a:ext uri="{FF2B5EF4-FFF2-40B4-BE49-F238E27FC236}">
                <a16:creationId xmlns:a16="http://schemas.microsoft.com/office/drawing/2014/main" id="{E1A50F1E-F366-44A2-9B66-A6C327FDCCFD}"/>
              </a:ext>
            </a:extLst>
          </p:cNvPr>
          <p:cNvSpPr>
            <a:spLocks noGrp="1"/>
          </p:cNvSpPr>
          <p:nvPr>
            <p:ph type="pic" sz="quarter" idx="13" hasCustomPrompt="1"/>
          </p:nvPr>
        </p:nvSpPr>
        <p:spPr>
          <a:xfrm>
            <a:off x="499924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Imagem 3">
            <a:extLst>
              <a:ext uri="{FF2B5EF4-FFF2-40B4-BE49-F238E27FC236}">
                <a16:creationId xmlns:a16="http://schemas.microsoft.com/office/drawing/2014/main" id="{DC06ADE9-1F51-4C2C-83D9-803BB7581257}"/>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387188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Espaço Reservado para Imagem 3">
            <a:extLst>
              <a:ext uri="{FF2B5EF4-FFF2-40B4-BE49-F238E27FC236}">
                <a16:creationId xmlns:a16="http://schemas.microsoft.com/office/drawing/2014/main" id="{7C8E6979-7981-4A47-863C-5E2FE27AA45D}"/>
              </a:ext>
            </a:extLst>
          </p:cNvPr>
          <p:cNvSpPr>
            <a:spLocks noGrp="1"/>
          </p:cNvSpPr>
          <p:nvPr>
            <p:ph type="pic" sz="quarter" idx="12" hasCustomPrompt="1"/>
          </p:nvPr>
        </p:nvSpPr>
        <p:spPr>
          <a:xfrm>
            <a:off x="471324" y="2073845"/>
            <a:ext cx="9055836" cy="2710313"/>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a16="http://schemas.microsoft.com/office/drawing/2014/main" id="{0FCC74B6-D3B6-458D-B967-95C3DFF79ECA}"/>
              </a:ext>
            </a:extLst>
          </p:cNvPr>
          <p:cNvSpPr>
            <a:spLocks noGrp="1"/>
          </p:cNvSpPr>
          <p:nvPr>
            <p:ph type="body" sz="quarter" idx="62" hasCustomPrompt="1"/>
          </p:nvPr>
        </p:nvSpPr>
        <p:spPr>
          <a:xfrm>
            <a:off x="1453661" y="2466474"/>
            <a:ext cx="4384431" cy="1925052"/>
          </a:xfrm>
          <a:prstGeom prst="rect">
            <a:avLst/>
          </a:prstGeom>
        </p:spPr>
        <p:txBody>
          <a:bodyPr/>
          <a:lstStyle>
            <a:lvl1pPr marL="0" indent="0">
              <a:buNone/>
              <a:defRPr sz="280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28)</a:t>
            </a:r>
            <a:endParaRPr lang="en-US" dirty="0"/>
          </a:p>
        </p:txBody>
      </p:sp>
      <p:sp>
        <p:nvSpPr>
          <p:cNvPr id="17" name="Espaço Reservado para Texto 4">
            <a:extLst>
              <a:ext uri="{FF2B5EF4-FFF2-40B4-BE49-F238E27FC236}">
                <a16:creationId xmlns:a16="http://schemas.microsoft.com/office/drawing/2014/main" id="{1E23CE45-4CE0-4485-A77A-86BFC90C446C}"/>
              </a:ext>
            </a:extLst>
          </p:cNvPr>
          <p:cNvSpPr>
            <a:spLocks noGrp="1"/>
          </p:cNvSpPr>
          <p:nvPr>
            <p:ph type="body" sz="quarter" idx="14" hasCustomPrompt="1"/>
          </p:nvPr>
        </p:nvSpPr>
        <p:spPr>
          <a:xfrm>
            <a:off x="1267202" y="1560698"/>
            <a:ext cx="5301424"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20" name="Espaço Reservado para Texto 7">
            <a:extLst>
              <a:ext uri="{FF2B5EF4-FFF2-40B4-BE49-F238E27FC236}">
                <a16:creationId xmlns:a16="http://schemas.microsoft.com/office/drawing/2014/main" id="{3E0672B4-916F-4DAF-A5BA-456BD6D3DA61}"/>
              </a:ext>
            </a:extLst>
          </p:cNvPr>
          <p:cNvSpPr>
            <a:spLocks noGrp="1"/>
          </p:cNvSpPr>
          <p:nvPr>
            <p:ph type="body" sz="quarter" idx="49" hasCustomPrompt="1"/>
          </p:nvPr>
        </p:nvSpPr>
        <p:spPr>
          <a:xfrm>
            <a:off x="1267202" y="4994563"/>
            <a:ext cx="3820614" cy="323941"/>
          </a:xfrm>
          <a:prstGeom prst="rect">
            <a:avLst/>
          </a:prstGeom>
        </p:spPr>
        <p:txBody>
          <a:bodyPr/>
          <a:lstStyle>
            <a:lvl1pPr marL="0" indent="0" algn="l">
              <a:buNone/>
              <a:defRPr sz="1400"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size</a:t>
            </a:r>
            <a:r>
              <a:rPr lang="pt-BR" dirty="0"/>
              <a:t> 14)</a:t>
            </a:r>
          </a:p>
        </p:txBody>
      </p:sp>
      <p:sp>
        <p:nvSpPr>
          <p:cNvPr id="8" name="Espaço Reservado para Imagem 2">
            <a:extLst>
              <a:ext uri="{FF2B5EF4-FFF2-40B4-BE49-F238E27FC236}">
                <a16:creationId xmlns:a16="http://schemas.microsoft.com/office/drawing/2014/main" id="{E1A50F1E-F366-44A2-9B66-A6C327FDCCFD}"/>
              </a:ext>
            </a:extLst>
          </p:cNvPr>
          <p:cNvSpPr>
            <a:spLocks noGrp="1"/>
          </p:cNvSpPr>
          <p:nvPr>
            <p:ph type="pic" sz="quarter" idx="13" hasCustomPrompt="1"/>
          </p:nvPr>
        </p:nvSpPr>
        <p:spPr>
          <a:xfrm>
            <a:off x="499924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Imagem 3">
            <a:extLst>
              <a:ext uri="{FF2B5EF4-FFF2-40B4-BE49-F238E27FC236}">
                <a16:creationId xmlns:a16="http://schemas.microsoft.com/office/drawing/2014/main" id="{48BE6A28-FC8D-45A4-972C-320598D2CE0F}"/>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88267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8" name="Espaço Reservado para Imagem 3">
            <a:extLst>
              <a:ext uri="{FF2B5EF4-FFF2-40B4-BE49-F238E27FC236}">
                <a16:creationId xmlns:a16="http://schemas.microsoft.com/office/drawing/2014/main" id="{7C8E6979-7981-4A47-863C-5E2FE27AA45D}"/>
              </a:ext>
            </a:extLst>
          </p:cNvPr>
          <p:cNvSpPr>
            <a:spLocks noGrp="1"/>
          </p:cNvSpPr>
          <p:nvPr>
            <p:ph type="pic" sz="quarter" idx="12" hasCustomPrompt="1"/>
          </p:nvPr>
        </p:nvSpPr>
        <p:spPr>
          <a:xfrm>
            <a:off x="471324" y="2073845"/>
            <a:ext cx="9055836" cy="2710313"/>
          </a:xfrm>
          <a:prstGeom prst="parallelogram">
            <a:avLst/>
          </a:prstGeom>
          <a:solidFill>
            <a:srgbClr val="29B7EB">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a16="http://schemas.microsoft.com/office/drawing/2014/main" id="{0FCC74B6-D3B6-458D-B967-95C3DFF79ECA}"/>
              </a:ext>
            </a:extLst>
          </p:cNvPr>
          <p:cNvSpPr>
            <a:spLocks noGrp="1"/>
          </p:cNvSpPr>
          <p:nvPr>
            <p:ph type="body" sz="quarter" idx="62" hasCustomPrompt="1"/>
          </p:nvPr>
        </p:nvSpPr>
        <p:spPr>
          <a:xfrm>
            <a:off x="1453661" y="2466474"/>
            <a:ext cx="4384431" cy="1925052"/>
          </a:xfrm>
          <a:prstGeom prst="rect">
            <a:avLst/>
          </a:prstGeom>
        </p:spPr>
        <p:txBody>
          <a:bodyPr/>
          <a:lstStyle>
            <a:lvl1pPr marL="0" indent="0">
              <a:buNone/>
              <a:defRPr sz="28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28)</a:t>
            </a:r>
            <a:endParaRPr lang="en-US" dirty="0"/>
          </a:p>
        </p:txBody>
      </p:sp>
      <p:sp>
        <p:nvSpPr>
          <p:cNvPr id="17" name="Espaço Reservado para Texto 4">
            <a:extLst>
              <a:ext uri="{FF2B5EF4-FFF2-40B4-BE49-F238E27FC236}">
                <a16:creationId xmlns:a16="http://schemas.microsoft.com/office/drawing/2014/main" id="{1E23CE45-4CE0-4485-A77A-86BFC90C446C}"/>
              </a:ext>
            </a:extLst>
          </p:cNvPr>
          <p:cNvSpPr>
            <a:spLocks noGrp="1"/>
          </p:cNvSpPr>
          <p:nvPr>
            <p:ph type="body" sz="quarter" idx="14" hasCustomPrompt="1"/>
          </p:nvPr>
        </p:nvSpPr>
        <p:spPr>
          <a:xfrm>
            <a:off x="1267202" y="1560698"/>
            <a:ext cx="5301424"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20" name="Espaço Reservado para Texto 7">
            <a:extLst>
              <a:ext uri="{FF2B5EF4-FFF2-40B4-BE49-F238E27FC236}">
                <a16:creationId xmlns:a16="http://schemas.microsoft.com/office/drawing/2014/main" id="{3E0672B4-916F-4DAF-A5BA-456BD6D3DA61}"/>
              </a:ext>
            </a:extLst>
          </p:cNvPr>
          <p:cNvSpPr>
            <a:spLocks noGrp="1"/>
          </p:cNvSpPr>
          <p:nvPr>
            <p:ph type="body" sz="quarter" idx="49" hasCustomPrompt="1"/>
          </p:nvPr>
        </p:nvSpPr>
        <p:spPr>
          <a:xfrm>
            <a:off x="1267202" y="4994563"/>
            <a:ext cx="3820614" cy="323941"/>
          </a:xfrm>
          <a:prstGeom prst="rect">
            <a:avLst/>
          </a:prstGeom>
        </p:spPr>
        <p:txBody>
          <a:bodyPr/>
          <a:lstStyle>
            <a:lvl1pPr marL="0" indent="0" algn="l">
              <a:buNone/>
              <a:defRPr sz="1400"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size</a:t>
            </a:r>
            <a:r>
              <a:rPr lang="pt-BR" dirty="0"/>
              <a:t> 14)</a:t>
            </a:r>
          </a:p>
        </p:txBody>
      </p:sp>
      <p:sp>
        <p:nvSpPr>
          <p:cNvPr id="8" name="Espaço Reservado para Imagem 2">
            <a:extLst>
              <a:ext uri="{FF2B5EF4-FFF2-40B4-BE49-F238E27FC236}">
                <a16:creationId xmlns:a16="http://schemas.microsoft.com/office/drawing/2014/main" id="{E1A50F1E-F366-44A2-9B66-A6C327FDCCFD}"/>
              </a:ext>
            </a:extLst>
          </p:cNvPr>
          <p:cNvSpPr>
            <a:spLocks noGrp="1"/>
          </p:cNvSpPr>
          <p:nvPr>
            <p:ph type="pic" sz="quarter" idx="13" hasCustomPrompt="1"/>
          </p:nvPr>
        </p:nvSpPr>
        <p:spPr>
          <a:xfrm>
            <a:off x="499924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Imagem 3">
            <a:extLst>
              <a:ext uri="{FF2B5EF4-FFF2-40B4-BE49-F238E27FC236}">
                <a16:creationId xmlns:a16="http://schemas.microsoft.com/office/drawing/2014/main" id="{48BE6A28-FC8D-45A4-972C-320598D2CE0F}"/>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738013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9_Layout Personalizad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Espaço Reservado para Texto 7">
            <a:extLst>
              <a:ext uri="{FF2B5EF4-FFF2-40B4-BE49-F238E27FC236}">
                <a16:creationId xmlns:a16="http://schemas.microsoft.com/office/drawing/2014/main" id="{5850158E-BAFD-4A64-BBE0-9ED900EE952A}"/>
              </a:ext>
            </a:extLst>
          </p:cNvPr>
          <p:cNvSpPr>
            <a:spLocks noGrp="1"/>
          </p:cNvSpPr>
          <p:nvPr>
            <p:ph type="body" sz="quarter" idx="49" hasCustomPrompt="1"/>
          </p:nvPr>
        </p:nvSpPr>
        <p:spPr>
          <a:xfrm>
            <a:off x="285553"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51" name="Título 1">
            <a:extLst>
              <a:ext uri="{FF2B5EF4-FFF2-40B4-BE49-F238E27FC236}">
                <a16:creationId xmlns:a16="http://schemas.microsoft.com/office/drawing/2014/main" id="{6AE00F68-40C5-430F-9936-4E1E82425258}"/>
              </a:ext>
            </a:extLst>
          </p:cNvPr>
          <p:cNvSpPr>
            <a:spLocks noGrp="1"/>
          </p:cNvSpPr>
          <p:nvPr>
            <p:ph type="title" hasCustomPrompt="1"/>
          </p:nvPr>
        </p:nvSpPr>
        <p:spPr>
          <a:xfrm>
            <a:off x="28555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58" name="Espaço Reservado para Imagem 3">
            <a:extLst>
              <a:ext uri="{FF2B5EF4-FFF2-40B4-BE49-F238E27FC236}">
                <a16:creationId xmlns:a16="http://schemas.microsoft.com/office/drawing/2014/main" id="{96E89B09-8140-46A0-982D-0D69C01932AA}"/>
              </a:ext>
            </a:extLst>
          </p:cNvPr>
          <p:cNvSpPr>
            <a:spLocks noGrp="1"/>
          </p:cNvSpPr>
          <p:nvPr>
            <p:ph type="pic" sz="quarter" idx="19"/>
          </p:nvPr>
        </p:nvSpPr>
        <p:spPr>
          <a:xfrm>
            <a:off x="11031004" y="142803"/>
            <a:ext cx="980831" cy="3302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8" name="Espaço Reservado para Texto 19">
            <a:extLst>
              <a:ext uri="{FF2B5EF4-FFF2-40B4-BE49-F238E27FC236}">
                <a16:creationId xmlns:a16="http://schemas.microsoft.com/office/drawing/2014/main" id="{4537035F-768A-4434-AEFB-AB494DE55A48}"/>
              </a:ext>
            </a:extLst>
          </p:cNvPr>
          <p:cNvSpPr>
            <a:spLocks noGrp="1"/>
          </p:cNvSpPr>
          <p:nvPr>
            <p:ph type="body" sz="quarter" idx="31" hasCustomPrompt="1"/>
          </p:nvPr>
        </p:nvSpPr>
        <p:spPr>
          <a:xfrm>
            <a:off x="1585215" y="2189329"/>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13" name="Espaço Reservado para Texto 19">
            <a:extLst>
              <a:ext uri="{FF2B5EF4-FFF2-40B4-BE49-F238E27FC236}">
                <a16:creationId xmlns:a16="http://schemas.microsoft.com/office/drawing/2014/main" id="{D7ACB381-94E5-4BB6-A8CC-8C736354394B}"/>
              </a:ext>
            </a:extLst>
          </p:cNvPr>
          <p:cNvSpPr>
            <a:spLocks noGrp="1"/>
          </p:cNvSpPr>
          <p:nvPr>
            <p:ph type="body" sz="quarter" idx="67" hasCustomPrompt="1"/>
          </p:nvPr>
        </p:nvSpPr>
        <p:spPr>
          <a:xfrm>
            <a:off x="9148563" y="4321796"/>
            <a:ext cx="1270315" cy="779168"/>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b="1" u="none">
                <a:solidFill>
                  <a:srgbClr val="110090"/>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a:p>
            <a:pPr lvl="0"/>
            <a:endParaRPr lang="pt-BR" dirty="0"/>
          </a:p>
        </p:txBody>
      </p:sp>
      <p:sp>
        <p:nvSpPr>
          <p:cNvPr id="16" name="Espaço Reservado para Texto 19">
            <a:extLst>
              <a:ext uri="{FF2B5EF4-FFF2-40B4-BE49-F238E27FC236}">
                <a16:creationId xmlns:a16="http://schemas.microsoft.com/office/drawing/2014/main" id="{69B410BB-9FC9-4B18-906F-D3D4B6DD3808}"/>
              </a:ext>
            </a:extLst>
          </p:cNvPr>
          <p:cNvSpPr>
            <a:spLocks noGrp="1"/>
          </p:cNvSpPr>
          <p:nvPr>
            <p:ph type="body" sz="quarter" idx="70" hasCustomPrompt="1"/>
          </p:nvPr>
        </p:nvSpPr>
        <p:spPr>
          <a:xfrm>
            <a:off x="7743531" y="5828060"/>
            <a:ext cx="2708943" cy="668276"/>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b="1" u="none">
                <a:solidFill>
                  <a:srgbClr val="110090"/>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0" name="Espaço Reservado para Imagem 76">
            <a:extLst>
              <a:ext uri="{FF2B5EF4-FFF2-40B4-BE49-F238E27FC236}">
                <a16:creationId xmlns:a16="http://schemas.microsoft.com/office/drawing/2014/main" id="{BBAD0648-FAC5-4A03-AF35-850C567E73E7}"/>
              </a:ext>
            </a:extLst>
          </p:cNvPr>
          <p:cNvSpPr>
            <a:spLocks noGrp="1"/>
          </p:cNvSpPr>
          <p:nvPr>
            <p:ph type="pic" sz="quarter" idx="17"/>
          </p:nvPr>
        </p:nvSpPr>
        <p:spPr>
          <a:xfrm>
            <a:off x="9392122" y="3586286"/>
            <a:ext cx="783195" cy="649394"/>
          </a:xfrm>
          <a:prstGeom prst="rect">
            <a:avLst/>
          </a:prstGeom>
        </p:spPr>
        <p:txBody>
          <a:bodyPr/>
          <a:lstStyle>
            <a:lvl1pPr marL="0" indent="0">
              <a:buNone/>
              <a:defRPr sz="1200">
                <a:latin typeface="Arial" panose="020B0604020202020204" pitchFamily="34" charset="0"/>
                <a:cs typeface="Arial" panose="020B0604020202020204" pitchFamily="34" charset="0"/>
              </a:defRPr>
            </a:lvl1pPr>
          </a:lstStyle>
          <a:p>
            <a:endParaRPr lang="pt-BR" dirty="0"/>
          </a:p>
        </p:txBody>
      </p:sp>
      <p:sp>
        <p:nvSpPr>
          <p:cNvPr id="21" name="Espaço Reservado para Imagem 76">
            <a:extLst>
              <a:ext uri="{FF2B5EF4-FFF2-40B4-BE49-F238E27FC236}">
                <a16:creationId xmlns:a16="http://schemas.microsoft.com/office/drawing/2014/main" id="{1A89ACD8-2B4B-42CC-ADAA-391F21D45D6E}"/>
              </a:ext>
            </a:extLst>
          </p:cNvPr>
          <p:cNvSpPr>
            <a:spLocks noGrp="1"/>
          </p:cNvSpPr>
          <p:nvPr>
            <p:ph type="pic" sz="quarter" idx="71"/>
          </p:nvPr>
        </p:nvSpPr>
        <p:spPr>
          <a:xfrm>
            <a:off x="1836775" y="1501352"/>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22" name="Espaço Reservado para Texto 19">
            <a:extLst>
              <a:ext uri="{FF2B5EF4-FFF2-40B4-BE49-F238E27FC236}">
                <a16:creationId xmlns:a16="http://schemas.microsoft.com/office/drawing/2014/main" id="{EBC5D971-5E97-4D83-92B0-D0A1375F3F8C}"/>
              </a:ext>
            </a:extLst>
          </p:cNvPr>
          <p:cNvSpPr>
            <a:spLocks noGrp="1"/>
          </p:cNvSpPr>
          <p:nvPr>
            <p:ph type="body" sz="quarter" idx="72" hasCustomPrompt="1"/>
          </p:nvPr>
        </p:nvSpPr>
        <p:spPr>
          <a:xfrm>
            <a:off x="4428371" y="2189329"/>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3" name="Espaço Reservado para Imagem 76">
            <a:extLst>
              <a:ext uri="{FF2B5EF4-FFF2-40B4-BE49-F238E27FC236}">
                <a16:creationId xmlns:a16="http://schemas.microsoft.com/office/drawing/2014/main" id="{EA8518A9-1786-4382-91A5-3FFA62599A50}"/>
              </a:ext>
            </a:extLst>
          </p:cNvPr>
          <p:cNvSpPr>
            <a:spLocks noGrp="1"/>
          </p:cNvSpPr>
          <p:nvPr>
            <p:ph type="pic" sz="quarter" idx="73"/>
          </p:nvPr>
        </p:nvSpPr>
        <p:spPr>
          <a:xfrm>
            <a:off x="4679931" y="1501352"/>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24" name="Espaço Reservado para Texto 19">
            <a:extLst>
              <a:ext uri="{FF2B5EF4-FFF2-40B4-BE49-F238E27FC236}">
                <a16:creationId xmlns:a16="http://schemas.microsoft.com/office/drawing/2014/main" id="{053B1092-8674-4E44-A7A3-A09028F4B58F}"/>
              </a:ext>
            </a:extLst>
          </p:cNvPr>
          <p:cNvSpPr>
            <a:spLocks noGrp="1"/>
          </p:cNvSpPr>
          <p:nvPr>
            <p:ph type="body" sz="quarter" idx="74" hasCustomPrompt="1"/>
          </p:nvPr>
        </p:nvSpPr>
        <p:spPr>
          <a:xfrm>
            <a:off x="7139491" y="2189329"/>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5" name="Espaço Reservado para Imagem 76">
            <a:extLst>
              <a:ext uri="{FF2B5EF4-FFF2-40B4-BE49-F238E27FC236}">
                <a16:creationId xmlns:a16="http://schemas.microsoft.com/office/drawing/2014/main" id="{9D141E54-FC48-42BA-892B-8EDC6A3E4291}"/>
              </a:ext>
            </a:extLst>
          </p:cNvPr>
          <p:cNvSpPr>
            <a:spLocks noGrp="1"/>
          </p:cNvSpPr>
          <p:nvPr>
            <p:ph type="pic" sz="quarter" idx="75"/>
          </p:nvPr>
        </p:nvSpPr>
        <p:spPr>
          <a:xfrm>
            <a:off x="7391051" y="1501352"/>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26" name="Espaço Reservado para Texto 19">
            <a:extLst>
              <a:ext uri="{FF2B5EF4-FFF2-40B4-BE49-F238E27FC236}">
                <a16:creationId xmlns:a16="http://schemas.microsoft.com/office/drawing/2014/main" id="{AFC5B9EB-1D38-45F9-9174-5D21E5C83860}"/>
              </a:ext>
            </a:extLst>
          </p:cNvPr>
          <p:cNvSpPr>
            <a:spLocks noGrp="1"/>
          </p:cNvSpPr>
          <p:nvPr>
            <p:ph type="body" sz="quarter" idx="76" hasCustomPrompt="1"/>
          </p:nvPr>
        </p:nvSpPr>
        <p:spPr>
          <a:xfrm>
            <a:off x="9895037" y="2189329"/>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7" name="Espaço Reservado para Imagem 76">
            <a:extLst>
              <a:ext uri="{FF2B5EF4-FFF2-40B4-BE49-F238E27FC236}">
                <a16:creationId xmlns:a16="http://schemas.microsoft.com/office/drawing/2014/main" id="{90792B51-B134-43DE-AB33-BCB7143D4091}"/>
              </a:ext>
            </a:extLst>
          </p:cNvPr>
          <p:cNvSpPr>
            <a:spLocks noGrp="1"/>
          </p:cNvSpPr>
          <p:nvPr>
            <p:ph type="pic" sz="quarter" idx="77"/>
          </p:nvPr>
        </p:nvSpPr>
        <p:spPr>
          <a:xfrm>
            <a:off x="10146597" y="1501352"/>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28" name="Espaço Reservado para Texto 19">
            <a:extLst>
              <a:ext uri="{FF2B5EF4-FFF2-40B4-BE49-F238E27FC236}">
                <a16:creationId xmlns:a16="http://schemas.microsoft.com/office/drawing/2014/main" id="{7E2682E9-B45C-41BA-9D4D-BBC3DCA748F4}"/>
              </a:ext>
            </a:extLst>
          </p:cNvPr>
          <p:cNvSpPr>
            <a:spLocks noGrp="1"/>
          </p:cNvSpPr>
          <p:nvPr>
            <p:ph type="body" sz="quarter" idx="78" hasCustomPrompt="1"/>
          </p:nvPr>
        </p:nvSpPr>
        <p:spPr>
          <a:xfrm>
            <a:off x="1437131" y="4342981"/>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9" name="Espaço Reservado para Imagem 76">
            <a:extLst>
              <a:ext uri="{FF2B5EF4-FFF2-40B4-BE49-F238E27FC236}">
                <a16:creationId xmlns:a16="http://schemas.microsoft.com/office/drawing/2014/main" id="{4DD672E5-EC93-40BE-8619-D4C907F7067B}"/>
              </a:ext>
            </a:extLst>
          </p:cNvPr>
          <p:cNvSpPr>
            <a:spLocks noGrp="1"/>
          </p:cNvSpPr>
          <p:nvPr>
            <p:ph type="pic" sz="quarter" idx="79"/>
          </p:nvPr>
        </p:nvSpPr>
        <p:spPr>
          <a:xfrm>
            <a:off x="1688690" y="3655004"/>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30" name="Espaço Reservado para Texto 19">
            <a:extLst>
              <a:ext uri="{FF2B5EF4-FFF2-40B4-BE49-F238E27FC236}">
                <a16:creationId xmlns:a16="http://schemas.microsoft.com/office/drawing/2014/main" id="{ED7C138E-5F5C-4D4C-A72D-CBAC0B9C5D27}"/>
              </a:ext>
            </a:extLst>
          </p:cNvPr>
          <p:cNvSpPr>
            <a:spLocks noGrp="1"/>
          </p:cNvSpPr>
          <p:nvPr>
            <p:ph type="body" sz="quarter" idx="80" hasCustomPrompt="1"/>
          </p:nvPr>
        </p:nvSpPr>
        <p:spPr>
          <a:xfrm>
            <a:off x="4044775" y="4342981"/>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31" name="Espaço Reservado para Imagem 76">
            <a:extLst>
              <a:ext uri="{FF2B5EF4-FFF2-40B4-BE49-F238E27FC236}">
                <a16:creationId xmlns:a16="http://schemas.microsoft.com/office/drawing/2014/main" id="{CF4A610F-9AEB-47C3-BD29-A4025EF3F4C2}"/>
              </a:ext>
            </a:extLst>
          </p:cNvPr>
          <p:cNvSpPr>
            <a:spLocks noGrp="1"/>
          </p:cNvSpPr>
          <p:nvPr>
            <p:ph type="pic" sz="quarter" idx="81"/>
          </p:nvPr>
        </p:nvSpPr>
        <p:spPr>
          <a:xfrm>
            <a:off x="4296335" y="3655004"/>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32" name="Espaço Reservado para Texto 19">
            <a:extLst>
              <a:ext uri="{FF2B5EF4-FFF2-40B4-BE49-F238E27FC236}">
                <a16:creationId xmlns:a16="http://schemas.microsoft.com/office/drawing/2014/main" id="{46114C24-46AD-429A-8822-B4AE39CCABD3}"/>
              </a:ext>
            </a:extLst>
          </p:cNvPr>
          <p:cNvSpPr>
            <a:spLocks noGrp="1"/>
          </p:cNvSpPr>
          <p:nvPr>
            <p:ph type="body" sz="quarter" idx="82" hasCustomPrompt="1"/>
          </p:nvPr>
        </p:nvSpPr>
        <p:spPr>
          <a:xfrm>
            <a:off x="6711654" y="4342981"/>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33" name="Espaço Reservado para Imagem 76">
            <a:extLst>
              <a:ext uri="{FF2B5EF4-FFF2-40B4-BE49-F238E27FC236}">
                <a16:creationId xmlns:a16="http://schemas.microsoft.com/office/drawing/2014/main" id="{327873E9-2326-4BCA-B94C-290059A99025}"/>
              </a:ext>
            </a:extLst>
          </p:cNvPr>
          <p:cNvSpPr>
            <a:spLocks noGrp="1"/>
          </p:cNvSpPr>
          <p:nvPr>
            <p:ph type="pic" sz="quarter" idx="83"/>
          </p:nvPr>
        </p:nvSpPr>
        <p:spPr>
          <a:xfrm>
            <a:off x="6963213" y="3655004"/>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Tree>
    <p:extLst>
      <p:ext uri="{BB962C8B-B14F-4D97-AF65-F5344CB8AC3E}">
        <p14:creationId xmlns:p14="http://schemas.microsoft.com/office/powerpoint/2010/main" val="36969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BD40C52A-1BFC-494E-8AA4-9550A142C70D}"/>
              </a:ext>
            </a:extLst>
          </p:cNvPr>
          <p:cNvSpPr>
            <a:spLocks noGrp="1"/>
          </p:cNvSpPr>
          <p:nvPr>
            <p:ph type="title" hasCustomPrompt="1"/>
          </p:nvPr>
        </p:nvSpPr>
        <p:spPr>
          <a:xfrm>
            <a:off x="285553" y="258471"/>
            <a:ext cx="9787893" cy="370620"/>
          </a:xfrm>
          <a:prstGeom prst="rect">
            <a:avLst/>
          </a:prstGeom>
        </p:spPr>
        <p:txBody>
          <a:bodyPr/>
          <a:lstStyle>
            <a:lvl1pPr algn="l">
              <a:tabLst/>
              <a:defRPr sz="240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3" name="Espaço Reservado para Imagem 2">
            <a:extLst>
              <a:ext uri="{FF2B5EF4-FFF2-40B4-BE49-F238E27FC236}">
                <a16:creationId xmlns:a16="http://schemas.microsoft.com/office/drawing/2014/main" id="{73D35632-C30C-438C-B108-ED42A2612AA7}"/>
              </a:ext>
            </a:extLst>
          </p:cNvPr>
          <p:cNvSpPr>
            <a:spLocks noGrp="1"/>
          </p:cNvSpPr>
          <p:nvPr>
            <p:ph type="pic" sz="quarter" idx="63"/>
          </p:nvPr>
        </p:nvSpPr>
        <p:spPr>
          <a:xfrm>
            <a:off x="4674423" y="1340955"/>
            <a:ext cx="3919415" cy="4314284"/>
          </a:xfrm>
          <a:prstGeom prst="rect">
            <a:avLst/>
          </a:prstGeom>
        </p:spPr>
        <p:txBody>
          <a:bodyPr/>
          <a:lstStyle>
            <a:lvl1pPr marL="0" indent="0">
              <a:buNone/>
              <a:defRPr lang="en-US" sz="1400" kern="1200" dirty="0">
                <a:solidFill>
                  <a:schemeClr val="tx1">
                    <a:lumMod val="65000"/>
                    <a:lumOff val="35000"/>
                  </a:schemeClr>
                </a:solidFill>
                <a:latin typeface="+mn-lt"/>
                <a:ea typeface="+mn-ea"/>
                <a:cs typeface="+mn-cs"/>
              </a:defRPr>
            </a:lvl1pPr>
          </a:lstStyle>
          <a:p>
            <a:endParaRPr lang="en-US" dirty="0"/>
          </a:p>
        </p:txBody>
      </p:sp>
      <p:sp>
        <p:nvSpPr>
          <p:cNvPr id="18" name="Espaço Reservado para Texto 7">
            <a:extLst>
              <a:ext uri="{FF2B5EF4-FFF2-40B4-BE49-F238E27FC236}">
                <a16:creationId xmlns:a16="http://schemas.microsoft.com/office/drawing/2014/main" id="{57F40412-920D-4D8C-B225-8B70D960ABF1}"/>
              </a:ext>
            </a:extLst>
          </p:cNvPr>
          <p:cNvSpPr>
            <a:spLocks noGrp="1"/>
          </p:cNvSpPr>
          <p:nvPr>
            <p:ph type="body" sz="quarter" idx="64" hasCustomPrompt="1"/>
          </p:nvPr>
        </p:nvSpPr>
        <p:spPr>
          <a:xfrm>
            <a:off x="8786138" y="1957138"/>
            <a:ext cx="2673531" cy="2181725"/>
          </a:xfrm>
          <a:prstGeom prst="rect">
            <a:avLst/>
          </a:prstGeom>
          <a:solidFill>
            <a:schemeClr val="tx2">
              <a:lumMod val="85000"/>
            </a:schemeClr>
          </a:solidFill>
        </p:spPr>
        <p:txBody>
          <a:bodyPr/>
          <a:lstStyle>
            <a:lvl1pPr marL="0" indent="0" algn="ctr">
              <a:lnSpc>
                <a:spcPct val="100000"/>
              </a:lnSpc>
              <a:buNone/>
              <a:defRPr sz="2400"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italic</a:t>
            </a:r>
            <a:r>
              <a:rPr lang="pt-BR" dirty="0"/>
              <a:t> (</a:t>
            </a:r>
            <a:r>
              <a:rPr lang="pt-BR" dirty="0" err="1"/>
              <a:t>size</a:t>
            </a:r>
            <a:r>
              <a:rPr lang="pt-BR" dirty="0"/>
              <a:t> 24)</a:t>
            </a:r>
          </a:p>
        </p:txBody>
      </p:sp>
      <p:sp>
        <p:nvSpPr>
          <p:cNvPr id="13" name="Content Placeholder 2">
            <a:extLst>
              <a:ext uri="{FF2B5EF4-FFF2-40B4-BE49-F238E27FC236}">
                <a16:creationId xmlns:a16="http://schemas.microsoft.com/office/drawing/2014/main" id="{C53C1F14-AEEA-4258-8839-53006F575B56}"/>
              </a:ext>
            </a:extLst>
          </p:cNvPr>
          <p:cNvSpPr>
            <a:spLocks noGrp="1"/>
          </p:cNvSpPr>
          <p:nvPr>
            <p:ph idx="1" hasCustomPrompt="1"/>
          </p:nvPr>
        </p:nvSpPr>
        <p:spPr>
          <a:xfrm>
            <a:off x="285551" y="1340954"/>
            <a:ext cx="4196570" cy="4314283"/>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Tree>
    <p:extLst>
      <p:ext uri="{BB962C8B-B14F-4D97-AF65-F5344CB8AC3E}">
        <p14:creationId xmlns:p14="http://schemas.microsoft.com/office/powerpoint/2010/main" val="832804950"/>
      </p:ext>
    </p:extLst>
  </p:cSld>
  <p:clrMapOvr>
    <a:masterClrMapping/>
  </p:clrMapOvr>
  <p:transition spd="slow">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Layout Personalizado">
    <p:spTree>
      <p:nvGrpSpPr>
        <p:cNvPr id="1" name=""/>
        <p:cNvGrpSpPr/>
        <p:nvPr/>
      </p:nvGrpSpPr>
      <p:grpSpPr>
        <a:xfrm>
          <a:off x="0" y="0"/>
          <a:ext cx="0" cy="0"/>
          <a:chOff x="0" y="0"/>
          <a:chExt cx="0" cy="0"/>
        </a:xfrm>
      </p:grpSpPr>
      <p:sp>
        <p:nvSpPr>
          <p:cNvPr id="8" name="Espaço Reservado para Imagem 2">
            <a:extLst>
              <a:ext uri="{FF2B5EF4-FFF2-40B4-BE49-F238E27FC236}">
                <a16:creationId xmlns:a16="http://schemas.microsoft.com/office/drawing/2014/main" id="{9F6C9209-5BC6-4E3E-93FA-7206703DB000}"/>
              </a:ext>
            </a:extLst>
          </p:cNvPr>
          <p:cNvSpPr>
            <a:spLocks noGrp="1"/>
          </p:cNvSpPr>
          <p:nvPr>
            <p:ph type="pic" sz="quarter" idx="13" hasCustomPrompt="1"/>
          </p:nvPr>
        </p:nvSpPr>
        <p:spPr>
          <a:xfrm>
            <a:off x="-229522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9" name="Espaço Reservado para Texto 4">
            <a:extLst>
              <a:ext uri="{FF2B5EF4-FFF2-40B4-BE49-F238E27FC236}">
                <a16:creationId xmlns:a16="http://schemas.microsoft.com/office/drawing/2014/main" id="{E7A89C6E-C5C0-43B3-BC27-AC4B0A4E8812}"/>
              </a:ext>
            </a:extLst>
          </p:cNvPr>
          <p:cNvSpPr>
            <a:spLocks noGrp="1"/>
          </p:cNvSpPr>
          <p:nvPr>
            <p:ph type="body" sz="quarter" idx="14" hasCustomPrompt="1"/>
          </p:nvPr>
        </p:nvSpPr>
        <p:spPr>
          <a:xfrm>
            <a:off x="6749546" y="1288127"/>
            <a:ext cx="5000175"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54C0E8"/>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Espaço Reservado para Texto 7">
            <a:extLst>
              <a:ext uri="{FF2B5EF4-FFF2-40B4-BE49-F238E27FC236}">
                <a16:creationId xmlns:a16="http://schemas.microsoft.com/office/drawing/2014/main" id="{F56B4556-ECE0-46CE-9770-4E9E73158A9F}"/>
              </a:ext>
            </a:extLst>
          </p:cNvPr>
          <p:cNvSpPr>
            <a:spLocks noGrp="1"/>
          </p:cNvSpPr>
          <p:nvPr>
            <p:ph type="body" sz="quarter" idx="64" hasCustomPrompt="1"/>
          </p:nvPr>
        </p:nvSpPr>
        <p:spPr>
          <a:xfrm>
            <a:off x="6749546" y="5299391"/>
            <a:ext cx="5036816" cy="739545"/>
          </a:xfrm>
          <a:prstGeom prst="parallelogram">
            <a:avLst/>
          </a:prstGeom>
          <a:solidFill>
            <a:schemeClr val="tx2">
              <a:lumMod val="85000"/>
            </a:schemeClr>
          </a:solidFill>
        </p:spPr>
        <p:txBody>
          <a:bodyPr lIns="0" tIns="36000" rIns="0" bIns="36000" anchor="ctr" anchorCtr="0"/>
          <a:lstStyle>
            <a:lvl1pPr marL="0" indent="0" algn="l">
              <a:lnSpc>
                <a:spcPct val="100000"/>
              </a:lnSpc>
              <a:buNone/>
              <a:defRPr sz="1600"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16" name="Espaço Reservado para Texto 7">
            <a:extLst>
              <a:ext uri="{FF2B5EF4-FFF2-40B4-BE49-F238E27FC236}">
                <a16:creationId xmlns:a16="http://schemas.microsoft.com/office/drawing/2014/main" id="{4E0A225F-BE02-4F3C-873E-7E478BD98498}"/>
              </a:ext>
            </a:extLst>
          </p:cNvPr>
          <p:cNvSpPr>
            <a:spLocks noGrp="1"/>
          </p:cNvSpPr>
          <p:nvPr>
            <p:ph type="body" sz="quarter" idx="49" hasCustomPrompt="1"/>
          </p:nvPr>
        </p:nvSpPr>
        <p:spPr>
          <a:xfrm>
            <a:off x="6749546" y="1759833"/>
            <a:ext cx="5036817" cy="368116"/>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7" name="Espaço Reservado para Imagem 3">
            <a:extLst>
              <a:ext uri="{FF2B5EF4-FFF2-40B4-BE49-F238E27FC236}">
                <a16:creationId xmlns:a16="http://schemas.microsoft.com/office/drawing/2014/main" id="{B947F94A-D417-4B71-B044-0EF02A844181}"/>
              </a:ext>
            </a:extLst>
          </p:cNvPr>
          <p:cNvSpPr>
            <a:spLocks noGrp="1"/>
          </p:cNvSpPr>
          <p:nvPr>
            <p:ph type="pic" sz="quarter" idx="12" hasCustomPrompt="1"/>
          </p:nvPr>
        </p:nvSpPr>
        <p:spPr>
          <a:xfrm>
            <a:off x="-1918428" y="4876801"/>
            <a:ext cx="7882810" cy="2134559"/>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18" name="Espaço Reservado para Texto 6">
            <a:extLst>
              <a:ext uri="{FF2B5EF4-FFF2-40B4-BE49-F238E27FC236}">
                <a16:creationId xmlns:a16="http://schemas.microsoft.com/office/drawing/2014/main" id="{E77CA825-E677-4326-BD4F-15E9D7042700}"/>
              </a:ext>
            </a:extLst>
          </p:cNvPr>
          <p:cNvSpPr>
            <a:spLocks noGrp="1"/>
          </p:cNvSpPr>
          <p:nvPr>
            <p:ph type="body" sz="quarter" idx="65" hasCustomPrompt="1"/>
          </p:nvPr>
        </p:nvSpPr>
        <p:spPr>
          <a:xfrm>
            <a:off x="471323" y="5005138"/>
            <a:ext cx="4342562" cy="1665536"/>
          </a:xfrm>
          <a:prstGeom prst="rect">
            <a:avLst/>
          </a:prstGeom>
        </p:spPr>
        <p:txBody>
          <a:bodyPr/>
          <a:lstStyle>
            <a:lvl1pPr marL="0" indent="0">
              <a:buNone/>
              <a:defRPr sz="18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18)</a:t>
            </a:r>
            <a:endParaRPr lang="en-US" dirty="0"/>
          </a:p>
        </p:txBody>
      </p:sp>
      <p:sp>
        <p:nvSpPr>
          <p:cNvPr id="12" name="Content Placeholder 2">
            <a:extLst>
              <a:ext uri="{FF2B5EF4-FFF2-40B4-BE49-F238E27FC236}">
                <a16:creationId xmlns:a16="http://schemas.microsoft.com/office/drawing/2014/main" id="{C59B9B0E-0E5C-4CE1-9BBD-778701562262}"/>
              </a:ext>
            </a:extLst>
          </p:cNvPr>
          <p:cNvSpPr>
            <a:spLocks noGrp="1"/>
          </p:cNvSpPr>
          <p:nvPr>
            <p:ph idx="1"/>
          </p:nvPr>
        </p:nvSpPr>
        <p:spPr>
          <a:xfrm>
            <a:off x="6749546" y="2255689"/>
            <a:ext cx="5036817" cy="2890342"/>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rgbClr val="282828"/>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22486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821782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Layout Personalizado">
    <p:spTree>
      <p:nvGrpSpPr>
        <p:cNvPr id="1" name=""/>
        <p:cNvGrpSpPr/>
        <p:nvPr/>
      </p:nvGrpSpPr>
      <p:grpSpPr>
        <a:xfrm>
          <a:off x="0" y="0"/>
          <a:ext cx="0" cy="0"/>
          <a:chOff x="0" y="0"/>
          <a:chExt cx="0" cy="0"/>
        </a:xfrm>
      </p:grpSpPr>
      <p:sp>
        <p:nvSpPr>
          <p:cNvPr id="5" name="Espaço Reservado para Imagem 5">
            <a:extLst>
              <a:ext uri="{FF2B5EF4-FFF2-40B4-BE49-F238E27FC236}">
                <a16:creationId xmlns:a16="http://schemas.microsoft.com/office/drawing/2014/main" id="{D9166510-AA02-4543-964D-288C569C5246}"/>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a16="http://schemas.microsoft.com/office/drawing/2014/main" id="{485D31DD-718D-4D38-AEC0-40A6D2E39091}"/>
              </a:ext>
            </a:extLst>
          </p:cNvPr>
          <p:cNvSpPr>
            <a:spLocks noGrp="1"/>
          </p:cNvSpPr>
          <p:nvPr>
            <p:ph type="pic" sz="quarter" idx="12" hasCustomPrompt="1"/>
          </p:nvPr>
        </p:nvSpPr>
        <p:spPr>
          <a:xfrm>
            <a:off x="1306203" y="2073844"/>
            <a:ext cx="18013819" cy="3469706"/>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6" name="Espaço Reservado para Gráfico 10">
            <a:extLst>
              <a:ext uri="{FF2B5EF4-FFF2-40B4-BE49-F238E27FC236}">
                <a16:creationId xmlns:a16="http://schemas.microsoft.com/office/drawing/2014/main" id="{51174624-30CD-4260-BB72-9C00A33907B2}"/>
              </a:ext>
            </a:extLst>
          </p:cNvPr>
          <p:cNvSpPr>
            <a:spLocks noGrp="1"/>
          </p:cNvSpPr>
          <p:nvPr>
            <p:ph type="chart" sz="quarter" idx="63" hasCustomPrompt="1"/>
          </p:nvPr>
        </p:nvSpPr>
        <p:spPr>
          <a:xfrm>
            <a:off x="6617962" y="2322797"/>
            <a:ext cx="4846773" cy="2973202"/>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400" kern="1200" dirty="0" smtClean="0">
                <a:solidFill>
                  <a:srgbClr val="FF0000"/>
                </a:solidFill>
                <a:latin typeface="+mj-lt"/>
                <a:ea typeface="+mn-ea"/>
                <a:cs typeface="+mn-cs"/>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13" name="Espaço Reservado para Texto 4">
            <a:extLst>
              <a:ext uri="{FF2B5EF4-FFF2-40B4-BE49-F238E27FC236}">
                <a16:creationId xmlns:a16="http://schemas.microsoft.com/office/drawing/2014/main" id="{02102BFE-C795-4476-A44E-1E984D912000}"/>
              </a:ext>
            </a:extLst>
          </p:cNvPr>
          <p:cNvSpPr>
            <a:spLocks noGrp="1"/>
          </p:cNvSpPr>
          <p:nvPr>
            <p:ph type="body" sz="quarter" idx="14" hasCustomPrompt="1"/>
          </p:nvPr>
        </p:nvSpPr>
        <p:spPr>
          <a:xfrm>
            <a:off x="2401724" y="2322797"/>
            <a:ext cx="401637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chemeClr val="tx1">
                    <a:lumMod val="75000"/>
                    <a:lumOff val="2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Content Placeholder 2">
            <a:extLst>
              <a:ext uri="{FF2B5EF4-FFF2-40B4-BE49-F238E27FC236}">
                <a16:creationId xmlns:a16="http://schemas.microsoft.com/office/drawing/2014/main" id="{69743A67-3B96-46BF-A5A2-7D1DE8AF2630}"/>
              </a:ext>
            </a:extLst>
          </p:cNvPr>
          <p:cNvSpPr>
            <a:spLocks noGrp="1"/>
          </p:cNvSpPr>
          <p:nvPr>
            <p:ph idx="1"/>
          </p:nvPr>
        </p:nvSpPr>
        <p:spPr>
          <a:xfrm>
            <a:off x="2401724" y="3105151"/>
            <a:ext cx="4016377" cy="1988058"/>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chemeClr val="tx1"/>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chemeClr val="tx1"/>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chemeClr val="tx1"/>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chemeClr val="tx1"/>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868074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7_Layout Personalizado">
    <p:spTree>
      <p:nvGrpSpPr>
        <p:cNvPr id="1" name=""/>
        <p:cNvGrpSpPr/>
        <p:nvPr/>
      </p:nvGrpSpPr>
      <p:grpSpPr>
        <a:xfrm>
          <a:off x="0" y="0"/>
          <a:ext cx="0" cy="0"/>
          <a:chOff x="0" y="0"/>
          <a:chExt cx="0" cy="0"/>
        </a:xfrm>
      </p:grpSpPr>
      <p:sp>
        <p:nvSpPr>
          <p:cNvPr id="5" name="Espaço Reservado para Imagem 5">
            <a:extLst>
              <a:ext uri="{FF2B5EF4-FFF2-40B4-BE49-F238E27FC236}">
                <a16:creationId xmlns:a16="http://schemas.microsoft.com/office/drawing/2014/main" id="{D9166510-AA02-4543-964D-288C569C5246}"/>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a16="http://schemas.microsoft.com/office/drawing/2014/main" id="{485D31DD-718D-4D38-AEC0-40A6D2E39091}"/>
              </a:ext>
            </a:extLst>
          </p:cNvPr>
          <p:cNvSpPr>
            <a:spLocks noGrp="1"/>
          </p:cNvSpPr>
          <p:nvPr>
            <p:ph type="pic" sz="quarter" idx="12" hasCustomPrompt="1"/>
          </p:nvPr>
        </p:nvSpPr>
        <p:spPr>
          <a:xfrm>
            <a:off x="1306203" y="2073844"/>
            <a:ext cx="18013819" cy="3469706"/>
          </a:xfrm>
          <a:prstGeom prst="parallelogram">
            <a:avLst/>
          </a:prstGeom>
          <a:solidFill>
            <a:schemeClr val="tx2">
              <a:lumMod val="85000"/>
              <a:alpha val="88000"/>
            </a:schemeClr>
          </a:solidFill>
        </p:spPr>
        <p:txBody>
          <a:bodyPr/>
          <a:lstStyle>
            <a:lvl1pPr marL="0" indent="0">
              <a:buNone/>
              <a:defRPr>
                <a:noFill/>
              </a:defRPr>
            </a:lvl1pPr>
          </a:lstStyle>
          <a:p>
            <a:r>
              <a:rPr lang="pt-BR" dirty="0"/>
              <a:t>a</a:t>
            </a:r>
            <a:endParaRPr lang="en-US" dirty="0"/>
          </a:p>
        </p:txBody>
      </p:sp>
      <p:sp>
        <p:nvSpPr>
          <p:cNvPr id="6" name="Espaço Reservado para Gráfico 10">
            <a:extLst>
              <a:ext uri="{FF2B5EF4-FFF2-40B4-BE49-F238E27FC236}">
                <a16:creationId xmlns:a16="http://schemas.microsoft.com/office/drawing/2014/main" id="{51174624-30CD-4260-BB72-9C00A33907B2}"/>
              </a:ext>
            </a:extLst>
          </p:cNvPr>
          <p:cNvSpPr>
            <a:spLocks noGrp="1"/>
          </p:cNvSpPr>
          <p:nvPr>
            <p:ph type="chart" sz="quarter" idx="63" hasCustomPrompt="1"/>
          </p:nvPr>
        </p:nvSpPr>
        <p:spPr>
          <a:xfrm>
            <a:off x="6617962" y="2322797"/>
            <a:ext cx="4846773" cy="2973202"/>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400" kern="1200" dirty="0" smtClean="0">
                <a:solidFill>
                  <a:srgbClr val="FF0000"/>
                </a:solidFill>
                <a:latin typeface="+mj-lt"/>
                <a:ea typeface="+mn-ea"/>
                <a:cs typeface="+mn-cs"/>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13" name="Espaço Reservado para Texto 4">
            <a:extLst>
              <a:ext uri="{FF2B5EF4-FFF2-40B4-BE49-F238E27FC236}">
                <a16:creationId xmlns:a16="http://schemas.microsoft.com/office/drawing/2014/main" id="{02102BFE-C795-4476-A44E-1E984D912000}"/>
              </a:ext>
            </a:extLst>
          </p:cNvPr>
          <p:cNvSpPr>
            <a:spLocks noGrp="1"/>
          </p:cNvSpPr>
          <p:nvPr>
            <p:ph type="body" sz="quarter" idx="14" hasCustomPrompt="1"/>
          </p:nvPr>
        </p:nvSpPr>
        <p:spPr>
          <a:xfrm>
            <a:off x="2401724" y="2322797"/>
            <a:ext cx="401637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Content Placeholder 2">
            <a:extLst>
              <a:ext uri="{FF2B5EF4-FFF2-40B4-BE49-F238E27FC236}">
                <a16:creationId xmlns:a16="http://schemas.microsoft.com/office/drawing/2014/main" id="{BE998372-0E8E-475A-9996-BB98FB5DE86A}"/>
              </a:ext>
            </a:extLst>
          </p:cNvPr>
          <p:cNvSpPr>
            <a:spLocks noGrp="1"/>
          </p:cNvSpPr>
          <p:nvPr>
            <p:ph idx="1"/>
          </p:nvPr>
        </p:nvSpPr>
        <p:spPr>
          <a:xfrm>
            <a:off x="2401724" y="3105151"/>
            <a:ext cx="4016377" cy="2190848"/>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chemeClr val="tx1"/>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chemeClr val="tx1"/>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chemeClr val="tx1"/>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chemeClr val="tx1"/>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607836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8_Layout Personalizado">
    <p:spTree>
      <p:nvGrpSpPr>
        <p:cNvPr id="1" name=""/>
        <p:cNvGrpSpPr/>
        <p:nvPr/>
      </p:nvGrpSpPr>
      <p:grpSpPr>
        <a:xfrm>
          <a:off x="0" y="0"/>
          <a:ext cx="0" cy="0"/>
          <a:chOff x="0" y="0"/>
          <a:chExt cx="0" cy="0"/>
        </a:xfrm>
      </p:grpSpPr>
      <p:sp>
        <p:nvSpPr>
          <p:cNvPr id="5" name="Espaço Reservado para Imagem 5">
            <a:extLst>
              <a:ext uri="{FF2B5EF4-FFF2-40B4-BE49-F238E27FC236}">
                <a16:creationId xmlns:a16="http://schemas.microsoft.com/office/drawing/2014/main" id="{D9166510-AA02-4543-964D-288C569C5246}"/>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a16="http://schemas.microsoft.com/office/drawing/2014/main" id="{485D31DD-718D-4D38-AEC0-40A6D2E39091}"/>
              </a:ext>
            </a:extLst>
          </p:cNvPr>
          <p:cNvSpPr>
            <a:spLocks noGrp="1"/>
          </p:cNvSpPr>
          <p:nvPr>
            <p:ph type="pic" sz="quarter" idx="12" hasCustomPrompt="1"/>
          </p:nvPr>
        </p:nvSpPr>
        <p:spPr>
          <a:xfrm>
            <a:off x="1306203" y="2073844"/>
            <a:ext cx="18013819" cy="3469706"/>
          </a:xfrm>
          <a:prstGeom prst="parallelogram">
            <a:avLst/>
          </a:prstGeom>
          <a:solidFill>
            <a:schemeClr val="bg1">
              <a:alpha val="88000"/>
            </a:schemeClr>
          </a:solidFill>
        </p:spPr>
        <p:txBody>
          <a:bodyPr/>
          <a:lstStyle>
            <a:lvl1pPr marL="0" indent="0">
              <a:buNone/>
              <a:defRPr>
                <a:noFill/>
              </a:defRPr>
            </a:lvl1pPr>
          </a:lstStyle>
          <a:p>
            <a:r>
              <a:rPr lang="pt-BR" dirty="0"/>
              <a:t>a</a:t>
            </a:r>
            <a:endParaRPr lang="en-US" dirty="0"/>
          </a:p>
        </p:txBody>
      </p:sp>
      <p:sp>
        <p:nvSpPr>
          <p:cNvPr id="6" name="Espaço Reservado para Gráfico 10">
            <a:extLst>
              <a:ext uri="{FF2B5EF4-FFF2-40B4-BE49-F238E27FC236}">
                <a16:creationId xmlns:a16="http://schemas.microsoft.com/office/drawing/2014/main" id="{51174624-30CD-4260-BB72-9C00A33907B2}"/>
              </a:ext>
            </a:extLst>
          </p:cNvPr>
          <p:cNvSpPr>
            <a:spLocks noGrp="1"/>
          </p:cNvSpPr>
          <p:nvPr>
            <p:ph type="chart" sz="quarter" idx="63" hasCustomPrompt="1"/>
          </p:nvPr>
        </p:nvSpPr>
        <p:spPr>
          <a:xfrm>
            <a:off x="6617962" y="2322797"/>
            <a:ext cx="4846773" cy="2973202"/>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400" kern="1200" dirty="0" smtClean="0">
                <a:solidFill>
                  <a:srgbClr val="FF0000"/>
                </a:solidFill>
                <a:latin typeface="+mj-lt"/>
                <a:ea typeface="+mn-ea"/>
                <a:cs typeface="+mn-cs"/>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13" name="Espaço Reservado para Texto 4">
            <a:extLst>
              <a:ext uri="{FF2B5EF4-FFF2-40B4-BE49-F238E27FC236}">
                <a16:creationId xmlns:a16="http://schemas.microsoft.com/office/drawing/2014/main" id="{02102BFE-C795-4476-A44E-1E984D912000}"/>
              </a:ext>
            </a:extLst>
          </p:cNvPr>
          <p:cNvSpPr>
            <a:spLocks noGrp="1"/>
          </p:cNvSpPr>
          <p:nvPr>
            <p:ph type="body" sz="quarter" idx="14" hasCustomPrompt="1"/>
          </p:nvPr>
        </p:nvSpPr>
        <p:spPr>
          <a:xfrm>
            <a:off x="2401724" y="2322797"/>
            <a:ext cx="401637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Content Placeholder 2">
            <a:extLst>
              <a:ext uri="{FF2B5EF4-FFF2-40B4-BE49-F238E27FC236}">
                <a16:creationId xmlns:a16="http://schemas.microsoft.com/office/drawing/2014/main" id="{54C69B21-E32F-42EC-9978-82EE9778D754}"/>
              </a:ext>
            </a:extLst>
          </p:cNvPr>
          <p:cNvSpPr>
            <a:spLocks noGrp="1"/>
          </p:cNvSpPr>
          <p:nvPr>
            <p:ph idx="1"/>
          </p:nvPr>
        </p:nvSpPr>
        <p:spPr>
          <a:xfrm>
            <a:off x="2401724" y="3105151"/>
            <a:ext cx="4016377" cy="1988058"/>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rgbClr val="282828"/>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696101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Layout Personalizad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6E778B33-BEC6-4B28-810E-84037DBB2C90}"/>
              </a:ext>
            </a:extLst>
          </p:cNvPr>
          <p:cNvSpPr>
            <a:spLocks noGrp="1"/>
          </p:cNvSpPr>
          <p:nvPr>
            <p:ph type="title" hasCustomPrompt="1"/>
          </p:nvPr>
        </p:nvSpPr>
        <p:spPr>
          <a:xfrm>
            <a:off x="285553"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8" name="Espaço Reservado para Texto 7">
            <a:extLst>
              <a:ext uri="{FF2B5EF4-FFF2-40B4-BE49-F238E27FC236}">
                <a16:creationId xmlns:a16="http://schemas.microsoft.com/office/drawing/2014/main" id="{8B813A77-C067-4AD3-9F9A-2E2E68871167}"/>
              </a:ext>
            </a:extLst>
          </p:cNvPr>
          <p:cNvSpPr>
            <a:spLocks noGrp="1"/>
          </p:cNvSpPr>
          <p:nvPr>
            <p:ph type="body" sz="quarter" idx="49" hasCustomPrompt="1"/>
          </p:nvPr>
        </p:nvSpPr>
        <p:spPr>
          <a:xfrm>
            <a:off x="285552" y="739982"/>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a:t>Sub heading_calibri 14</a:t>
            </a:r>
          </a:p>
        </p:txBody>
      </p:sp>
      <p:sp>
        <p:nvSpPr>
          <p:cNvPr id="9" name="Espaço Reservado para Texto 7">
            <a:extLst>
              <a:ext uri="{FF2B5EF4-FFF2-40B4-BE49-F238E27FC236}">
                <a16:creationId xmlns:a16="http://schemas.microsoft.com/office/drawing/2014/main" id="{485B2151-1BB6-46A6-82CA-6EB6DD01C1E5}"/>
              </a:ext>
            </a:extLst>
          </p:cNvPr>
          <p:cNvSpPr>
            <a:spLocks noGrp="1"/>
          </p:cNvSpPr>
          <p:nvPr>
            <p:ph type="body" sz="quarter" idx="60" hasCustomPrompt="1"/>
          </p:nvPr>
        </p:nvSpPr>
        <p:spPr>
          <a:xfrm>
            <a:off x="385382" y="5801515"/>
            <a:ext cx="11358709" cy="665168"/>
          </a:xfrm>
          <a:prstGeom prst="parallelogram">
            <a:avLst/>
          </a:prstGeom>
          <a:solidFill>
            <a:schemeClr val="tx2">
              <a:lumMod val="85000"/>
            </a:schemeClr>
          </a:solidFill>
        </p:spPr>
        <p:txBody>
          <a:bodyPr/>
          <a:lstStyle>
            <a:lvl1pPr marL="0" indent="0" algn="l">
              <a:buNone/>
              <a:defRPr sz="1400" b="1" i="1">
                <a:solidFill>
                  <a:schemeClr val="tx1">
                    <a:lumMod val="65000"/>
                    <a:lumOff val="35000"/>
                  </a:schemeClr>
                </a:solidFill>
                <a:latin typeface="+mn-lt"/>
              </a:defRPr>
            </a:lvl1pPr>
          </a:lstStyle>
          <a:p>
            <a:pPr lvl="0"/>
            <a:r>
              <a:rPr lang="pt-BR" dirty="0"/>
              <a:t>Calibri font bold italic (size 14/16)</a:t>
            </a:r>
          </a:p>
        </p:txBody>
      </p:sp>
      <p:sp>
        <p:nvSpPr>
          <p:cNvPr id="12" name="Espaço Reservado para Gráfico 10">
            <a:extLst>
              <a:ext uri="{FF2B5EF4-FFF2-40B4-BE49-F238E27FC236}">
                <a16:creationId xmlns:a16="http://schemas.microsoft.com/office/drawing/2014/main" id="{3C596546-6345-4B85-B78D-401F7D8FD590}"/>
              </a:ext>
            </a:extLst>
          </p:cNvPr>
          <p:cNvSpPr>
            <a:spLocks noGrp="1"/>
          </p:cNvSpPr>
          <p:nvPr>
            <p:ph type="chart" sz="quarter" idx="63" hasCustomPrompt="1"/>
          </p:nvPr>
        </p:nvSpPr>
        <p:spPr>
          <a:xfrm>
            <a:off x="6311086" y="1363578"/>
            <a:ext cx="5368735" cy="4219073"/>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400" kern="1200" dirty="0" smtClean="0">
                <a:solidFill>
                  <a:srgbClr val="FF0000"/>
                </a:solidFill>
                <a:latin typeface="+mj-lt"/>
                <a:ea typeface="+mn-ea"/>
                <a:cs typeface="+mn-cs"/>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a:t>Stimulus images</a:t>
            </a:r>
          </a:p>
          <a:p>
            <a:endParaRPr lang="en-US" dirty="0"/>
          </a:p>
        </p:txBody>
      </p:sp>
      <p:sp>
        <p:nvSpPr>
          <p:cNvPr id="10" name="Content Placeholder 2">
            <a:extLst>
              <a:ext uri="{FF2B5EF4-FFF2-40B4-BE49-F238E27FC236}">
                <a16:creationId xmlns:a16="http://schemas.microsoft.com/office/drawing/2014/main" id="{BC7109A5-E836-4E14-B9F9-ABF71747A9FC}"/>
              </a:ext>
            </a:extLst>
          </p:cNvPr>
          <p:cNvSpPr>
            <a:spLocks noGrp="1"/>
          </p:cNvSpPr>
          <p:nvPr>
            <p:ph idx="1"/>
          </p:nvPr>
        </p:nvSpPr>
        <p:spPr>
          <a:xfrm>
            <a:off x="385381" y="1363580"/>
            <a:ext cx="5710619" cy="4219073"/>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rgbClr val="282828"/>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824317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Layout Personalizado">
    <p:spTree>
      <p:nvGrpSpPr>
        <p:cNvPr id="1" name=""/>
        <p:cNvGrpSpPr/>
        <p:nvPr/>
      </p:nvGrpSpPr>
      <p:grpSpPr>
        <a:xfrm>
          <a:off x="0" y="0"/>
          <a:ext cx="0" cy="0"/>
          <a:chOff x="0" y="0"/>
          <a:chExt cx="0" cy="0"/>
        </a:xfrm>
      </p:grpSpPr>
      <p:sp>
        <p:nvSpPr>
          <p:cNvPr id="3" name="Paralelogramo 2">
            <a:extLst>
              <a:ext uri="{FF2B5EF4-FFF2-40B4-BE49-F238E27FC236}">
                <a16:creationId xmlns:a16="http://schemas.microsoft.com/office/drawing/2014/main" id="{65E1B793-BCF2-4606-AD76-44A0BF4E4CDA}"/>
              </a:ext>
            </a:extLst>
          </p:cNvPr>
          <p:cNvSpPr/>
          <p:nvPr userDrawn="1"/>
        </p:nvSpPr>
        <p:spPr>
          <a:xfrm>
            <a:off x="440681" y="2469698"/>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Texto 19">
            <a:extLst>
              <a:ext uri="{FF2B5EF4-FFF2-40B4-BE49-F238E27FC236}">
                <a16:creationId xmlns:a16="http://schemas.microsoft.com/office/drawing/2014/main" id="{C20DD892-E619-4ECA-9C1D-6E0B8E49F085}"/>
              </a:ext>
            </a:extLst>
          </p:cNvPr>
          <p:cNvSpPr>
            <a:spLocks noGrp="1"/>
          </p:cNvSpPr>
          <p:nvPr>
            <p:ph type="body" sz="quarter" idx="23" hasCustomPrompt="1"/>
          </p:nvPr>
        </p:nvSpPr>
        <p:spPr>
          <a:xfrm>
            <a:off x="902688" y="2527404"/>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5" name="Espaço Reservado para Imagem 3">
            <a:extLst>
              <a:ext uri="{FF2B5EF4-FFF2-40B4-BE49-F238E27FC236}">
                <a16:creationId xmlns:a16="http://schemas.microsoft.com/office/drawing/2014/main" id="{205C4883-7A32-4372-A626-0277C62A157E}"/>
              </a:ext>
            </a:extLst>
          </p:cNvPr>
          <p:cNvSpPr>
            <a:spLocks noGrp="1"/>
          </p:cNvSpPr>
          <p:nvPr>
            <p:ph type="pic" sz="quarter" idx="36"/>
          </p:nvPr>
        </p:nvSpPr>
        <p:spPr>
          <a:xfrm>
            <a:off x="2202470" y="138498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7" name="Espaço Reservado para Texto 7">
            <a:extLst>
              <a:ext uri="{FF2B5EF4-FFF2-40B4-BE49-F238E27FC236}">
                <a16:creationId xmlns:a16="http://schemas.microsoft.com/office/drawing/2014/main" id="{94151EE0-5C20-4236-A051-3470CA30B50A}"/>
              </a:ext>
            </a:extLst>
          </p:cNvPr>
          <p:cNvSpPr>
            <a:spLocks noGrp="1"/>
          </p:cNvSpPr>
          <p:nvPr>
            <p:ph type="body" sz="quarter" idx="49" hasCustomPrompt="1"/>
          </p:nvPr>
        </p:nvSpPr>
        <p:spPr>
          <a:xfrm>
            <a:off x="322695"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8" name="Título 1">
            <a:extLst>
              <a:ext uri="{FF2B5EF4-FFF2-40B4-BE49-F238E27FC236}">
                <a16:creationId xmlns:a16="http://schemas.microsoft.com/office/drawing/2014/main" id="{2E344084-C688-43DE-90A5-C75AAE9F6E78}"/>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22" name="Paralelogramo 21">
            <a:extLst>
              <a:ext uri="{FF2B5EF4-FFF2-40B4-BE49-F238E27FC236}">
                <a16:creationId xmlns:a16="http://schemas.microsoft.com/office/drawing/2014/main" id="{ABED6556-0F76-4F4D-809C-5B1583ECA515}"/>
              </a:ext>
            </a:extLst>
          </p:cNvPr>
          <p:cNvSpPr/>
          <p:nvPr userDrawn="1"/>
        </p:nvSpPr>
        <p:spPr>
          <a:xfrm>
            <a:off x="3292260" y="2470997"/>
            <a:ext cx="212050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Espaço Reservado para Texto 19">
            <a:extLst>
              <a:ext uri="{FF2B5EF4-FFF2-40B4-BE49-F238E27FC236}">
                <a16:creationId xmlns:a16="http://schemas.microsoft.com/office/drawing/2014/main" id="{A68CE12A-A4E3-4FDB-A089-FB9A208B979F}"/>
              </a:ext>
            </a:extLst>
          </p:cNvPr>
          <p:cNvSpPr>
            <a:spLocks noGrp="1"/>
          </p:cNvSpPr>
          <p:nvPr>
            <p:ph type="body" sz="quarter" idx="66" hasCustomPrompt="1"/>
          </p:nvPr>
        </p:nvSpPr>
        <p:spPr>
          <a:xfrm>
            <a:off x="3702622" y="2573189"/>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4" name="Espaço Reservado para Texto 19">
            <a:extLst>
              <a:ext uri="{FF2B5EF4-FFF2-40B4-BE49-F238E27FC236}">
                <a16:creationId xmlns:a16="http://schemas.microsoft.com/office/drawing/2014/main" id="{1D7824F5-6154-4B1C-8518-6DE422CBE8F3}"/>
              </a:ext>
            </a:extLst>
          </p:cNvPr>
          <p:cNvSpPr>
            <a:spLocks noGrp="1"/>
          </p:cNvSpPr>
          <p:nvPr>
            <p:ph type="body" sz="quarter" idx="67" hasCustomPrompt="1"/>
          </p:nvPr>
        </p:nvSpPr>
        <p:spPr>
          <a:xfrm>
            <a:off x="902688" y="3082818"/>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5" name="Paralelogramo 24">
            <a:extLst>
              <a:ext uri="{FF2B5EF4-FFF2-40B4-BE49-F238E27FC236}">
                <a16:creationId xmlns:a16="http://schemas.microsoft.com/office/drawing/2014/main" id="{ECCD4FD5-ACA5-4A3C-8B2D-0CF762F455DF}"/>
              </a:ext>
            </a:extLst>
          </p:cNvPr>
          <p:cNvSpPr/>
          <p:nvPr userDrawn="1"/>
        </p:nvSpPr>
        <p:spPr>
          <a:xfrm>
            <a:off x="6367618" y="2469698"/>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Espaço Reservado para Texto 19">
            <a:extLst>
              <a:ext uri="{FF2B5EF4-FFF2-40B4-BE49-F238E27FC236}">
                <a16:creationId xmlns:a16="http://schemas.microsoft.com/office/drawing/2014/main" id="{2E72C3F3-E74D-4C8A-8768-09A17E286794}"/>
              </a:ext>
            </a:extLst>
          </p:cNvPr>
          <p:cNvSpPr>
            <a:spLocks noGrp="1"/>
          </p:cNvSpPr>
          <p:nvPr>
            <p:ph type="body" sz="quarter" idx="68" hasCustomPrompt="1"/>
          </p:nvPr>
        </p:nvSpPr>
        <p:spPr>
          <a:xfrm>
            <a:off x="6829625" y="2527404"/>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7" name="Espaço Reservado para Imagem 3">
            <a:extLst>
              <a:ext uri="{FF2B5EF4-FFF2-40B4-BE49-F238E27FC236}">
                <a16:creationId xmlns:a16="http://schemas.microsoft.com/office/drawing/2014/main" id="{2CD6B02B-F9DC-45D5-9E86-6684AF495301}"/>
              </a:ext>
            </a:extLst>
          </p:cNvPr>
          <p:cNvSpPr>
            <a:spLocks noGrp="1"/>
          </p:cNvSpPr>
          <p:nvPr>
            <p:ph type="pic" sz="quarter" idx="69"/>
          </p:nvPr>
        </p:nvSpPr>
        <p:spPr>
          <a:xfrm>
            <a:off x="8129406" y="138498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28" name="Paralelogramo 27">
            <a:extLst>
              <a:ext uri="{FF2B5EF4-FFF2-40B4-BE49-F238E27FC236}">
                <a16:creationId xmlns:a16="http://schemas.microsoft.com/office/drawing/2014/main" id="{1318FBDE-4115-4AA6-B5FE-D38CE6F3C772}"/>
              </a:ext>
            </a:extLst>
          </p:cNvPr>
          <p:cNvSpPr/>
          <p:nvPr userDrawn="1"/>
        </p:nvSpPr>
        <p:spPr>
          <a:xfrm>
            <a:off x="9219196" y="2470997"/>
            <a:ext cx="2120505" cy="959302"/>
          </a:xfrm>
          <a:prstGeom prst="parallelogram">
            <a:avLst/>
          </a:prstGeom>
          <a:solidFill>
            <a:srgbClr val="29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Espaço Reservado para Texto 19">
            <a:extLst>
              <a:ext uri="{FF2B5EF4-FFF2-40B4-BE49-F238E27FC236}">
                <a16:creationId xmlns:a16="http://schemas.microsoft.com/office/drawing/2014/main" id="{144DBE3D-1135-41BA-A33F-9889549F6DBD}"/>
              </a:ext>
            </a:extLst>
          </p:cNvPr>
          <p:cNvSpPr>
            <a:spLocks noGrp="1"/>
          </p:cNvSpPr>
          <p:nvPr>
            <p:ph type="body" sz="quarter" idx="70" hasCustomPrompt="1"/>
          </p:nvPr>
        </p:nvSpPr>
        <p:spPr>
          <a:xfrm>
            <a:off x="9629559" y="2573189"/>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0" name="Espaço Reservado para Texto 19">
            <a:extLst>
              <a:ext uri="{FF2B5EF4-FFF2-40B4-BE49-F238E27FC236}">
                <a16:creationId xmlns:a16="http://schemas.microsoft.com/office/drawing/2014/main" id="{F136377B-1FAC-4A2C-8E81-67EF27701A58}"/>
              </a:ext>
            </a:extLst>
          </p:cNvPr>
          <p:cNvSpPr>
            <a:spLocks noGrp="1"/>
          </p:cNvSpPr>
          <p:nvPr>
            <p:ph type="body" sz="quarter" idx="71" hasCustomPrompt="1"/>
          </p:nvPr>
        </p:nvSpPr>
        <p:spPr>
          <a:xfrm>
            <a:off x="6829625" y="3082818"/>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1" name="Paralelogramo 30">
            <a:extLst>
              <a:ext uri="{FF2B5EF4-FFF2-40B4-BE49-F238E27FC236}">
                <a16:creationId xmlns:a16="http://schemas.microsoft.com/office/drawing/2014/main" id="{29009B90-C886-4E6C-86D3-6468C47FDE9F}"/>
              </a:ext>
            </a:extLst>
          </p:cNvPr>
          <p:cNvSpPr/>
          <p:nvPr userDrawn="1"/>
        </p:nvSpPr>
        <p:spPr>
          <a:xfrm>
            <a:off x="628250" y="5015165"/>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Espaço Reservado para Texto 19">
            <a:extLst>
              <a:ext uri="{FF2B5EF4-FFF2-40B4-BE49-F238E27FC236}">
                <a16:creationId xmlns:a16="http://schemas.microsoft.com/office/drawing/2014/main" id="{63D44548-D4FF-4F46-A27C-4AF5218830E3}"/>
              </a:ext>
            </a:extLst>
          </p:cNvPr>
          <p:cNvSpPr>
            <a:spLocks noGrp="1"/>
          </p:cNvSpPr>
          <p:nvPr>
            <p:ph type="body" sz="quarter" idx="72" hasCustomPrompt="1"/>
          </p:nvPr>
        </p:nvSpPr>
        <p:spPr>
          <a:xfrm>
            <a:off x="1090257" y="5072871"/>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3" name="Espaço Reservado para Imagem 3">
            <a:extLst>
              <a:ext uri="{FF2B5EF4-FFF2-40B4-BE49-F238E27FC236}">
                <a16:creationId xmlns:a16="http://schemas.microsoft.com/office/drawing/2014/main" id="{5496B568-C5F6-4922-B0CD-B49B5820871F}"/>
              </a:ext>
            </a:extLst>
          </p:cNvPr>
          <p:cNvSpPr>
            <a:spLocks noGrp="1"/>
          </p:cNvSpPr>
          <p:nvPr>
            <p:ph type="pic" sz="quarter" idx="73"/>
          </p:nvPr>
        </p:nvSpPr>
        <p:spPr>
          <a:xfrm>
            <a:off x="2390039" y="3930453"/>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34" name="Paralelogramo 33">
            <a:extLst>
              <a:ext uri="{FF2B5EF4-FFF2-40B4-BE49-F238E27FC236}">
                <a16:creationId xmlns:a16="http://schemas.microsoft.com/office/drawing/2014/main" id="{D6193F2E-E76C-4E83-BEA0-1331C8149C24}"/>
              </a:ext>
            </a:extLst>
          </p:cNvPr>
          <p:cNvSpPr/>
          <p:nvPr userDrawn="1"/>
        </p:nvSpPr>
        <p:spPr>
          <a:xfrm>
            <a:off x="3479829" y="5016464"/>
            <a:ext cx="2120505" cy="959302"/>
          </a:xfrm>
          <a:prstGeom prst="parallelogram">
            <a:avLst/>
          </a:prstGeom>
          <a:solidFill>
            <a:srgbClr val="FE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Espaço Reservado para Texto 19">
            <a:extLst>
              <a:ext uri="{FF2B5EF4-FFF2-40B4-BE49-F238E27FC236}">
                <a16:creationId xmlns:a16="http://schemas.microsoft.com/office/drawing/2014/main" id="{FD945152-C3D2-4885-97D0-0DC161B17D4B}"/>
              </a:ext>
            </a:extLst>
          </p:cNvPr>
          <p:cNvSpPr>
            <a:spLocks noGrp="1"/>
          </p:cNvSpPr>
          <p:nvPr>
            <p:ph type="body" sz="quarter" idx="74" hasCustomPrompt="1"/>
          </p:nvPr>
        </p:nvSpPr>
        <p:spPr>
          <a:xfrm>
            <a:off x="3890191" y="5118656"/>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6" name="Espaço Reservado para Texto 19">
            <a:extLst>
              <a:ext uri="{FF2B5EF4-FFF2-40B4-BE49-F238E27FC236}">
                <a16:creationId xmlns:a16="http://schemas.microsoft.com/office/drawing/2014/main" id="{986E101E-8C29-401B-B68D-01ED5ED9AC5D}"/>
              </a:ext>
            </a:extLst>
          </p:cNvPr>
          <p:cNvSpPr>
            <a:spLocks noGrp="1"/>
          </p:cNvSpPr>
          <p:nvPr>
            <p:ph type="body" sz="quarter" idx="75" hasCustomPrompt="1"/>
          </p:nvPr>
        </p:nvSpPr>
        <p:spPr>
          <a:xfrm>
            <a:off x="1090257" y="5628285"/>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3" name="Paralelogramo 42">
            <a:extLst>
              <a:ext uri="{FF2B5EF4-FFF2-40B4-BE49-F238E27FC236}">
                <a16:creationId xmlns:a16="http://schemas.microsoft.com/office/drawing/2014/main" id="{ABE8C3AB-130D-44B1-8880-4E1BF21E69F0}"/>
              </a:ext>
            </a:extLst>
          </p:cNvPr>
          <p:cNvSpPr/>
          <p:nvPr userDrawn="1"/>
        </p:nvSpPr>
        <p:spPr>
          <a:xfrm>
            <a:off x="6314610" y="5016464"/>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Espaço Reservado para Texto 19">
            <a:extLst>
              <a:ext uri="{FF2B5EF4-FFF2-40B4-BE49-F238E27FC236}">
                <a16:creationId xmlns:a16="http://schemas.microsoft.com/office/drawing/2014/main" id="{E19F1F88-4E23-4480-8020-327DE15E1DAB}"/>
              </a:ext>
            </a:extLst>
          </p:cNvPr>
          <p:cNvSpPr>
            <a:spLocks noGrp="1"/>
          </p:cNvSpPr>
          <p:nvPr>
            <p:ph type="body" sz="quarter" idx="76" hasCustomPrompt="1"/>
          </p:nvPr>
        </p:nvSpPr>
        <p:spPr>
          <a:xfrm>
            <a:off x="6776617" y="5074170"/>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45" name="Espaço Reservado para Imagem 3">
            <a:extLst>
              <a:ext uri="{FF2B5EF4-FFF2-40B4-BE49-F238E27FC236}">
                <a16:creationId xmlns:a16="http://schemas.microsoft.com/office/drawing/2014/main" id="{D753342E-090C-48E4-9A2C-42450541D78E}"/>
              </a:ext>
            </a:extLst>
          </p:cNvPr>
          <p:cNvSpPr>
            <a:spLocks noGrp="1"/>
          </p:cNvSpPr>
          <p:nvPr>
            <p:ph type="pic" sz="quarter" idx="77"/>
          </p:nvPr>
        </p:nvSpPr>
        <p:spPr>
          <a:xfrm>
            <a:off x="8076398" y="3931752"/>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6" name="Paralelogramo 45">
            <a:extLst>
              <a:ext uri="{FF2B5EF4-FFF2-40B4-BE49-F238E27FC236}">
                <a16:creationId xmlns:a16="http://schemas.microsoft.com/office/drawing/2014/main" id="{9F3E6984-A53F-4014-8B0E-979F947D39B5}"/>
              </a:ext>
            </a:extLst>
          </p:cNvPr>
          <p:cNvSpPr/>
          <p:nvPr userDrawn="1"/>
        </p:nvSpPr>
        <p:spPr>
          <a:xfrm>
            <a:off x="9166188" y="5017763"/>
            <a:ext cx="2120505" cy="959302"/>
          </a:xfrm>
          <a:prstGeom prst="parallelogram">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Espaço Reservado para Texto 19">
            <a:extLst>
              <a:ext uri="{FF2B5EF4-FFF2-40B4-BE49-F238E27FC236}">
                <a16:creationId xmlns:a16="http://schemas.microsoft.com/office/drawing/2014/main" id="{51A4970B-F83E-4B5B-A28F-8A631D1B15A3}"/>
              </a:ext>
            </a:extLst>
          </p:cNvPr>
          <p:cNvSpPr>
            <a:spLocks noGrp="1"/>
          </p:cNvSpPr>
          <p:nvPr>
            <p:ph type="body" sz="quarter" idx="78" hasCustomPrompt="1"/>
          </p:nvPr>
        </p:nvSpPr>
        <p:spPr>
          <a:xfrm>
            <a:off x="9576551" y="5119955"/>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48" name="Espaço Reservado para Texto 19">
            <a:extLst>
              <a:ext uri="{FF2B5EF4-FFF2-40B4-BE49-F238E27FC236}">
                <a16:creationId xmlns:a16="http://schemas.microsoft.com/office/drawing/2014/main" id="{D95FBC24-60EC-44C9-AE3A-AFE13CE6A7DB}"/>
              </a:ext>
            </a:extLst>
          </p:cNvPr>
          <p:cNvSpPr>
            <a:spLocks noGrp="1"/>
          </p:cNvSpPr>
          <p:nvPr>
            <p:ph type="body" sz="quarter" idx="79" hasCustomPrompt="1"/>
          </p:nvPr>
        </p:nvSpPr>
        <p:spPr>
          <a:xfrm>
            <a:off x="6776617" y="5629584"/>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Tree>
    <p:extLst>
      <p:ext uri="{BB962C8B-B14F-4D97-AF65-F5344CB8AC3E}">
        <p14:creationId xmlns:p14="http://schemas.microsoft.com/office/powerpoint/2010/main" val="767160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1_Layout Personalizado">
    <p:spTree>
      <p:nvGrpSpPr>
        <p:cNvPr id="1" name=""/>
        <p:cNvGrpSpPr/>
        <p:nvPr/>
      </p:nvGrpSpPr>
      <p:grpSpPr>
        <a:xfrm>
          <a:off x="0" y="0"/>
          <a:ext cx="0" cy="0"/>
          <a:chOff x="0" y="0"/>
          <a:chExt cx="0" cy="0"/>
        </a:xfrm>
      </p:grpSpPr>
      <p:sp>
        <p:nvSpPr>
          <p:cNvPr id="3" name="Paralelogramo 2">
            <a:extLst>
              <a:ext uri="{FF2B5EF4-FFF2-40B4-BE49-F238E27FC236}">
                <a16:creationId xmlns:a16="http://schemas.microsoft.com/office/drawing/2014/main" id="{65E1B793-BCF2-4606-AD76-44A0BF4E4CDA}"/>
              </a:ext>
            </a:extLst>
          </p:cNvPr>
          <p:cNvSpPr/>
          <p:nvPr userDrawn="1"/>
        </p:nvSpPr>
        <p:spPr>
          <a:xfrm>
            <a:off x="440681" y="2469698"/>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Texto 19">
            <a:extLst>
              <a:ext uri="{FF2B5EF4-FFF2-40B4-BE49-F238E27FC236}">
                <a16:creationId xmlns:a16="http://schemas.microsoft.com/office/drawing/2014/main" id="{C20DD892-E619-4ECA-9C1D-6E0B8E49F085}"/>
              </a:ext>
            </a:extLst>
          </p:cNvPr>
          <p:cNvSpPr>
            <a:spLocks noGrp="1"/>
          </p:cNvSpPr>
          <p:nvPr>
            <p:ph type="body" sz="quarter" idx="23" hasCustomPrompt="1"/>
          </p:nvPr>
        </p:nvSpPr>
        <p:spPr>
          <a:xfrm>
            <a:off x="902688" y="2527404"/>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5" name="Espaço Reservado para Imagem 3">
            <a:extLst>
              <a:ext uri="{FF2B5EF4-FFF2-40B4-BE49-F238E27FC236}">
                <a16:creationId xmlns:a16="http://schemas.microsoft.com/office/drawing/2014/main" id="{205C4883-7A32-4372-A626-0277C62A157E}"/>
              </a:ext>
            </a:extLst>
          </p:cNvPr>
          <p:cNvSpPr>
            <a:spLocks noGrp="1"/>
          </p:cNvSpPr>
          <p:nvPr>
            <p:ph type="pic" sz="quarter" idx="36"/>
          </p:nvPr>
        </p:nvSpPr>
        <p:spPr>
          <a:xfrm>
            <a:off x="1089478" y="138498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7" name="Espaço Reservado para Texto 7">
            <a:extLst>
              <a:ext uri="{FF2B5EF4-FFF2-40B4-BE49-F238E27FC236}">
                <a16:creationId xmlns:a16="http://schemas.microsoft.com/office/drawing/2014/main" id="{94151EE0-5C20-4236-A051-3470CA30B50A}"/>
              </a:ext>
            </a:extLst>
          </p:cNvPr>
          <p:cNvSpPr>
            <a:spLocks noGrp="1"/>
          </p:cNvSpPr>
          <p:nvPr>
            <p:ph type="body" sz="quarter" idx="49" hasCustomPrompt="1"/>
          </p:nvPr>
        </p:nvSpPr>
        <p:spPr>
          <a:xfrm>
            <a:off x="322695"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8" name="Título 1">
            <a:extLst>
              <a:ext uri="{FF2B5EF4-FFF2-40B4-BE49-F238E27FC236}">
                <a16:creationId xmlns:a16="http://schemas.microsoft.com/office/drawing/2014/main" id="{2E344084-C688-43DE-90A5-C75AAE9F6E78}"/>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22" name="Paralelogramo 21">
            <a:extLst>
              <a:ext uri="{FF2B5EF4-FFF2-40B4-BE49-F238E27FC236}">
                <a16:creationId xmlns:a16="http://schemas.microsoft.com/office/drawing/2014/main" id="{ABED6556-0F76-4F4D-809C-5B1583ECA515}"/>
              </a:ext>
            </a:extLst>
          </p:cNvPr>
          <p:cNvSpPr/>
          <p:nvPr userDrawn="1"/>
        </p:nvSpPr>
        <p:spPr>
          <a:xfrm>
            <a:off x="3292260" y="2470997"/>
            <a:ext cx="212050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Espaço Reservado para Texto 19">
            <a:extLst>
              <a:ext uri="{FF2B5EF4-FFF2-40B4-BE49-F238E27FC236}">
                <a16:creationId xmlns:a16="http://schemas.microsoft.com/office/drawing/2014/main" id="{A68CE12A-A4E3-4FDB-A089-FB9A208B979F}"/>
              </a:ext>
            </a:extLst>
          </p:cNvPr>
          <p:cNvSpPr>
            <a:spLocks noGrp="1"/>
          </p:cNvSpPr>
          <p:nvPr>
            <p:ph type="body" sz="quarter" idx="66" hasCustomPrompt="1"/>
          </p:nvPr>
        </p:nvSpPr>
        <p:spPr>
          <a:xfrm>
            <a:off x="3702622" y="2573189"/>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4" name="Espaço Reservado para Texto 19">
            <a:extLst>
              <a:ext uri="{FF2B5EF4-FFF2-40B4-BE49-F238E27FC236}">
                <a16:creationId xmlns:a16="http://schemas.microsoft.com/office/drawing/2014/main" id="{1D7824F5-6154-4B1C-8518-6DE422CBE8F3}"/>
              </a:ext>
            </a:extLst>
          </p:cNvPr>
          <p:cNvSpPr>
            <a:spLocks noGrp="1"/>
          </p:cNvSpPr>
          <p:nvPr>
            <p:ph type="body" sz="quarter" idx="67" hasCustomPrompt="1"/>
          </p:nvPr>
        </p:nvSpPr>
        <p:spPr>
          <a:xfrm>
            <a:off x="902688" y="3082818"/>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5" name="Paralelogramo 24">
            <a:extLst>
              <a:ext uri="{FF2B5EF4-FFF2-40B4-BE49-F238E27FC236}">
                <a16:creationId xmlns:a16="http://schemas.microsoft.com/office/drawing/2014/main" id="{ECCD4FD5-ACA5-4A3C-8B2D-0CF762F455DF}"/>
              </a:ext>
            </a:extLst>
          </p:cNvPr>
          <p:cNvSpPr/>
          <p:nvPr userDrawn="1"/>
        </p:nvSpPr>
        <p:spPr>
          <a:xfrm>
            <a:off x="6367618" y="2469698"/>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Espaço Reservado para Texto 19">
            <a:extLst>
              <a:ext uri="{FF2B5EF4-FFF2-40B4-BE49-F238E27FC236}">
                <a16:creationId xmlns:a16="http://schemas.microsoft.com/office/drawing/2014/main" id="{2E72C3F3-E74D-4C8A-8768-09A17E286794}"/>
              </a:ext>
            </a:extLst>
          </p:cNvPr>
          <p:cNvSpPr>
            <a:spLocks noGrp="1"/>
          </p:cNvSpPr>
          <p:nvPr>
            <p:ph type="body" sz="quarter" idx="68" hasCustomPrompt="1"/>
          </p:nvPr>
        </p:nvSpPr>
        <p:spPr>
          <a:xfrm>
            <a:off x="6829625" y="2527404"/>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8" name="Paralelogramo 27">
            <a:extLst>
              <a:ext uri="{FF2B5EF4-FFF2-40B4-BE49-F238E27FC236}">
                <a16:creationId xmlns:a16="http://schemas.microsoft.com/office/drawing/2014/main" id="{1318FBDE-4115-4AA6-B5FE-D38CE6F3C772}"/>
              </a:ext>
            </a:extLst>
          </p:cNvPr>
          <p:cNvSpPr/>
          <p:nvPr userDrawn="1"/>
        </p:nvSpPr>
        <p:spPr>
          <a:xfrm>
            <a:off x="9219196" y="2470997"/>
            <a:ext cx="2120505" cy="959302"/>
          </a:xfrm>
          <a:prstGeom prst="parallelogram">
            <a:avLst/>
          </a:prstGeom>
          <a:solidFill>
            <a:srgbClr val="29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Espaço Reservado para Texto 19">
            <a:extLst>
              <a:ext uri="{FF2B5EF4-FFF2-40B4-BE49-F238E27FC236}">
                <a16:creationId xmlns:a16="http://schemas.microsoft.com/office/drawing/2014/main" id="{144DBE3D-1135-41BA-A33F-9889549F6DBD}"/>
              </a:ext>
            </a:extLst>
          </p:cNvPr>
          <p:cNvSpPr>
            <a:spLocks noGrp="1"/>
          </p:cNvSpPr>
          <p:nvPr>
            <p:ph type="body" sz="quarter" idx="70" hasCustomPrompt="1"/>
          </p:nvPr>
        </p:nvSpPr>
        <p:spPr>
          <a:xfrm>
            <a:off x="9629559" y="2573189"/>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0" name="Espaço Reservado para Texto 19">
            <a:extLst>
              <a:ext uri="{FF2B5EF4-FFF2-40B4-BE49-F238E27FC236}">
                <a16:creationId xmlns:a16="http://schemas.microsoft.com/office/drawing/2014/main" id="{F136377B-1FAC-4A2C-8E81-67EF27701A58}"/>
              </a:ext>
            </a:extLst>
          </p:cNvPr>
          <p:cNvSpPr>
            <a:spLocks noGrp="1"/>
          </p:cNvSpPr>
          <p:nvPr>
            <p:ph type="body" sz="quarter" idx="71" hasCustomPrompt="1"/>
          </p:nvPr>
        </p:nvSpPr>
        <p:spPr>
          <a:xfrm>
            <a:off x="6829625" y="3082818"/>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1" name="Paralelogramo 30">
            <a:extLst>
              <a:ext uri="{FF2B5EF4-FFF2-40B4-BE49-F238E27FC236}">
                <a16:creationId xmlns:a16="http://schemas.microsoft.com/office/drawing/2014/main" id="{29009B90-C886-4E6C-86D3-6468C47FDE9F}"/>
              </a:ext>
            </a:extLst>
          </p:cNvPr>
          <p:cNvSpPr/>
          <p:nvPr userDrawn="1"/>
        </p:nvSpPr>
        <p:spPr>
          <a:xfrm>
            <a:off x="628250" y="5015165"/>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Espaço Reservado para Texto 19">
            <a:extLst>
              <a:ext uri="{FF2B5EF4-FFF2-40B4-BE49-F238E27FC236}">
                <a16:creationId xmlns:a16="http://schemas.microsoft.com/office/drawing/2014/main" id="{63D44548-D4FF-4F46-A27C-4AF5218830E3}"/>
              </a:ext>
            </a:extLst>
          </p:cNvPr>
          <p:cNvSpPr>
            <a:spLocks noGrp="1"/>
          </p:cNvSpPr>
          <p:nvPr>
            <p:ph type="body" sz="quarter" idx="72" hasCustomPrompt="1"/>
          </p:nvPr>
        </p:nvSpPr>
        <p:spPr>
          <a:xfrm>
            <a:off x="1090257" y="5072871"/>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4" name="Paralelogramo 33">
            <a:extLst>
              <a:ext uri="{FF2B5EF4-FFF2-40B4-BE49-F238E27FC236}">
                <a16:creationId xmlns:a16="http://schemas.microsoft.com/office/drawing/2014/main" id="{D6193F2E-E76C-4E83-BEA0-1331C8149C24}"/>
              </a:ext>
            </a:extLst>
          </p:cNvPr>
          <p:cNvSpPr/>
          <p:nvPr userDrawn="1"/>
        </p:nvSpPr>
        <p:spPr>
          <a:xfrm>
            <a:off x="3479829" y="5016464"/>
            <a:ext cx="2120505" cy="959302"/>
          </a:xfrm>
          <a:prstGeom prst="parallelogram">
            <a:avLst/>
          </a:prstGeom>
          <a:solidFill>
            <a:srgbClr val="FE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Espaço Reservado para Texto 19">
            <a:extLst>
              <a:ext uri="{FF2B5EF4-FFF2-40B4-BE49-F238E27FC236}">
                <a16:creationId xmlns:a16="http://schemas.microsoft.com/office/drawing/2014/main" id="{FD945152-C3D2-4885-97D0-0DC161B17D4B}"/>
              </a:ext>
            </a:extLst>
          </p:cNvPr>
          <p:cNvSpPr>
            <a:spLocks noGrp="1"/>
          </p:cNvSpPr>
          <p:nvPr>
            <p:ph type="body" sz="quarter" idx="74" hasCustomPrompt="1"/>
          </p:nvPr>
        </p:nvSpPr>
        <p:spPr>
          <a:xfrm>
            <a:off x="3890191" y="5118656"/>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6" name="Espaço Reservado para Texto 19">
            <a:extLst>
              <a:ext uri="{FF2B5EF4-FFF2-40B4-BE49-F238E27FC236}">
                <a16:creationId xmlns:a16="http://schemas.microsoft.com/office/drawing/2014/main" id="{986E101E-8C29-401B-B68D-01ED5ED9AC5D}"/>
              </a:ext>
            </a:extLst>
          </p:cNvPr>
          <p:cNvSpPr>
            <a:spLocks noGrp="1"/>
          </p:cNvSpPr>
          <p:nvPr>
            <p:ph type="body" sz="quarter" idx="75" hasCustomPrompt="1"/>
          </p:nvPr>
        </p:nvSpPr>
        <p:spPr>
          <a:xfrm>
            <a:off x="1090257" y="5628285"/>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3" name="Paralelogramo 42">
            <a:extLst>
              <a:ext uri="{FF2B5EF4-FFF2-40B4-BE49-F238E27FC236}">
                <a16:creationId xmlns:a16="http://schemas.microsoft.com/office/drawing/2014/main" id="{ABE8C3AB-130D-44B1-8880-4E1BF21E69F0}"/>
              </a:ext>
            </a:extLst>
          </p:cNvPr>
          <p:cNvSpPr/>
          <p:nvPr userDrawn="1"/>
        </p:nvSpPr>
        <p:spPr>
          <a:xfrm>
            <a:off x="6314610" y="5016464"/>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Espaço Reservado para Texto 19">
            <a:extLst>
              <a:ext uri="{FF2B5EF4-FFF2-40B4-BE49-F238E27FC236}">
                <a16:creationId xmlns:a16="http://schemas.microsoft.com/office/drawing/2014/main" id="{E19F1F88-4E23-4480-8020-327DE15E1DAB}"/>
              </a:ext>
            </a:extLst>
          </p:cNvPr>
          <p:cNvSpPr>
            <a:spLocks noGrp="1"/>
          </p:cNvSpPr>
          <p:nvPr>
            <p:ph type="body" sz="quarter" idx="76" hasCustomPrompt="1"/>
          </p:nvPr>
        </p:nvSpPr>
        <p:spPr>
          <a:xfrm>
            <a:off x="6776617" y="5074170"/>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46" name="Paralelogramo 45">
            <a:extLst>
              <a:ext uri="{FF2B5EF4-FFF2-40B4-BE49-F238E27FC236}">
                <a16:creationId xmlns:a16="http://schemas.microsoft.com/office/drawing/2014/main" id="{9F3E6984-A53F-4014-8B0E-979F947D39B5}"/>
              </a:ext>
            </a:extLst>
          </p:cNvPr>
          <p:cNvSpPr/>
          <p:nvPr userDrawn="1"/>
        </p:nvSpPr>
        <p:spPr>
          <a:xfrm>
            <a:off x="9166188" y="5017763"/>
            <a:ext cx="2120505" cy="959302"/>
          </a:xfrm>
          <a:prstGeom prst="parallelogram">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Espaço Reservado para Texto 19">
            <a:extLst>
              <a:ext uri="{FF2B5EF4-FFF2-40B4-BE49-F238E27FC236}">
                <a16:creationId xmlns:a16="http://schemas.microsoft.com/office/drawing/2014/main" id="{51A4970B-F83E-4B5B-A28F-8A631D1B15A3}"/>
              </a:ext>
            </a:extLst>
          </p:cNvPr>
          <p:cNvSpPr>
            <a:spLocks noGrp="1"/>
          </p:cNvSpPr>
          <p:nvPr>
            <p:ph type="body" sz="quarter" idx="78" hasCustomPrompt="1"/>
          </p:nvPr>
        </p:nvSpPr>
        <p:spPr>
          <a:xfrm>
            <a:off x="9576551" y="5119955"/>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48" name="Espaço Reservado para Texto 19">
            <a:extLst>
              <a:ext uri="{FF2B5EF4-FFF2-40B4-BE49-F238E27FC236}">
                <a16:creationId xmlns:a16="http://schemas.microsoft.com/office/drawing/2014/main" id="{D95FBC24-60EC-44C9-AE3A-AFE13CE6A7DB}"/>
              </a:ext>
            </a:extLst>
          </p:cNvPr>
          <p:cNvSpPr>
            <a:spLocks noGrp="1"/>
          </p:cNvSpPr>
          <p:nvPr>
            <p:ph type="body" sz="quarter" idx="79" hasCustomPrompt="1"/>
          </p:nvPr>
        </p:nvSpPr>
        <p:spPr>
          <a:xfrm>
            <a:off x="6776617" y="5629584"/>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7" name="Espaço Reservado para Imagem 3">
            <a:extLst>
              <a:ext uri="{FF2B5EF4-FFF2-40B4-BE49-F238E27FC236}">
                <a16:creationId xmlns:a16="http://schemas.microsoft.com/office/drawing/2014/main" id="{2BDC019A-1212-4E9F-A52D-85805C978407}"/>
              </a:ext>
            </a:extLst>
          </p:cNvPr>
          <p:cNvSpPr>
            <a:spLocks noGrp="1"/>
          </p:cNvSpPr>
          <p:nvPr>
            <p:ph type="pic" sz="quarter" idx="80"/>
          </p:nvPr>
        </p:nvSpPr>
        <p:spPr>
          <a:xfrm>
            <a:off x="2967996" y="138498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38" name="Espaço Reservado para Imagem 3">
            <a:extLst>
              <a:ext uri="{FF2B5EF4-FFF2-40B4-BE49-F238E27FC236}">
                <a16:creationId xmlns:a16="http://schemas.microsoft.com/office/drawing/2014/main" id="{6D639F90-9878-41A1-B845-FFE3E9D1D8B0}"/>
              </a:ext>
            </a:extLst>
          </p:cNvPr>
          <p:cNvSpPr>
            <a:spLocks noGrp="1"/>
          </p:cNvSpPr>
          <p:nvPr>
            <p:ph type="pic" sz="quarter" idx="81"/>
          </p:nvPr>
        </p:nvSpPr>
        <p:spPr>
          <a:xfrm>
            <a:off x="7018603" y="137780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39" name="Espaço Reservado para Imagem 3">
            <a:extLst>
              <a:ext uri="{FF2B5EF4-FFF2-40B4-BE49-F238E27FC236}">
                <a16:creationId xmlns:a16="http://schemas.microsoft.com/office/drawing/2014/main" id="{AF4D7D69-057F-4D46-8FD8-761AA98F39C8}"/>
              </a:ext>
            </a:extLst>
          </p:cNvPr>
          <p:cNvSpPr>
            <a:spLocks noGrp="1"/>
          </p:cNvSpPr>
          <p:nvPr>
            <p:ph type="pic" sz="quarter" idx="82"/>
          </p:nvPr>
        </p:nvSpPr>
        <p:spPr>
          <a:xfrm>
            <a:off x="8897121" y="137780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0" name="Espaço Reservado para Imagem 3">
            <a:extLst>
              <a:ext uri="{FF2B5EF4-FFF2-40B4-BE49-F238E27FC236}">
                <a16:creationId xmlns:a16="http://schemas.microsoft.com/office/drawing/2014/main" id="{302E55AE-F92F-4170-A2D4-94207296D3E8}"/>
              </a:ext>
            </a:extLst>
          </p:cNvPr>
          <p:cNvSpPr>
            <a:spLocks noGrp="1"/>
          </p:cNvSpPr>
          <p:nvPr>
            <p:ph type="pic" sz="quarter" idx="83"/>
          </p:nvPr>
        </p:nvSpPr>
        <p:spPr>
          <a:xfrm>
            <a:off x="1089478" y="3940550"/>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1" name="Espaço Reservado para Imagem 3">
            <a:extLst>
              <a:ext uri="{FF2B5EF4-FFF2-40B4-BE49-F238E27FC236}">
                <a16:creationId xmlns:a16="http://schemas.microsoft.com/office/drawing/2014/main" id="{3AC9F1EB-94C0-4DDE-8046-DAD84E50F95D}"/>
              </a:ext>
            </a:extLst>
          </p:cNvPr>
          <p:cNvSpPr>
            <a:spLocks noGrp="1"/>
          </p:cNvSpPr>
          <p:nvPr>
            <p:ph type="pic" sz="quarter" idx="84"/>
          </p:nvPr>
        </p:nvSpPr>
        <p:spPr>
          <a:xfrm>
            <a:off x="2967996" y="3940550"/>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2" name="Espaço Reservado para Imagem 3">
            <a:extLst>
              <a:ext uri="{FF2B5EF4-FFF2-40B4-BE49-F238E27FC236}">
                <a16:creationId xmlns:a16="http://schemas.microsoft.com/office/drawing/2014/main" id="{A240633D-B76D-44CC-8E35-1B024CF1168F}"/>
              </a:ext>
            </a:extLst>
          </p:cNvPr>
          <p:cNvSpPr>
            <a:spLocks noGrp="1"/>
          </p:cNvSpPr>
          <p:nvPr>
            <p:ph type="pic" sz="quarter" idx="85"/>
          </p:nvPr>
        </p:nvSpPr>
        <p:spPr>
          <a:xfrm>
            <a:off x="7018603" y="3933370"/>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9" name="Espaço Reservado para Imagem 3">
            <a:extLst>
              <a:ext uri="{FF2B5EF4-FFF2-40B4-BE49-F238E27FC236}">
                <a16:creationId xmlns:a16="http://schemas.microsoft.com/office/drawing/2014/main" id="{AFD6C062-8820-4A31-BAA7-C7CE9B79D70F}"/>
              </a:ext>
            </a:extLst>
          </p:cNvPr>
          <p:cNvSpPr>
            <a:spLocks noGrp="1"/>
          </p:cNvSpPr>
          <p:nvPr>
            <p:ph type="pic" sz="quarter" idx="86"/>
          </p:nvPr>
        </p:nvSpPr>
        <p:spPr>
          <a:xfrm>
            <a:off x="8897121" y="3933370"/>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Tree>
    <p:extLst>
      <p:ext uri="{BB962C8B-B14F-4D97-AF65-F5344CB8AC3E}">
        <p14:creationId xmlns:p14="http://schemas.microsoft.com/office/powerpoint/2010/main" val="3116440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Layout Personalizado">
    <p:spTree>
      <p:nvGrpSpPr>
        <p:cNvPr id="1" name=""/>
        <p:cNvGrpSpPr/>
        <p:nvPr/>
      </p:nvGrpSpPr>
      <p:grpSpPr>
        <a:xfrm>
          <a:off x="0" y="0"/>
          <a:ext cx="0" cy="0"/>
          <a:chOff x="0" y="0"/>
          <a:chExt cx="0" cy="0"/>
        </a:xfrm>
      </p:grpSpPr>
      <p:sp>
        <p:nvSpPr>
          <p:cNvPr id="3" name="Espaço Reservado para Texto 7">
            <a:extLst>
              <a:ext uri="{FF2B5EF4-FFF2-40B4-BE49-F238E27FC236}">
                <a16:creationId xmlns:a16="http://schemas.microsoft.com/office/drawing/2014/main" id="{ACDE20CB-5963-4CD3-B4C8-5CA6C9E47AC9}"/>
              </a:ext>
            </a:extLst>
          </p:cNvPr>
          <p:cNvSpPr>
            <a:spLocks noGrp="1"/>
          </p:cNvSpPr>
          <p:nvPr>
            <p:ph type="body" sz="quarter" idx="49" hasCustomPrompt="1"/>
          </p:nvPr>
        </p:nvSpPr>
        <p:spPr>
          <a:xfrm>
            <a:off x="285552"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 name="Título 1">
            <a:extLst>
              <a:ext uri="{FF2B5EF4-FFF2-40B4-BE49-F238E27FC236}">
                <a16:creationId xmlns:a16="http://schemas.microsoft.com/office/drawing/2014/main" id="{19E81352-39FB-4451-8AF1-591BDE0DA543}"/>
              </a:ext>
            </a:extLst>
          </p:cNvPr>
          <p:cNvSpPr>
            <a:spLocks noGrp="1"/>
          </p:cNvSpPr>
          <p:nvPr>
            <p:ph type="title" hasCustomPrompt="1"/>
          </p:nvPr>
        </p:nvSpPr>
        <p:spPr>
          <a:xfrm>
            <a:off x="285553"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2" name="Espaço Reservado para Imagem 3">
            <a:extLst>
              <a:ext uri="{FF2B5EF4-FFF2-40B4-BE49-F238E27FC236}">
                <a16:creationId xmlns:a16="http://schemas.microsoft.com/office/drawing/2014/main" id="{E5255D39-426C-483C-87E2-E2D0796ED548}"/>
              </a:ext>
            </a:extLst>
          </p:cNvPr>
          <p:cNvSpPr>
            <a:spLocks noGrp="1"/>
          </p:cNvSpPr>
          <p:nvPr>
            <p:ph type="pic" sz="quarter" idx="63"/>
          </p:nvPr>
        </p:nvSpPr>
        <p:spPr>
          <a:xfrm>
            <a:off x="5592660" y="1739032"/>
            <a:ext cx="857648" cy="692691"/>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19" name="Espaço Reservado para Texto 7">
            <a:extLst>
              <a:ext uri="{FF2B5EF4-FFF2-40B4-BE49-F238E27FC236}">
                <a16:creationId xmlns:a16="http://schemas.microsoft.com/office/drawing/2014/main" id="{EEB859B6-AD6A-4850-A37F-55ACCB0971BE}"/>
              </a:ext>
            </a:extLst>
          </p:cNvPr>
          <p:cNvSpPr>
            <a:spLocks noGrp="1"/>
          </p:cNvSpPr>
          <p:nvPr>
            <p:ph type="body" sz="quarter" idx="67" hasCustomPrompt="1"/>
          </p:nvPr>
        </p:nvSpPr>
        <p:spPr>
          <a:xfrm>
            <a:off x="6764600" y="1923406"/>
            <a:ext cx="1349282" cy="323940"/>
          </a:xfrm>
          <a:prstGeom prst="rect">
            <a:avLst/>
          </a:prstGeom>
        </p:spPr>
        <p:txBody>
          <a:bodyPr/>
          <a:lstStyle>
            <a:lvl1pPr marL="0" indent="0" algn="l">
              <a:buNone/>
              <a:defRPr sz="240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9" name="Espaço Reservado para Texto 7">
            <a:extLst>
              <a:ext uri="{FF2B5EF4-FFF2-40B4-BE49-F238E27FC236}">
                <a16:creationId xmlns:a16="http://schemas.microsoft.com/office/drawing/2014/main" id="{2025FE67-96EC-449C-808B-9D60D351B44C}"/>
              </a:ext>
            </a:extLst>
          </p:cNvPr>
          <p:cNvSpPr>
            <a:spLocks noGrp="1"/>
          </p:cNvSpPr>
          <p:nvPr>
            <p:ph type="body" sz="quarter" idx="71" hasCustomPrompt="1"/>
          </p:nvPr>
        </p:nvSpPr>
        <p:spPr>
          <a:xfrm>
            <a:off x="8157193" y="1739032"/>
            <a:ext cx="3358098" cy="692691"/>
          </a:xfrm>
          <a:prstGeom prst="rect">
            <a:avLst/>
          </a:prstGeom>
        </p:spPr>
        <p:txBody>
          <a:bodyPr anchor="ctr"/>
          <a:lstStyle>
            <a:lvl1pPr marL="0" indent="0" algn="l">
              <a:buNone/>
              <a:defRPr sz="16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36" name="Espaço Reservado para Imagem 3">
            <a:extLst>
              <a:ext uri="{FF2B5EF4-FFF2-40B4-BE49-F238E27FC236}">
                <a16:creationId xmlns:a16="http://schemas.microsoft.com/office/drawing/2014/main" id="{CACEE30E-5117-4297-8110-C1546B8E244D}"/>
              </a:ext>
            </a:extLst>
          </p:cNvPr>
          <p:cNvSpPr>
            <a:spLocks noGrp="1"/>
          </p:cNvSpPr>
          <p:nvPr>
            <p:ph type="pic" sz="quarter" idx="72"/>
          </p:nvPr>
        </p:nvSpPr>
        <p:spPr>
          <a:xfrm>
            <a:off x="5592660" y="2713682"/>
            <a:ext cx="857648" cy="692691"/>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37" name="Espaço Reservado para Texto 7">
            <a:extLst>
              <a:ext uri="{FF2B5EF4-FFF2-40B4-BE49-F238E27FC236}">
                <a16:creationId xmlns:a16="http://schemas.microsoft.com/office/drawing/2014/main" id="{399DEBB6-B44A-4D4C-BA2E-051598886F55}"/>
              </a:ext>
            </a:extLst>
          </p:cNvPr>
          <p:cNvSpPr>
            <a:spLocks noGrp="1"/>
          </p:cNvSpPr>
          <p:nvPr>
            <p:ph type="body" sz="quarter" idx="73" hasCustomPrompt="1"/>
          </p:nvPr>
        </p:nvSpPr>
        <p:spPr>
          <a:xfrm>
            <a:off x="6764600" y="2898056"/>
            <a:ext cx="1349282" cy="323940"/>
          </a:xfrm>
          <a:prstGeom prst="rect">
            <a:avLst/>
          </a:prstGeom>
        </p:spPr>
        <p:txBody>
          <a:bodyPr/>
          <a:lstStyle>
            <a:lvl1pPr marL="0" indent="0" algn="l">
              <a:buNone/>
              <a:defRPr sz="240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8" name="Espaço Reservado para Texto 7">
            <a:extLst>
              <a:ext uri="{FF2B5EF4-FFF2-40B4-BE49-F238E27FC236}">
                <a16:creationId xmlns:a16="http://schemas.microsoft.com/office/drawing/2014/main" id="{D99E304A-EE83-4EF0-ACD7-1803E2C66AB3}"/>
              </a:ext>
            </a:extLst>
          </p:cNvPr>
          <p:cNvSpPr>
            <a:spLocks noGrp="1"/>
          </p:cNvSpPr>
          <p:nvPr>
            <p:ph type="body" sz="quarter" idx="74" hasCustomPrompt="1"/>
          </p:nvPr>
        </p:nvSpPr>
        <p:spPr>
          <a:xfrm>
            <a:off x="8157193" y="2713682"/>
            <a:ext cx="3358098" cy="692691"/>
          </a:xfrm>
          <a:prstGeom prst="rect">
            <a:avLst/>
          </a:prstGeom>
        </p:spPr>
        <p:txBody>
          <a:bodyPr anchor="ctr"/>
          <a:lstStyle>
            <a:lvl1pPr marL="0" indent="0" algn="l">
              <a:buNone/>
              <a:defRPr sz="16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39" name="Espaço Reservado para Imagem 3">
            <a:extLst>
              <a:ext uri="{FF2B5EF4-FFF2-40B4-BE49-F238E27FC236}">
                <a16:creationId xmlns:a16="http://schemas.microsoft.com/office/drawing/2014/main" id="{12F0C4FC-ADE9-452C-8039-E60CAE9536DC}"/>
              </a:ext>
            </a:extLst>
          </p:cNvPr>
          <p:cNvSpPr>
            <a:spLocks noGrp="1"/>
          </p:cNvSpPr>
          <p:nvPr>
            <p:ph type="pic" sz="quarter" idx="75"/>
          </p:nvPr>
        </p:nvSpPr>
        <p:spPr>
          <a:xfrm>
            <a:off x="5592660" y="3684617"/>
            <a:ext cx="857648" cy="692691"/>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0" name="Espaço Reservado para Texto 7">
            <a:extLst>
              <a:ext uri="{FF2B5EF4-FFF2-40B4-BE49-F238E27FC236}">
                <a16:creationId xmlns:a16="http://schemas.microsoft.com/office/drawing/2014/main" id="{CF3E9D63-E3E4-4BE5-ACEC-233B9771BD38}"/>
              </a:ext>
            </a:extLst>
          </p:cNvPr>
          <p:cNvSpPr>
            <a:spLocks noGrp="1"/>
          </p:cNvSpPr>
          <p:nvPr>
            <p:ph type="body" sz="quarter" idx="76" hasCustomPrompt="1"/>
          </p:nvPr>
        </p:nvSpPr>
        <p:spPr>
          <a:xfrm>
            <a:off x="6764600" y="3868991"/>
            <a:ext cx="1349282" cy="323940"/>
          </a:xfrm>
          <a:prstGeom prst="rect">
            <a:avLst/>
          </a:prstGeom>
        </p:spPr>
        <p:txBody>
          <a:bodyPr/>
          <a:lstStyle>
            <a:lvl1pPr marL="0" indent="0" algn="l">
              <a:buNone/>
              <a:defRPr sz="240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1" name="Espaço Reservado para Texto 7">
            <a:extLst>
              <a:ext uri="{FF2B5EF4-FFF2-40B4-BE49-F238E27FC236}">
                <a16:creationId xmlns:a16="http://schemas.microsoft.com/office/drawing/2014/main" id="{AAC07F2F-EAF1-4942-A5DB-6AC25EA2C986}"/>
              </a:ext>
            </a:extLst>
          </p:cNvPr>
          <p:cNvSpPr>
            <a:spLocks noGrp="1"/>
          </p:cNvSpPr>
          <p:nvPr>
            <p:ph type="body" sz="quarter" idx="77" hasCustomPrompt="1"/>
          </p:nvPr>
        </p:nvSpPr>
        <p:spPr>
          <a:xfrm>
            <a:off x="8157193" y="3684617"/>
            <a:ext cx="3358098" cy="692691"/>
          </a:xfrm>
          <a:prstGeom prst="rect">
            <a:avLst/>
          </a:prstGeom>
        </p:spPr>
        <p:txBody>
          <a:bodyPr anchor="ctr"/>
          <a:lstStyle>
            <a:lvl1pPr marL="0" indent="0" algn="l">
              <a:buNone/>
              <a:defRPr sz="16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42" name="Espaço Reservado para Imagem 3">
            <a:extLst>
              <a:ext uri="{FF2B5EF4-FFF2-40B4-BE49-F238E27FC236}">
                <a16:creationId xmlns:a16="http://schemas.microsoft.com/office/drawing/2014/main" id="{AF3F9678-2B6B-4D1D-B032-5D9685D17166}"/>
              </a:ext>
            </a:extLst>
          </p:cNvPr>
          <p:cNvSpPr>
            <a:spLocks noGrp="1"/>
          </p:cNvSpPr>
          <p:nvPr>
            <p:ph type="pic" sz="quarter" idx="78"/>
          </p:nvPr>
        </p:nvSpPr>
        <p:spPr>
          <a:xfrm>
            <a:off x="5592660" y="4591992"/>
            <a:ext cx="857648" cy="692691"/>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3" name="Espaço Reservado para Texto 7">
            <a:extLst>
              <a:ext uri="{FF2B5EF4-FFF2-40B4-BE49-F238E27FC236}">
                <a16:creationId xmlns:a16="http://schemas.microsoft.com/office/drawing/2014/main" id="{A50CB204-6040-46D2-A969-D4D0A47AC8ED}"/>
              </a:ext>
            </a:extLst>
          </p:cNvPr>
          <p:cNvSpPr>
            <a:spLocks noGrp="1"/>
          </p:cNvSpPr>
          <p:nvPr>
            <p:ph type="body" sz="quarter" idx="79" hasCustomPrompt="1"/>
          </p:nvPr>
        </p:nvSpPr>
        <p:spPr>
          <a:xfrm>
            <a:off x="6764600" y="4776366"/>
            <a:ext cx="1349282" cy="323940"/>
          </a:xfrm>
          <a:prstGeom prst="rect">
            <a:avLst/>
          </a:prstGeom>
        </p:spPr>
        <p:txBody>
          <a:bodyPr/>
          <a:lstStyle>
            <a:lvl1pPr marL="0" indent="0" algn="l">
              <a:buNone/>
              <a:defRPr sz="240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4" name="Espaço Reservado para Texto 7">
            <a:extLst>
              <a:ext uri="{FF2B5EF4-FFF2-40B4-BE49-F238E27FC236}">
                <a16:creationId xmlns:a16="http://schemas.microsoft.com/office/drawing/2014/main" id="{F0A34898-C912-4AA7-8511-A3C99E739881}"/>
              </a:ext>
            </a:extLst>
          </p:cNvPr>
          <p:cNvSpPr>
            <a:spLocks noGrp="1"/>
          </p:cNvSpPr>
          <p:nvPr>
            <p:ph type="body" sz="quarter" idx="80" hasCustomPrompt="1"/>
          </p:nvPr>
        </p:nvSpPr>
        <p:spPr>
          <a:xfrm>
            <a:off x="8157193" y="4591992"/>
            <a:ext cx="3358098" cy="692691"/>
          </a:xfrm>
          <a:prstGeom prst="rect">
            <a:avLst/>
          </a:prstGeom>
        </p:spPr>
        <p:txBody>
          <a:bodyPr anchor="ctr"/>
          <a:lstStyle>
            <a:lvl1pPr marL="0" indent="0" algn="l">
              <a:buNone/>
              <a:defRPr sz="16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45" name="Espaço Reservado para Imagem 2">
            <a:extLst>
              <a:ext uri="{FF2B5EF4-FFF2-40B4-BE49-F238E27FC236}">
                <a16:creationId xmlns:a16="http://schemas.microsoft.com/office/drawing/2014/main" id="{7AD91DE8-1338-4D90-BA09-CD98008655AA}"/>
              </a:ext>
            </a:extLst>
          </p:cNvPr>
          <p:cNvSpPr>
            <a:spLocks noGrp="1"/>
          </p:cNvSpPr>
          <p:nvPr>
            <p:ph type="pic" sz="quarter" idx="13" hasCustomPrompt="1"/>
          </p:nvPr>
        </p:nvSpPr>
        <p:spPr>
          <a:xfrm>
            <a:off x="-1179870" y="1733612"/>
            <a:ext cx="6359369" cy="355107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46" name="Espaço Reservado para Imagem 3">
            <a:extLst>
              <a:ext uri="{FF2B5EF4-FFF2-40B4-BE49-F238E27FC236}">
                <a16:creationId xmlns:a16="http://schemas.microsoft.com/office/drawing/2014/main" id="{F1F445B9-3DF9-4118-BBBF-BCE5090DFC6D}"/>
              </a:ext>
            </a:extLst>
          </p:cNvPr>
          <p:cNvSpPr>
            <a:spLocks noGrp="1"/>
          </p:cNvSpPr>
          <p:nvPr>
            <p:ph type="pic" sz="quarter" idx="12" hasCustomPrompt="1"/>
          </p:nvPr>
        </p:nvSpPr>
        <p:spPr>
          <a:xfrm>
            <a:off x="-3470082" y="5258262"/>
            <a:ext cx="7882810" cy="692691"/>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47" name="Espaço Reservado para Texto 6">
            <a:extLst>
              <a:ext uri="{FF2B5EF4-FFF2-40B4-BE49-F238E27FC236}">
                <a16:creationId xmlns:a16="http://schemas.microsoft.com/office/drawing/2014/main" id="{5C52F4E2-9B0B-41BA-A4A0-C611AE6CBFA4}"/>
              </a:ext>
            </a:extLst>
          </p:cNvPr>
          <p:cNvSpPr>
            <a:spLocks noGrp="1"/>
          </p:cNvSpPr>
          <p:nvPr>
            <p:ph type="body" sz="quarter" idx="65" hasCustomPrompt="1"/>
          </p:nvPr>
        </p:nvSpPr>
        <p:spPr>
          <a:xfrm>
            <a:off x="285552" y="5433993"/>
            <a:ext cx="3846570" cy="341226"/>
          </a:xfrm>
          <a:prstGeom prst="rect">
            <a:avLst/>
          </a:prstGeom>
        </p:spPr>
        <p:txBody>
          <a:bodyPr/>
          <a:lstStyle>
            <a:lvl1pPr marL="0" indent="0">
              <a:buNone/>
              <a:defRPr sz="18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18)</a:t>
            </a:r>
            <a:endParaRPr lang="en-US" dirty="0"/>
          </a:p>
        </p:txBody>
      </p:sp>
    </p:spTree>
    <p:extLst>
      <p:ext uri="{BB962C8B-B14F-4D97-AF65-F5344CB8AC3E}">
        <p14:creationId xmlns:p14="http://schemas.microsoft.com/office/powerpoint/2010/main" val="3403908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6_Layout Personalizado">
    <p:spTree>
      <p:nvGrpSpPr>
        <p:cNvPr id="1" name=""/>
        <p:cNvGrpSpPr/>
        <p:nvPr/>
      </p:nvGrpSpPr>
      <p:grpSpPr>
        <a:xfrm>
          <a:off x="0" y="0"/>
          <a:ext cx="0" cy="0"/>
          <a:chOff x="0" y="0"/>
          <a:chExt cx="0" cy="0"/>
        </a:xfrm>
      </p:grpSpPr>
      <p:sp>
        <p:nvSpPr>
          <p:cNvPr id="9" name="Espaço Reservado para Imagem 5">
            <a:extLst>
              <a:ext uri="{FF2B5EF4-FFF2-40B4-BE49-F238E27FC236}">
                <a16:creationId xmlns:a16="http://schemas.microsoft.com/office/drawing/2014/main" id="{E02EEC1F-7FC4-4C3A-9B1C-2A612AD1910F}"/>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4" name="Espaço Reservado para Imagem 3">
            <a:extLst>
              <a:ext uri="{FF2B5EF4-FFF2-40B4-BE49-F238E27FC236}">
                <a16:creationId xmlns:a16="http://schemas.microsoft.com/office/drawing/2014/main" id="{7142524E-F1AB-43D8-B612-176F4CFE07ED}"/>
              </a:ext>
            </a:extLst>
          </p:cNvPr>
          <p:cNvSpPr>
            <a:spLocks noGrp="1"/>
          </p:cNvSpPr>
          <p:nvPr>
            <p:ph type="pic" sz="quarter" idx="12" hasCustomPrompt="1"/>
          </p:nvPr>
        </p:nvSpPr>
        <p:spPr>
          <a:xfrm>
            <a:off x="-2494671" y="4724401"/>
            <a:ext cx="8259958" cy="2316481"/>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5" name="Espaço Reservado para Texto 6">
            <a:extLst>
              <a:ext uri="{FF2B5EF4-FFF2-40B4-BE49-F238E27FC236}">
                <a16:creationId xmlns:a16="http://schemas.microsoft.com/office/drawing/2014/main" id="{591B456C-3325-4013-BCBE-F1427CB80090}"/>
              </a:ext>
            </a:extLst>
          </p:cNvPr>
          <p:cNvSpPr>
            <a:spLocks noGrp="1"/>
          </p:cNvSpPr>
          <p:nvPr>
            <p:ph type="body" sz="quarter" idx="62" hasCustomPrompt="1"/>
          </p:nvPr>
        </p:nvSpPr>
        <p:spPr>
          <a:xfrm>
            <a:off x="471324" y="5349612"/>
            <a:ext cx="4757169" cy="481043"/>
          </a:xfrm>
          <a:prstGeom prst="rect">
            <a:avLst/>
          </a:prstGeom>
        </p:spPr>
        <p:txBody>
          <a:bodyPr/>
          <a:lstStyle>
            <a:lvl1pPr marL="0" indent="0">
              <a:buNone/>
              <a:defRPr sz="24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24)</a:t>
            </a:r>
            <a:endParaRPr lang="en-US" dirty="0"/>
          </a:p>
        </p:txBody>
      </p:sp>
      <p:sp>
        <p:nvSpPr>
          <p:cNvPr id="8" name="Espaço Reservado para Imagem 3">
            <a:extLst>
              <a:ext uri="{FF2B5EF4-FFF2-40B4-BE49-F238E27FC236}">
                <a16:creationId xmlns:a16="http://schemas.microsoft.com/office/drawing/2014/main" id="{A3C26DF5-49F9-43F7-9808-0D521A67329A}"/>
              </a:ext>
            </a:extLst>
          </p:cNvPr>
          <p:cNvSpPr>
            <a:spLocks noGrp="1"/>
          </p:cNvSpPr>
          <p:nvPr>
            <p:ph type="pic" sz="quarter" idx="19"/>
          </p:nvPr>
        </p:nvSpPr>
        <p:spPr>
          <a:xfrm>
            <a:off x="11031004" y="142803"/>
            <a:ext cx="980831" cy="330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0" name="Espaço Reservado para Texto 19">
            <a:extLst>
              <a:ext uri="{FF2B5EF4-FFF2-40B4-BE49-F238E27FC236}">
                <a16:creationId xmlns:a16="http://schemas.microsoft.com/office/drawing/2014/main" id="{83AA1463-7FD2-41A0-BB18-18AC6E474788}"/>
              </a:ext>
            </a:extLst>
          </p:cNvPr>
          <p:cNvSpPr>
            <a:spLocks noGrp="1"/>
          </p:cNvSpPr>
          <p:nvPr>
            <p:ph type="body" sz="quarter" idx="68" hasCustomPrompt="1"/>
          </p:nvPr>
        </p:nvSpPr>
        <p:spPr>
          <a:xfrm>
            <a:off x="471323" y="6190000"/>
            <a:ext cx="4522708" cy="519056"/>
          </a:xfrm>
          <a:prstGeom prst="rect">
            <a:avLst/>
          </a:prstGeom>
        </p:spPr>
        <p:txBody>
          <a:bodyPr/>
          <a:lstStyle>
            <a:lvl1pPr marL="0" indent="0">
              <a:buFontTx/>
              <a:buNone/>
              <a:defRPr sz="1200" b="0"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11" name="Espaço Reservado para Texto 6">
            <a:extLst>
              <a:ext uri="{FF2B5EF4-FFF2-40B4-BE49-F238E27FC236}">
                <a16:creationId xmlns:a16="http://schemas.microsoft.com/office/drawing/2014/main" id="{B7630967-49FF-4F17-8014-52DEF6D2658B}"/>
              </a:ext>
            </a:extLst>
          </p:cNvPr>
          <p:cNvSpPr>
            <a:spLocks noGrp="1"/>
          </p:cNvSpPr>
          <p:nvPr>
            <p:ph type="body" sz="quarter" idx="69" hasCustomPrompt="1"/>
          </p:nvPr>
        </p:nvSpPr>
        <p:spPr>
          <a:xfrm>
            <a:off x="471324" y="4853635"/>
            <a:ext cx="4757169" cy="481043"/>
          </a:xfrm>
          <a:prstGeom prst="rect">
            <a:avLst/>
          </a:prstGeom>
        </p:spPr>
        <p:txBody>
          <a:bodyPr/>
          <a:lstStyle>
            <a:lvl1pPr marL="0" indent="0">
              <a:buNone/>
              <a:defRPr sz="240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Tree>
    <p:extLst>
      <p:ext uri="{BB962C8B-B14F-4D97-AF65-F5344CB8AC3E}">
        <p14:creationId xmlns:p14="http://schemas.microsoft.com/office/powerpoint/2010/main" val="762064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0_Layout Personalizado">
    <p:spTree>
      <p:nvGrpSpPr>
        <p:cNvPr id="1" name=""/>
        <p:cNvGrpSpPr/>
        <p:nvPr/>
      </p:nvGrpSpPr>
      <p:grpSpPr>
        <a:xfrm>
          <a:off x="0" y="0"/>
          <a:ext cx="0" cy="0"/>
          <a:chOff x="0" y="0"/>
          <a:chExt cx="0" cy="0"/>
        </a:xfrm>
      </p:grpSpPr>
      <p:sp>
        <p:nvSpPr>
          <p:cNvPr id="7" name="Espaço Reservado para Imagem 3">
            <a:extLst>
              <a:ext uri="{FF2B5EF4-FFF2-40B4-BE49-F238E27FC236}">
                <a16:creationId xmlns:a16="http://schemas.microsoft.com/office/drawing/2014/main" id="{E34A556C-171A-4C56-8186-3CCAFA4CD8EA}"/>
              </a:ext>
            </a:extLst>
          </p:cNvPr>
          <p:cNvSpPr>
            <a:spLocks noGrp="1"/>
          </p:cNvSpPr>
          <p:nvPr>
            <p:ph type="pic" sz="quarter" idx="12" hasCustomPrompt="1"/>
          </p:nvPr>
        </p:nvSpPr>
        <p:spPr>
          <a:xfrm>
            <a:off x="6066384" y="933451"/>
            <a:ext cx="6682154" cy="621521"/>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8" name="Espaço Reservado para Texto 6">
            <a:extLst>
              <a:ext uri="{FF2B5EF4-FFF2-40B4-BE49-F238E27FC236}">
                <a16:creationId xmlns:a16="http://schemas.microsoft.com/office/drawing/2014/main" id="{FF3F533D-8EB2-4479-8FC5-D3F586B58EFC}"/>
              </a:ext>
            </a:extLst>
          </p:cNvPr>
          <p:cNvSpPr>
            <a:spLocks noGrp="1"/>
          </p:cNvSpPr>
          <p:nvPr>
            <p:ph type="body" sz="quarter" idx="69" hasCustomPrompt="1"/>
          </p:nvPr>
        </p:nvSpPr>
        <p:spPr>
          <a:xfrm>
            <a:off x="6683410" y="1073929"/>
            <a:ext cx="5133451" cy="481043"/>
          </a:xfrm>
          <a:prstGeom prst="rect">
            <a:avLst/>
          </a:prstGeom>
        </p:spPr>
        <p:txBody>
          <a:bodyPr/>
          <a:lstStyle>
            <a:lvl1pPr marL="0" indent="0">
              <a:buNone/>
              <a:defRPr sz="240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8" name="Espaço Reservado para Imagem 3">
            <a:extLst>
              <a:ext uri="{FF2B5EF4-FFF2-40B4-BE49-F238E27FC236}">
                <a16:creationId xmlns:a16="http://schemas.microsoft.com/office/drawing/2014/main" id="{F18181A9-2863-4235-911D-25998545FF1A}"/>
              </a:ext>
            </a:extLst>
          </p:cNvPr>
          <p:cNvSpPr>
            <a:spLocks noGrp="1"/>
          </p:cNvSpPr>
          <p:nvPr>
            <p:ph type="pic" sz="quarter" idx="70" hasCustomPrompt="1"/>
          </p:nvPr>
        </p:nvSpPr>
        <p:spPr>
          <a:xfrm>
            <a:off x="5654376" y="1727656"/>
            <a:ext cx="7123777" cy="1126739"/>
          </a:xfrm>
          <a:prstGeom prst="parallelogram">
            <a:avLst/>
          </a:prstGeom>
          <a:solidFill>
            <a:srgbClr val="29B7EB">
              <a:alpha val="88000"/>
            </a:srgbClr>
          </a:solidFill>
        </p:spPr>
        <p:txBody>
          <a:bodyPr/>
          <a:lstStyle>
            <a:lvl1pPr marL="0" indent="0">
              <a:buNone/>
              <a:defRPr>
                <a:noFill/>
              </a:defRPr>
            </a:lvl1pPr>
          </a:lstStyle>
          <a:p>
            <a:r>
              <a:rPr lang="pt-BR" dirty="0"/>
              <a:t>a</a:t>
            </a:r>
            <a:endParaRPr lang="en-US" dirty="0"/>
          </a:p>
        </p:txBody>
      </p:sp>
      <p:sp>
        <p:nvSpPr>
          <p:cNvPr id="19" name="Espaço Reservado para Imagem 3">
            <a:extLst>
              <a:ext uri="{FF2B5EF4-FFF2-40B4-BE49-F238E27FC236}">
                <a16:creationId xmlns:a16="http://schemas.microsoft.com/office/drawing/2014/main" id="{CCDE733E-3AE0-48C2-9BD0-4EE8794D5497}"/>
              </a:ext>
            </a:extLst>
          </p:cNvPr>
          <p:cNvSpPr>
            <a:spLocks noGrp="1"/>
          </p:cNvSpPr>
          <p:nvPr>
            <p:ph type="pic" sz="quarter" idx="71" hasCustomPrompt="1"/>
          </p:nvPr>
        </p:nvSpPr>
        <p:spPr>
          <a:xfrm>
            <a:off x="5255379" y="2982013"/>
            <a:ext cx="7580978" cy="1126739"/>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20" name="Espaço Reservado para Imagem 3">
            <a:extLst>
              <a:ext uri="{FF2B5EF4-FFF2-40B4-BE49-F238E27FC236}">
                <a16:creationId xmlns:a16="http://schemas.microsoft.com/office/drawing/2014/main" id="{55B096CA-DEAE-45A1-AE0B-E8B8495B71B7}"/>
              </a:ext>
            </a:extLst>
          </p:cNvPr>
          <p:cNvSpPr>
            <a:spLocks noGrp="1"/>
          </p:cNvSpPr>
          <p:nvPr>
            <p:ph type="pic" sz="quarter" idx="72" hasCustomPrompt="1"/>
          </p:nvPr>
        </p:nvSpPr>
        <p:spPr>
          <a:xfrm>
            <a:off x="4882862" y="4281436"/>
            <a:ext cx="7839296" cy="1126739"/>
          </a:xfrm>
          <a:prstGeom prst="parallelogram">
            <a:avLst/>
          </a:prstGeom>
          <a:solidFill>
            <a:srgbClr val="ED0C6E">
              <a:alpha val="88000"/>
            </a:srgbClr>
          </a:solidFill>
        </p:spPr>
        <p:txBody>
          <a:bodyPr/>
          <a:lstStyle>
            <a:lvl1pPr marL="0" indent="0">
              <a:buNone/>
              <a:defRPr>
                <a:noFill/>
              </a:defRPr>
            </a:lvl1pPr>
          </a:lstStyle>
          <a:p>
            <a:r>
              <a:rPr lang="pt-BR" dirty="0"/>
              <a:t>a</a:t>
            </a:r>
            <a:endParaRPr lang="en-US" dirty="0"/>
          </a:p>
        </p:txBody>
      </p:sp>
      <p:sp>
        <p:nvSpPr>
          <p:cNvPr id="21" name="Espaço Reservado para Texto 19">
            <a:extLst>
              <a:ext uri="{FF2B5EF4-FFF2-40B4-BE49-F238E27FC236}">
                <a16:creationId xmlns:a16="http://schemas.microsoft.com/office/drawing/2014/main" id="{15AF2967-4CC0-45C4-BCAF-9B9679B9CD64}"/>
              </a:ext>
            </a:extLst>
          </p:cNvPr>
          <p:cNvSpPr>
            <a:spLocks noGrp="1"/>
          </p:cNvSpPr>
          <p:nvPr>
            <p:ph type="body" sz="quarter" idx="74" hasCustomPrompt="1"/>
          </p:nvPr>
        </p:nvSpPr>
        <p:spPr>
          <a:xfrm>
            <a:off x="6177089" y="1916996"/>
            <a:ext cx="5639771" cy="748059"/>
          </a:xfrm>
          <a:prstGeom prst="rect">
            <a:avLst/>
          </a:prstGeom>
        </p:spPr>
        <p:txBody>
          <a:bodyPr/>
          <a:lstStyle>
            <a:lvl1pPr marL="0" indent="0" algn="l">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3" name="Espaço Reservado para Texto 19">
            <a:extLst>
              <a:ext uri="{FF2B5EF4-FFF2-40B4-BE49-F238E27FC236}">
                <a16:creationId xmlns:a16="http://schemas.microsoft.com/office/drawing/2014/main" id="{3A44F1D5-197B-40AB-9EFF-B30B686DCAFE}"/>
              </a:ext>
            </a:extLst>
          </p:cNvPr>
          <p:cNvSpPr>
            <a:spLocks noGrp="1"/>
          </p:cNvSpPr>
          <p:nvPr>
            <p:ph type="body" sz="quarter" idx="75" hasCustomPrompt="1"/>
          </p:nvPr>
        </p:nvSpPr>
        <p:spPr>
          <a:xfrm>
            <a:off x="5938048" y="3171353"/>
            <a:ext cx="5574708" cy="748059"/>
          </a:xfrm>
          <a:prstGeom prst="rect">
            <a:avLst/>
          </a:prstGeom>
        </p:spPr>
        <p:txBody>
          <a:bodyPr/>
          <a:lstStyle>
            <a:lvl1pPr marL="0" indent="0" algn="l">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4" name="Espaço Reservado para Texto 19">
            <a:extLst>
              <a:ext uri="{FF2B5EF4-FFF2-40B4-BE49-F238E27FC236}">
                <a16:creationId xmlns:a16="http://schemas.microsoft.com/office/drawing/2014/main" id="{C3048570-79F3-41BB-A731-CC9267123C82}"/>
              </a:ext>
            </a:extLst>
          </p:cNvPr>
          <p:cNvSpPr>
            <a:spLocks noGrp="1"/>
          </p:cNvSpPr>
          <p:nvPr>
            <p:ph type="body" sz="quarter" idx="76" hasCustomPrompt="1"/>
          </p:nvPr>
        </p:nvSpPr>
        <p:spPr>
          <a:xfrm>
            <a:off x="5654376" y="4470776"/>
            <a:ext cx="5481313" cy="748059"/>
          </a:xfrm>
          <a:prstGeom prst="rect">
            <a:avLst/>
          </a:prstGeom>
        </p:spPr>
        <p:txBody>
          <a:bodyPr/>
          <a:lstStyle>
            <a:lvl1pPr marL="0" indent="0" algn="l">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6" name="Espaço Reservado para Imagem 5">
            <a:extLst>
              <a:ext uri="{FF2B5EF4-FFF2-40B4-BE49-F238E27FC236}">
                <a16:creationId xmlns:a16="http://schemas.microsoft.com/office/drawing/2014/main" id="{B97555C3-E4ED-4FD6-9980-1772617B1610}"/>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Tree>
    <p:extLst>
      <p:ext uri="{BB962C8B-B14F-4D97-AF65-F5344CB8AC3E}">
        <p14:creationId xmlns:p14="http://schemas.microsoft.com/office/powerpoint/2010/main" val="35198889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2_Layout Personalizado">
    <p:spTree>
      <p:nvGrpSpPr>
        <p:cNvPr id="1" name=""/>
        <p:cNvGrpSpPr/>
        <p:nvPr/>
      </p:nvGrpSpPr>
      <p:grpSpPr>
        <a:xfrm>
          <a:off x="0" y="0"/>
          <a:ext cx="0" cy="0"/>
          <a:chOff x="0" y="0"/>
          <a:chExt cx="0" cy="0"/>
        </a:xfrm>
      </p:grpSpPr>
      <p:sp>
        <p:nvSpPr>
          <p:cNvPr id="9" name="Espaço Reservado para Imagem 5">
            <a:extLst>
              <a:ext uri="{FF2B5EF4-FFF2-40B4-BE49-F238E27FC236}">
                <a16:creationId xmlns:a16="http://schemas.microsoft.com/office/drawing/2014/main" id="{6CBEF769-196C-42BC-B0B3-54A5A7AFD287}"/>
              </a:ext>
            </a:extLst>
          </p:cNvPr>
          <p:cNvSpPr>
            <a:spLocks noGrp="1"/>
          </p:cNvSpPr>
          <p:nvPr>
            <p:ph type="pic" sz="quarter" idx="10" hasCustomPrompt="1"/>
          </p:nvPr>
        </p:nvSpPr>
        <p:spPr>
          <a:xfrm>
            <a:off x="-510578" y="1"/>
            <a:ext cx="12662406" cy="6913010"/>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a16="http://schemas.microsoft.com/office/drawing/2014/main" id="{1DCCC262-34F4-40F9-9816-14D74B7A8C76}"/>
              </a:ext>
            </a:extLst>
          </p:cNvPr>
          <p:cNvSpPr>
            <a:spLocks noGrp="1"/>
          </p:cNvSpPr>
          <p:nvPr>
            <p:ph type="pic" sz="quarter" idx="12" hasCustomPrompt="1"/>
          </p:nvPr>
        </p:nvSpPr>
        <p:spPr>
          <a:xfrm>
            <a:off x="3499706" y="2039438"/>
            <a:ext cx="9787893" cy="2995461"/>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4" name="Título 1">
            <a:extLst>
              <a:ext uri="{FF2B5EF4-FFF2-40B4-BE49-F238E27FC236}">
                <a16:creationId xmlns:a16="http://schemas.microsoft.com/office/drawing/2014/main" id="{DC9DD232-CC6D-4F09-B050-42441D79B55E}"/>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13" name="Espaço Reservado para Texto 41">
            <a:extLst>
              <a:ext uri="{FF2B5EF4-FFF2-40B4-BE49-F238E27FC236}">
                <a16:creationId xmlns:a16="http://schemas.microsoft.com/office/drawing/2014/main" id="{6DCA07F2-2A33-4E99-A1B5-403037994D81}"/>
              </a:ext>
            </a:extLst>
          </p:cNvPr>
          <p:cNvSpPr>
            <a:spLocks noGrp="1"/>
          </p:cNvSpPr>
          <p:nvPr>
            <p:ph type="body" sz="quarter" idx="64" hasCustomPrompt="1"/>
          </p:nvPr>
        </p:nvSpPr>
        <p:spPr>
          <a:xfrm>
            <a:off x="4542485" y="2323042"/>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4" name="Espaço Reservado para Imagem 3">
            <a:extLst>
              <a:ext uri="{FF2B5EF4-FFF2-40B4-BE49-F238E27FC236}">
                <a16:creationId xmlns:a16="http://schemas.microsoft.com/office/drawing/2014/main" id="{E9951C60-CC9E-4C3C-B80B-FCC66DAB9471}"/>
              </a:ext>
            </a:extLst>
          </p:cNvPr>
          <p:cNvSpPr>
            <a:spLocks noGrp="1"/>
          </p:cNvSpPr>
          <p:nvPr>
            <p:ph type="pic" sz="quarter" idx="63"/>
          </p:nvPr>
        </p:nvSpPr>
        <p:spPr>
          <a:xfrm>
            <a:off x="4542485" y="2753522"/>
            <a:ext cx="1041626" cy="803929"/>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16" name="Espaço Reservado para Texto 41">
            <a:extLst>
              <a:ext uri="{FF2B5EF4-FFF2-40B4-BE49-F238E27FC236}">
                <a16:creationId xmlns:a16="http://schemas.microsoft.com/office/drawing/2014/main" id="{1ACD211C-D390-40E8-8083-0A55BEEF3EE1}"/>
              </a:ext>
            </a:extLst>
          </p:cNvPr>
          <p:cNvSpPr>
            <a:spLocks noGrp="1"/>
          </p:cNvSpPr>
          <p:nvPr>
            <p:ph type="body" sz="quarter" idx="66" hasCustomPrompt="1"/>
          </p:nvPr>
        </p:nvSpPr>
        <p:spPr>
          <a:xfrm>
            <a:off x="4305969" y="3733280"/>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7" name="Espaço Reservado para Texto 41">
            <a:extLst>
              <a:ext uri="{FF2B5EF4-FFF2-40B4-BE49-F238E27FC236}">
                <a16:creationId xmlns:a16="http://schemas.microsoft.com/office/drawing/2014/main" id="{97AF126A-D19F-4DA9-8614-FE9F5A463BF5}"/>
              </a:ext>
            </a:extLst>
          </p:cNvPr>
          <p:cNvSpPr>
            <a:spLocks noGrp="1"/>
          </p:cNvSpPr>
          <p:nvPr>
            <p:ph type="body" sz="quarter" idx="67" hasCustomPrompt="1"/>
          </p:nvPr>
        </p:nvSpPr>
        <p:spPr>
          <a:xfrm>
            <a:off x="4305969" y="4209776"/>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8" name="Espaço Reservado para Texto 41">
            <a:extLst>
              <a:ext uri="{FF2B5EF4-FFF2-40B4-BE49-F238E27FC236}">
                <a16:creationId xmlns:a16="http://schemas.microsoft.com/office/drawing/2014/main" id="{6E2986A4-5512-4915-91A0-A7A0E03FB5EF}"/>
              </a:ext>
            </a:extLst>
          </p:cNvPr>
          <p:cNvSpPr>
            <a:spLocks noGrp="1"/>
          </p:cNvSpPr>
          <p:nvPr>
            <p:ph type="body" sz="quarter" idx="68" hasCustomPrompt="1"/>
          </p:nvPr>
        </p:nvSpPr>
        <p:spPr>
          <a:xfrm>
            <a:off x="6083063" y="2320500"/>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9" name="Espaço Reservado para Imagem 3">
            <a:extLst>
              <a:ext uri="{FF2B5EF4-FFF2-40B4-BE49-F238E27FC236}">
                <a16:creationId xmlns:a16="http://schemas.microsoft.com/office/drawing/2014/main" id="{9CD8BC34-AB24-4EA2-9D6A-B748EB8BE0C7}"/>
              </a:ext>
            </a:extLst>
          </p:cNvPr>
          <p:cNvSpPr>
            <a:spLocks noGrp="1"/>
          </p:cNvSpPr>
          <p:nvPr>
            <p:ph type="pic" sz="quarter" idx="69"/>
          </p:nvPr>
        </p:nvSpPr>
        <p:spPr>
          <a:xfrm>
            <a:off x="6083063" y="2753522"/>
            <a:ext cx="1041626" cy="801387"/>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22" name="Espaço Reservado para Texto 41">
            <a:extLst>
              <a:ext uri="{FF2B5EF4-FFF2-40B4-BE49-F238E27FC236}">
                <a16:creationId xmlns:a16="http://schemas.microsoft.com/office/drawing/2014/main" id="{9A9190F7-44C4-4524-A491-3A63C8ABF16C}"/>
              </a:ext>
            </a:extLst>
          </p:cNvPr>
          <p:cNvSpPr>
            <a:spLocks noGrp="1"/>
          </p:cNvSpPr>
          <p:nvPr>
            <p:ph type="body" sz="quarter" idx="72" hasCustomPrompt="1"/>
          </p:nvPr>
        </p:nvSpPr>
        <p:spPr>
          <a:xfrm>
            <a:off x="7642279" y="2329226"/>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23" name="Espaço Reservado para Imagem 3">
            <a:extLst>
              <a:ext uri="{FF2B5EF4-FFF2-40B4-BE49-F238E27FC236}">
                <a16:creationId xmlns:a16="http://schemas.microsoft.com/office/drawing/2014/main" id="{C3939884-B7FE-4B04-8DD1-42BAFD6A0BC9}"/>
              </a:ext>
            </a:extLst>
          </p:cNvPr>
          <p:cNvSpPr>
            <a:spLocks noGrp="1"/>
          </p:cNvSpPr>
          <p:nvPr>
            <p:ph type="pic" sz="quarter" idx="73"/>
          </p:nvPr>
        </p:nvSpPr>
        <p:spPr>
          <a:xfrm>
            <a:off x="7642279" y="2762248"/>
            <a:ext cx="1041626" cy="801387"/>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26" name="Espaço Reservado para Texto 41">
            <a:extLst>
              <a:ext uri="{FF2B5EF4-FFF2-40B4-BE49-F238E27FC236}">
                <a16:creationId xmlns:a16="http://schemas.microsoft.com/office/drawing/2014/main" id="{A728E553-FB0F-438C-ADEA-84AC997C8576}"/>
              </a:ext>
            </a:extLst>
          </p:cNvPr>
          <p:cNvSpPr>
            <a:spLocks noGrp="1"/>
          </p:cNvSpPr>
          <p:nvPr>
            <p:ph type="body" sz="quarter" idx="76" hasCustomPrompt="1"/>
          </p:nvPr>
        </p:nvSpPr>
        <p:spPr>
          <a:xfrm>
            <a:off x="9176154" y="2329226"/>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27" name="Espaço Reservado para Imagem 3">
            <a:extLst>
              <a:ext uri="{FF2B5EF4-FFF2-40B4-BE49-F238E27FC236}">
                <a16:creationId xmlns:a16="http://schemas.microsoft.com/office/drawing/2014/main" id="{B3E58732-D422-4958-8830-827D799BC93F}"/>
              </a:ext>
            </a:extLst>
          </p:cNvPr>
          <p:cNvSpPr>
            <a:spLocks noGrp="1"/>
          </p:cNvSpPr>
          <p:nvPr>
            <p:ph type="pic" sz="quarter" idx="77"/>
          </p:nvPr>
        </p:nvSpPr>
        <p:spPr>
          <a:xfrm>
            <a:off x="9176154" y="2762248"/>
            <a:ext cx="1041626" cy="801387"/>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30" name="Espaço Reservado para Texto 41">
            <a:extLst>
              <a:ext uri="{FF2B5EF4-FFF2-40B4-BE49-F238E27FC236}">
                <a16:creationId xmlns:a16="http://schemas.microsoft.com/office/drawing/2014/main" id="{F34F8B21-92F4-45ED-9BFA-CA0179B7C4C2}"/>
              </a:ext>
            </a:extLst>
          </p:cNvPr>
          <p:cNvSpPr>
            <a:spLocks noGrp="1"/>
          </p:cNvSpPr>
          <p:nvPr>
            <p:ph type="body" sz="quarter" idx="80" hasCustomPrompt="1"/>
          </p:nvPr>
        </p:nvSpPr>
        <p:spPr>
          <a:xfrm>
            <a:off x="10720296" y="2329226"/>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1" name="Espaço Reservado para Imagem 3">
            <a:extLst>
              <a:ext uri="{FF2B5EF4-FFF2-40B4-BE49-F238E27FC236}">
                <a16:creationId xmlns:a16="http://schemas.microsoft.com/office/drawing/2014/main" id="{C1A00161-1850-4BC1-8630-4C4AE239E8B0}"/>
              </a:ext>
            </a:extLst>
          </p:cNvPr>
          <p:cNvSpPr>
            <a:spLocks noGrp="1"/>
          </p:cNvSpPr>
          <p:nvPr>
            <p:ph type="pic" sz="quarter" idx="81"/>
          </p:nvPr>
        </p:nvSpPr>
        <p:spPr>
          <a:xfrm>
            <a:off x="10720296" y="2762248"/>
            <a:ext cx="1041626" cy="801387"/>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34" name="Espaço Reservado para Texto 41">
            <a:extLst>
              <a:ext uri="{FF2B5EF4-FFF2-40B4-BE49-F238E27FC236}">
                <a16:creationId xmlns:a16="http://schemas.microsoft.com/office/drawing/2014/main" id="{398CB9EC-549E-45D3-98F3-D78D72CB3D54}"/>
              </a:ext>
            </a:extLst>
          </p:cNvPr>
          <p:cNvSpPr>
            <a:spLocks noGrp="1"/>
          </p:cNvSpPr>
          <p:nvPr>
            <p:ph type="body" sz="quarter" idx="84" hasCustomPrompt="1"/>
          </p:nvPr>
        </p:nvSpPr>
        <p:spPr>
          <a:xfrm>
            <a:off x="5846546" y="3744301"/>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5" name="Espaço Reservado para Texto 41">
            <a:extLst>
              <a:ext uri="{FF2B5EF4-FFF2-40B4-BE49-F238E27FC236}">
                <a16:creationId xmlns:a16="http://schemas.microsoft.com/office/drawing/2014/main" id="{736CBAB9-604A-4494-9562-8A242735D4F9}"/>
              </a:ext>
            </a:extLst>
          </p:cNvPr>
          <p:cNvSpPr>
            <a:spLocks noGrp="1"/>
          </p:cNvSpPr>
          <p:nvPr>
            <p:ph type="body" sz="quarter" idx="85" hasCustomPrompt="1"/>
          </p:nvPr>
        </p:nvSpPr>
        <p:spPr>
          <a:xfrm>
            <a:off x="5846546" y="4220797"/>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8" name="Espaço Reservado para Texto 41">
            <a:extLst>
              <a:ext uri="{FF2B5EF4-FFF2-40B4-BE49-F238E27FC236}">
                <a16:creationId xmlns:a16="http://schemas.microsoft.com/office/drawing/2014/main" id="{6EB9D363-30BC-45F7-8AF5-5FD99D355A98}"/>
              </a:ext>
            </a:extLst>
          </p:cNvPr>
          <p:cNvSpPr>
            <a:spLocks noGrp="1"/>
          </p:cNvSpPr>
          <p:nvPr>
            <p:ph type="body" sz="quarter" idx="86" hasCustomPrompt="1"/>
          </p:nvPr>
        </p:nvSpPr>
        <p:spPr>
          <a:xfrm>
            <a:off x="7405762" y="3753026"/>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9" name="Espaço Reservado para Texto 41">
            <a:extLst>
              <a:ext uri="{FF2B5EF4-FFF2-40B4-BE49-F238E27FC236}">
                <a16:creationId xmlns:a16="http://schemas.microsoft.com/office/drawing/2014/main" id="{93A2C9DC-89EF-472E-9DD0-CD4EA658A6DB}"/>
              </a:ext>
            </a:extLst>
          </p:cNvPr>
          <p:cNvSpPr>
            <a:spLocks noGrp="1"/>
          </p:cNvSpPr>
          <p:nvPr>
            <p:ph type="body" sz="quarter" idx="87" hasCustomPrompt="1"/>
          </p:nvPr>
        </p:nvSpPr>
        <p:spPr>
          <a:xfrm>
            <a:off x="7405762" y="4229523"/>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0" name="Espaço Reservado para Texto 41">
            <a:extLst>
              <a:ext uri="{FF2B5EF4-FFF2-40B4-BE49-F238E27FC236}">
                <a16:creationId xmlns:a16="http://schemas.microsoft.com/office/drawing/2014/main" id="{59899172-0134-42BA-8E42-898304F7A4D1}"/>
              </a:ext>
            </a:extLst>
          </p:cNvPr>
          <p:cNvSpPr>
            <a:spLocks noGrp="1"/>
          </p:cNvSpPr>
          <p:nvPr>
            <p:ph type="body" sz="quarter" idx="88" hasCustomPrompt="1"/>
          </p:nvPr>
        </p:nvSpPr>
        <p:spPr>
          <a:xfrm>
            <a:off x="8939638" y="3753287"/>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1" name="Espaço Reservado para Texto 41">
            <a:extLst>
              <a:ext uri="{FF2B5EF4-FFF2-40B4-BE49-F238E27FC236}">
                <a16:creationId xmlns:a16="http://schemas.microsoft.com/office/drawing/2014/main" id="{B5760FDA-565A-4673-86C3-34A3B9016FAD}"/>
              </a:ext>
            </a:extLst>
          </p:cNvPr>
          <p:cNvSpPr>
            <a:spLocks noGrp="1"/>
          </p:cNvSpPr>
          <p:nvPr>
            <p:ph type="body" sz="quarter" idx="89" hasCustomPrompt="1"/>
          </p:nvPr>
        </p:nvSpPr>
        <p:spPr>
          <a:xfrm>
            <a:off x="8939638" y="4229783"/>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4" name="Espaço Reservado para Texto 41">
            <a:extLst>
              <a:ext uri="{FF2B5EF4-FFF2-40B4-BE49-F238E27FC236}">
                <a16:creationId xmlns:a16="http://schemas.microsoft.com/office/drawing/2014/main" id="{6E9E8A0F-85DA-43EB-9CAD-5455C1F088E1}"/>
              </a:ext>
            </a:extLst>
          </p:cNvPr>
          <p:cNvSpPr>
            <a:spLocks noGrp="1"/>
          </p:cNvSpPr>
          <p:nvPr>
            <p:ph type="body" sz="quarter" idx="90" hasCustomPrompt="1"/>
          </p:nvPr>
        </p:nvSpPr>
        <p:spPr>
          <a:xfrm>
            <a:off x="10483780" y="3753287"/>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5" name="Espaço Reservado para Texto 41">
            <a:extLst>
              <a:ext uri="{FF2B5EF4-FFF2-40B4-BE49-F238E27FC236}">
                <a16:creationId xmlns:a16="http://schemas.microsoft.com/office/drawing/2014/main" id="{C45A29BC-1125-4E3B-A819-F67EBF74EEA4}"/>
              </a:ext>
            </a:extLst>
          </p:cNvPr>
          <p:cNvSpPr>
            <a:spLocks noGrp="1"/>
          </p:cNvSpPr>
          <p:nvPr>
            <p:ph type="body" sz="quarter" idx="91" hasCustomPrompt="1"/>
          </p:nvPr>
        </p:nvSpPr>
        <p:spPr>
          <a:xfrm>
            <a:off x="10483780" y="4229783"/>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Tree>
    <p:extLst>
      <p:ext uri="{BB962C8B-B14F-4D97-AF65-F5344CB8AC3E}">
        <p14:creationId xmlns:p14="http://schemas.microsoft.com/office/powerpoint/2010/main" val="396932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49891665"/>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3_Layout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5CC309A-7FDC-4E12-B377-F451CB726CD7}"/>
              </a:ext>
            </a:extLst>
          </p:cNvPr>
          <p:cNvSpPr>
            <a:spLocks noGrp="1"/>
          </p:cNvSpPr>
          <p:nvPr>
            <p:ph type="title" hasCustomPrompt="1"/>
          </p:nvPr>
        </p:nvSpPr>
        <p:spPr>
          <a:xfrm>
            <a:off x="285553" y="258471"/>
            <a:ext cx="9444602" cy="370620"/>
          </a:xfrm>
          <a:prstGeom prst="rect">
            <a:avLst/>
          </a:prstGeom>
        </p:spPr>
        <p:txBody>
          <a:bodyPr/>
          <a:lstStyle>
            <a:lvl1pPr algn="l">
              <a:tabLst/>
              <a:defRPr sz="32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Paralelogramo 5">
            <a:extLst>
              <a:ext uri="{FF2B5EF4-FFF2-40B4-BE49-F238E27FC236}">
                <a16:creationId xmlns:a16="http://schemas.microsoft.com/office/drawing/2014/main" id="{87E374FE-D6A5-4B49-A703-21B03B861C8C}"/>
              </a:ext>
            </a:extLst>
          </p:cNvPr>
          <p:cNvSpPr/>
          <p:nvPr userDrawn="1"/>
        </p:nvSpPr>
        <p:spPr>
          <a:xfrm>
            <a:off x="1250185" y="19900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Paralelogramo 7">
            <a:extLst>
              <a:ext uri="{FF2B5EF4-FFF2-40B4-BE49-F238E27FC236}">
                <a16:creationId xmlns:a16="http://schemas.microsoft.com/office/drawing/2014/main" id="{ED7510C8-F9BA-44A1-89B2-5440F3A760E9}"/>
              </a:ext>
            </a:extLst>
          </p:cNvPr>
          <p:cNvSpPr/>
          <p:nvPr userDrawn="1"/>
        </p:nvSpPr>
        <p:spPr>
          <a:xfrm>
            <a:off x="970332" y="307589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Paralelogramo 9">
            <a:extLst>
              <a:ext uri="{FF2B5EF4-FFF2-40B4-BE49-F238E27FC236}">
                <a16:creationId xmlns:a16="http://schemas.microsoft.com/office/drawing/2014/main" id="{4BB0CE94-47F9-4326-AD96-FAEF68E26E8B}"/>
              </a:ext>
            </a:extLst>
          </p:cNvPr>
          <p:cNvSpPr/>
          <p:nvPr userDrawn="1"/>
        </p:nvSpPr>
        <p:spPr>
          <a:xfrm>
            <a:off x="612642" y="41617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Texto 19">
            <a:extLst>
              <a:ext uri="{FF2B5EF4-FFF2-40B4-BE49-F238E27FC236}">
                <a16:creationId xmlns:a16="http://schemas.microsoft.com/office/drawing/2014/main" id="{B8D77189-B07F-47E5-A77F-072E5C5678D3}"/>
              </a:ext>
            </a:extLst>
          </p:cNvPr>
          <p:cNvSpPr>
            <a:spLocks noGrp="1"/>
          </p:cNvSpPr>
          <p:nvPr>
            <p:ph type="body" sz="quarter" idx="66" hasCustomPrompt="1"/>
          </p:nvPr>
        </p:nvSpPr>
        <p:spPr>
          <a:xfrm>
            <a:off x="1841727" y="219693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a16="http://schemas.microsoft.com/office/drawing/2014/main" id="{B9DBEEEE-B379-4A5E-96B9-3618FFB2D692}"/>
              </a:ext>
            </a:extLst>
          </p:cNvPr>
          <p:cNvSpPr>
            <a:spLocks noGrp="1"/>
          </p:cNvSpPr>
          <p:nvPr>
            <p:ph type="body" sz="quarter" idx="68" hasCustomPrompt="1"/>
          </p:nvPr>
        </p:nvSpPr>
        <p:spPr>
          <a:xfrm>
            <a:off x="1577783" y="3320887"/>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6" name="Espaço Reservado para Texto 19">
            <a:extLst>
              <a:ext uri="{FF2B5EF4-FFF2-40B4-BE49-F238E27FC236}">
                <a16:creationId xmlns:a16="http://schemas.microsoft.com/office/drawing/2014/main" id="{735879C6-3929-4658-BDF4-F21F9553BCCB}"/>
              </a:ext>
            </a:extLst>
          </p:cNvPr>
          <p:cNvSpPr>
            <a:spLocks noGrp="1"/>
          </p:cNvSpPr>
          <p:nvPr>
            <p:ph type="body" sz="quarter" idx="70" hasCustomPrompt="1"/>
          </p:nvPr>
        </p:nvSpPr>
        <p:spPr>
          <a:xfrm>
            <a:off x="1254727" y="440673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312934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9_Layout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Gráfico 17">
            <a:extLst>
              <a:ext uri="{FF2B5EF4-FFF2-40B4-BE49-F238E27FC236}">
                <a16:creationId xmlns:a16="http://schemas.microsoft.com/office/drawing/2014/main" id="{772A38DF-2DB7-4FEF-9940-E7D4F32B8C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32371" y="150875"/>
            <a:ext cx="979463" cy="323898"/>
          </a:xfrm>
          <a:prstGeom prst="rect">
            <a:avLst/>
          </a:prstGeom>
        </p:spPr>
      </p:pic>
      <p:sp>
        <p:nvSpPr>
          <p:cNvPr id="3" name="Título 1">
            <a:extLst>
              <a:ext uri="{FF2B5EF4-FFF2-40B4-BE49-F238E27FC236}">
                <a16:creationId xmlns:a16="http://schemas.microsoft.com/office/drawing/2014/main" id="{75CC309A-7FDC-4E12-B377-F451CB726CD7}"/>
              </a:ext>
            </a:extLst>
          </p:cNvPr>
          <p:cNvSpPr>
            <a:spLocks noGrp="1"/>
          </p:cNvSpPr>
          <p:nvPr>
            <p:ph type="title" hasCustomPrompt="1"/>
          </p:nvPr>
        </p:nvSpPr>
        <p:spPr>
          <a:xfrm>
            <a:off x="285553" y="258471"/>
            <a:ext cx="9444602" cy="370620"/>
          </a:xfrm>
          <a:prstGeom prst="rect">
            <a:avLst/>
          </a:prstGeom>
        </p:spPr>
        <p:txBody>
          <a:bodyPr/>
          <a:lstStyle>
            <a:lvl1pPr algn="l">
              <a:tabLst/>
              <a:defRPr sz="32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Paralelogramo 5">
            <a:extLst>
              <a:ext uri="{FF2B5EF4-FFF2-40B4-BE49-F238E27FC236}">
                <a16:creationId xmlns:a16="http://schemas.microsoft.com/office/drawing/2014/main" id="{87E374FE-D6A5-4B49-A703-21B03B861C8C}"/>
              </a:ext>
            </a:extLst>
          </p:cNvPr>
          <p:cNvSpPr/>
          <p:nvPr userDrawn="1"/>
        </p:nvSpPr>
        <p:spPr>
          <a:xfrm>
            <a:off x="1250185" y="1990047"/>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Paralelogramo 7">
            <a:extLst>
              <a:ext uri="{FF2B5EF4-FFF2-40B4-BE49-F238E27FC236}">
                <a16:creationId xmlns:a16="http://schemas.microsoft.com/office/drawing/2014/main" id="{ED7510C8-F9BA-44A1-89B2-5440F3A760E9}"/>
              </a:ext>
            </a:extLst>
          </p:cNvPr>
          <p:cNvSpPr/>
          <p:nvPr userDrawn="1"/>
        </p:nvSpPr>
        <p:spPr>
          <a:xfrm>
            <a:off x="970332" y="3075897"/>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Paralelogramo 9">
            <a:extLst>
              <a:ext uri="{FF2B5EF4-FFF2-40B4-BE49-F238E27FC236}">
                <a16:creationId xmlns:a16="http://schemas.microsoft.com/office/drawing/2014/main" id="{4BB0CE94-47F9-4326-AD96-FAEF68E26E8B}"/>
              </a:ext>
            </a:extLst>
          </p:cNvPr>
          <p:cNvSpPr/>
          <p:nvPr userDrawn="1"/>
        </p:nvSpPr>
        <p:spPr>
          <a:xfrm>
            <a:off x="612642" y="4161747"/>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Texto 19">
            <a:extLst>
              <a:ext uri="{FF2B5EF4-FFF2-40B4-BE49-F238E27FC236}">
                <a16:creationId xmlns:a16="http://schemas.microsoft.com/office/drawing/2014/main" id="{B8D77189-B07F-47E5-A77F-072E5C5678D3}"/>
              </a:ext>
            </a:extLst>
          </p:cNvPr>
          <p:cNvSpPr>
            <a:spLocks noGrp="1"/>
          </p:cNvSpPr>
          <p:nvPr>
            <p:ph type="body" sz="quarter" idx="66" hasCustomPrompt="1"/>
          </p:nvPr>
        </p:nvSpPr>
        <p:spPr>
          <a:xfrm>
            <a:off x="1841727" y="2196938"/>
            <a:ext cx="3789001" cy="469323"/>
          </a:xfrm>
          <a:prstGeom prst="rect">
            <a:avLst/>
          </a:prstGeom>
        </p:spPr>
        <p:txBody>
          <a:bodyPr/>
          <a:lstStyle>
            <a:lvl1pPr marL="0" indent="0" algn="ctr">
              <a:buFontTx/>
              <a:buNone/>
              <a:defRPr sz="20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a16="http://schemas.microsoft.com/office/drawing/2014/main" id="{B9DBEEEE-B379-4A5E-96B9-3618FFB2D692}"/>
              </a:ext>
            </a:extLst>
          </p:cNvPr>
          <p:cNvSpPr>
            <a:spLocks noGrp="1"/>
          </p:cNvSpPr>
          <p:nvPr>
            <p:ph type="body" sz="quarter" idx="68" hasCustomPrompt="1"/>
          </p:nvPr>
        </p:nvSpPr>
        <p:spPr>
          <a:xfrm>
            <a:off x="1577783" y="3320887"/>
            <a:ext cx="3789001" cy="469323"/>
          </a:xfrm>
          <a:prstGeom prst="rect">
            <a:avLst/>
          </a:prstGeom>
        </p:spPr>
        <p:txBody>
          <a:bodyPr/>
          <a:lstStyle>
            <a:lvl1pPr marL="0" indent="0" algn="ctr">
              <a:buFontTx/>
              <a:buNone/>
              <a:defRPr sz="20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6" name="Espaço Reservado para Texto 19">
            <a:extLst>
              <a:ext uri="{FF2B5EF4-FFF2-40B4-BE49-F238E27FC236}">
                <a16:creationId xmlns:a16="http://schemas.microsoft.com/office/drawing/2014/main" id="{735879C6-3929-4658-BDF4-F21F9553BCCB}"/>
              </a:ext>
            </a:extLst>
          </p:cNvPr>
          <p:cNvSpPr>
            <a:spLocks noGrp="1"/>
          </p:cNvSpPr>
          <p:nvPr>
            <p:ph type="body" sz="quarter" idx="70" hasCustomPrompt="1"/>
          </p:nvPr>
        </p:nvSpPr>
        <p:spPr>
          <a:xfrm>
            <a:off x="1254727" y="4406738"/>
            <a:ext cx="3789001" cy="469323"/>
          </a:xfrm>
          <a:prstGeom prst="rect">
            <a:avLst/>
          </a:prstGeom>
        </p:spPr>
        <p:txBody>
          <a:bodyPr/>
          <a:lstStyle>
            <a:lvl1pPr marL="0" indent="0" algn="ctr">
              <a:buFontTx/>
              <a:buNone/>
              <a:defRPr sz="20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37569900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4_Layout Personalizad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5CC309A-7FDC-4E12-B377-F451CB726CD7}"/>
              </a:ext>
            </a:extLst>
          </p:cNvPr>
          <p:cNvSpPr>
            <a:spLocks noGrp="1"/>
          </p:cNvSpPr>
          <p:nvPr>
            <p:ph type="title" hasCustomPrompt="1"/>
          </p:nvPr>
        </p:nvSpPr>
        <p:spPr>
          <a:xfrm>
            <a:off x="285553" y="258471"/>
            <a:ext cx="9444602" cy="370620"/>
          </a:xfrm>
          <a:prstGeom prst="rect">
            <a:avLst/>
          </a:prstGeom>
        </p:spPr>
        <p:txBody>
          <a:bodyPr/>
          <a:lstStyle>
            <a:lvl1pPr algn="l">
              <a:tabLst/>
              <a:defRPr sz="32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Paralelogramo 5">
            <a:extLst>
              <a:ext uri="{FF2B5EF4-FFF2-40B4-BE49-F238E27FC236}">
                <a16:creationId xmlns:a16="http://schemas.microsoft.com/office/drawing/2014/main" id="{87E374FE-D6A5-4B49-A703-21B03B861C8C}"/>
              </a:ext>
            </a:extLst>
          </p:cNvPr>
          <p:cNvSpPr/>
          <p:nvPr userDrawn="1"/>
        </p:nvSpPr>
        <p:spPr>
          <a:xfrm>
            <a:off x="1250185" y="19900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Paralelogramo 6">
            <a:extLst>
              <a:ext uri="{FF2B5EF4-FFF2-40B4-BE49-F238E27FC236}">
                <a16:creationId xmlns:a16="http://schemas.microsoft.com/office/drawing/2014/main" id="{AD7CAD97-BD49-4918-AF14-40C6A6D7537F}"/>
              </a:ext>
            </a:extLst>
          </p:cNvPr>
          <p:cNvSpPr/>
          <p:nvPr userDrawn="1"/>
        </p:nvSpPr>
        <p:spPr>
          <a:xfrm>
            <a:off x="6689693" y="19900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Paralelogramo 7">
            <a:extLst>
              <a:ext uri="{FF2B5EF4-FFF2-40B4-BE49-F238E27FC236}">
                <a16:creationId xmlns:a16="http://schemas.microsoft.com/office/drawing/2014/main" id="{ED7510C8-F9BA-44A1-89B2-5440F3A760E9}"/>
              </a:ext>
            </a:extLst>
          </p:cNvPr>
          <p:cNvSpPr/>
          <p:nvPr userDrawn="1"/>
        </p:nvSpPr>
        <p:spPr>
          <a:xfrm>
            <a:off x="970332" y="307589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Paralelogramo 8">
            <a:extLst>
              <a:ext uri="{FF2B5EF4-FFF2-40B4-BE49-F238E27FC236}">
                <a16:creationId xmlns:a16="http://schemas.microsoft.com/office/drawing/2014/main" id="{7E0100D7-3D42-47E6-99C2-F9FF04083250}"/>
              </a:ext>
            </a:extLst>
          </p:cNvPr>
          <p:cNvSpPr/>
          <p:nvPr userDrawn="1"/>
        </p:nvSpPr>
        <p:spPr>
          <a:xfrm>
            <a:off x="6409839" y="307589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Paralelogramo 9">
            <a:extLst>
              <a:ext uri="{FF2B5EF4-FFF2-40B4-BE49-F238E27FC236}">
                <a16:creationId xmlns:a16="http://schemas.microsoft.com/office/drawing/2014/main" id="{4BB0CE94-47F9-4326-AD96-FAEF68E26E8B}"/>
              </a:ext>
            </a:extLst>
          </p:cNvPr>
          <p:cNvSpPr/>
          <p:nvPr userDrawn="1"/>
        </p:nvSpPr>
        <p:spPr>
          <a:xfrm>
            <a:off x="612642" y="41617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2">
                  <a:lumMod val="85000"/>
                </a:schemeClr>
              </a:solidFill>
            </a:endParaRPr>
          </a:p>
        </p:txBody>
      </p:sp>
      <p:sp>
        <p:nvSpPr>
          <p:cNvPr id="11" name="Paralelogramo 10">
            <a:extLst>
              <a:ext uri="{FF2B5EF4-FFF2-40B4-BE49-F238E27FC236}">
                <a16:creationId xmlns:a16="http://schemas.microsoft.com/office/drawing/2014/main" id="{EF0A2DB9-C343-4119-9B12-F18876BF30C4}"/>
              </a:ext>
            </a:extLst>
          </p:cNvPr>
          <p:cNvSpPr/>
          <p:nvPr userDrawn="1"/>
        </p:nvSpPr>
        <p:spPr>
          <a:xfrm>
            <a:off x="6052150" y="41617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Texto 19">
            <a:extLst>
              <a:ext uri="{FF2B5EF4-FFF2-40B4-BE49-F238E27FC236}">
                <a16:creationId xmlns:a16="http://schemas.microsoft.com/office/drawing/2014/main" id="{B8D77189-B07F-47E5-A77F-072E5C5678D3}"/>
              </a:ext>
            </a:extLst>
          </p:cNvPr>
          <p:cNvSpPr>
            <a:spLocks noGrp="1"/>
          </p:cNvSpPr>
          <p:nvPr>
            <p:ph type="body" sz="quarter" idx="66" hasCustomPrompt="1"/>
          </p:nvPr>
        </p:nvSpPr>
        <p:spPr>
          <a:xfrm>
            <a:off x="1841727" y="2196938"/>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3" name="Espaço Reservado para Texto 19">
            <a:extLst>
              <a:ext uri="{FF2B5EF4-FFF2-40B4-BE49-F238E27FC236}">
                <a16:creationId xmlns:a16="http://schemas.microsoft.com/office/drawing/2014/main" id="{9EC6DA1C-3F32-44E2-9EE6-07F77665CD05}"/>
              </a:ext>
            </a:extLst>
          </p:cNvPr>
          <p:cNvSpPr>
            <a:spLocks noGrp="1"/>
          </p:cNvSpPr>
          <p:nvPr>
            <p:ph type="body" sz="quarter" idx="67" hasCustomPrompt="1"/>
          </p:nvPr>
        </p:nvSpPr>
        <p:spPr>
          <a:xfrm>
            <a:off x="7281235" y="2196938"/>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a16="http://schemas.microsoft.com/office/drawing/2014/main" id="{B9DBEEEE-B379-4A5E-96B9-3618FFB2D692}"/>
              </a:ext>
            </a:extLst>
          </p:cNvPr>
          <p:cNvSpPr>
            <a:spLocks noGrp="1"/>
          </p:cNvSpPr>
          <p:nvPr>
            <p:ph type="body" sz="quarter" idx="68" hasCustomPrompt="1"/>
          </p:nvPr>
        </p:nvSpPr>
        <p:spPr>
          <a:xfrm>
            <a:off x="1577783" y="3320887"/>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5" name="Espaço Reservado para Texto 19">
            <a:extLst>
              <a:ext uri="{FF2B5EF4-FFF2-40B4-BE49-F238E27FC236}">
                <a16:creationId xmlns:a16="http://schemas.microsoft.com/office/drawing/2014/main" id="{3ADCFC5D-FCF2-49F7-8985-AEE579811A9C}"/>
              </a:ext>
            </a:extLst>
          </p:cNvPr>
          <p:cNvSpPr>
            <a:spLocks noGrp="1"/>
          </p:cNvSpPr>
          <p:nvPr>
            <p:ph type="body" sz="quarter" idx="69" hasCustomPrompt="1"/>
          </p:nvPr>
        </p:nvSpPr>
        <p:spPr>
          <a:xfrm>
            <a:off x="7017290" y="3320887"/>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6" name="Espaço Reservado para Texto 19">
            <a:extLst>
              <a:ext uri="{FF2B5EF4-FFF2-40B4-BE49-F238E27FC236}">
                <a16:creationId xmlns:a16="http://schemas.microsoft.com/office/drawing/2014/main" id="{735879C6-3929-4658-BDF4-F21F9553BCCB}"/>
              </a:ext>
            </a:extLst>
          </p:cNvPr>
          <p:cNvSpPr>
            <a:spLocks noGrp="1"/>
          </p:cNvSpPr>
          <p:nvPr>
            <p:ph type="body" sz="quarter" idx="70" hasCustomPrompt="1"/>
          </p:nvPr>
        </p:nvSpPr>
        <p:spPr>
          <a:xfrm>
            <a:off x="1254727" y="4406738"/>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7" name="Espaço Reservado para Texto 19">
            <a:extLst>
              <a:ext uri="{FF2B5EF4-FFF2-40B4-BE49-F238E27FC236}">
                <a16:creationId xmlns:a16="http://schemas.microsoft.com/office/drawing/2014/main" id="{BD1F0DB7-BE97-4CF3-B3CA-FDC2627E0316}"/>
              </a:ext>
            </a:extLst>
          </p:cNvPr>
          <p:cNvSpPr>
            <a:spLocks noGrp="1"/>
          </p:cNvSpPr>
          <p:nvPr>
            <p:ph type="body" sz="quarter" idx="71" hasCustomPrompt="1"/>
          </p:nvPr>
        </p:nvSpPr>
        <p:spPr>
          <a:xfrm>
            <a:off x="6694234" y="4406738"/>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190789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6_Layout Personalizado">
    <p:bg>
      <p:bgPr>
        <a:solidFill>
          <a:schemeClr val="tx2">
            <a:lumMod val="85000"/>
          </a:schemeClr>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5CC309A-7FDC-4E12-B377-F451CB726CD7}"/>
              </a:ext>
            </a:extLst>
          </p:cNvPr>
          <p:cNvSpPr>
            <a:spLocks noGrp="1"/>
          </p:cNvSpPr>
          <p:nvPr>
            <p:ph type="title" hasCustomPrompt="1"/>
          </p:nvPr>
        </p:nvSpPr>
        <p:spPr>
          <a:xfrm>
            <a:off x="285553" y="258471"/>
            <a:ext cx="9444602" cy="370620"/>
          </a:xfrm>
          <a:prstGeom prst="rect">
            <a:avLst/>
          </a:prstGeom>
        </p:spPr>
        <p:txBody>
          <a:bodyPr/>
          <a:lstStyle>
            <a:lvl1pPr algn="l">
              <a:tabLst/>
              <a:defRPr sz="3200" b="1">
                <a:solidFill>
                  <a:srgbClr val="29B7EB"/>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Paralelogramo 5">
            <a:extLst>
              <a:ext uri="{FF2B5EF4-FFF2-40B4-BE49-F238E27FC236}">
                <a16:creationId xmlns:a16="http://schemas.microsoft.com/office/drawing/2014/main" id="{87E374FE-D6A5-4B49-A703-21B03B861C8C}"/>
              </a:ext>
            </a:extLst>
          </p:cNvPr>
          <p:cNvSpPr/>
          <p:nvPr userDrawn="1"/>
        </p:nvSpPr>
        <p:spPr>
          <a:xfrm>
            <a:off x="1210953" y="275278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Paralelogramo 6">
            <a:extLst>
              <a:ext uri="{FF2B5EF4-FFF2-40B4-BE49-F238E27FC236}">
                <a16:creationId xmlns:a16="http://schemas.microsoft.com/office/drawing/2014/main" id="{AD7CAD97-BD49-4918-AF14-40C6A6D7537F}"/>
              </a:ext>
            </a:extLst>
          </p:cNvPr>
          <p:cNvSpPr/>
          <p:nvPr userDrawn="1"/>
        </p:nvSpPr>
        <p:spPr>
          <a:xfrm>
            <a:off x="6650461" y="275278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Paralelogramo 7">
            <a:extLst>
              <a:ext uri="{FF2B5EF4-FFF2-40B4-BE49-F238E27FC236}">
                <a16:creationId xmlns:a16="http://schemas.microsoft.com/office/drawing/2014/main" id="{ED7510C8-F9BA-44A1-89B2-5440F3A760E9}"/>
              </a:ext>
            </a:extLst>
          </p:cNvPr>
          <p:cNvSpPr/>
          <p:nvPr userDrawn="1"/>
        </p:nvSpPr>
        <p:spPr>
          <a:xfrm>
            <a:off x="931100" y="383863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Paralelogramo 8">
            <a:extLst>
              <a:ext uri="{FF2B5EF4-FFF2-40B4-BE49-F238E27FC236}">
                <a16:creationId xmlns:a16="http://schemas.microsoft.com/office/drawing/2014/main" id="{7E0100D7-3D42-47E6-99C2-F9FF04083250}"/>
              </a:ext>
            </a:extLst>
          </p:cNvPr>
          <p:cNvSpPr/>
          <p:nvPr userDrawn="1"/>
        </p:nvSpPr>
        <p:spPr>
          <a:xfrm>
            <a:off x="6370607" y="383863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Texto 19">
            <a:extLst>
              <a:ext uri="{FF2B5EF4-FFF2-40B4-BE49-F238E27FC236}">
                <a16:creationId xmlns:a16="http://schemas.microsoft.com/office/drawing/2014/main" id="{B8D77189-B07F-47E5-A77F-072E5C5678D3}"/>
              </a:ext>
            </a:extLst>
          </p:cNvPr>
          <p:cNvSpPr>
            <a:spLocks noGrp="1"/>
          </p:cNvSpPr>
          <p:nvPr>
            <p:ph type="body" sz="quarter" idx="66" hasCustomPrompt="1"/>
          </p:nvPr>
        </p:nvSpPr>
        <p:spPr>
          <a:xfrm>
            <a:off x="1802495" y="295967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3" name="Espaço Reservado para Texto 19">
            <a:extLst>
              <a:ext uri="{FF2B5EF4-FFF2-40B4-BE49-F238E27FC236}">
                <a16:creationId xmlns:a16="http://schemas.microsoft.com/office/drawing/2014/main" id="{9EC6DA1C-3F32-44E2-9EE6-07F77665CD05}"/>
              </a:ext>
            </a:extLst>
          </p:cNvPr>
          <p:cNvSpPr>
            <a:spLocks noGrp="1"/>
          </p:cNvSpPr>
          <p:nvPr>
            <p:ph type="body" sz="quarter" idx="67" hasCustomPrompt="1"/>
          </p:nvPr>
        </p:nvSpPr>
        <p:spPr>
          <a:xfrm>
            <a:off x="7242003" y="295967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a16="http://schemas.microsoft.com/office/drawing/2014/main" id="{B9DBEEEE-B379-4A5E-96B9-3618FFB2D692}"/>
              </a:ext>
            </a:extLst>
          </p:cNvPr>
          <p:cNvSpPr>
            <a:spLocks noGrp="1"/>
          </p:cNvSpPr>
          <p:nvPr>
            <p:ph type="body" sz="quarter" idx="68" hasCustomPrompt="1"/>
          </p:nvPr>
        </p:nvSpPr>
        <p:spPr>
          <a:xfrm>
            <a:off x="1538551" y="408362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5" name="Espaço Reservado para Texto 19">
            <a:extLst>
              <a:ext uri="{FF2B5EF4-FFF2-40B4-BE49-F238E27FC236}">
                <a16:creationId xmlns:a16="http://schemas.microsoft.com/office/drawing/2014/main" id="{3ADCFC5D-FCF2-49F7-8985-AEE579811A9C}"/>
              </a:ext>
            </a:extLst>
          </p:cNvPr>
          <p:cNvSpPr>
            <a:spLocks noGrp="1"/>
          </p:cNvSpPr>
          <p:nvPr>
            <p:ph type="body" sz="quarter" idx="69" hasCustomPrompt="1"/>
          </p:nvPr>
        </p:nvSpPr>
        <p:spPr>
          <a:xfrm>
            <a:off x="6978058" y="408362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9751065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4_Layout Personalizad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7955A53B-676E-4235-B020-40CDD448C0FA}"/>
              </a:ext>
            </a:extLst>
          </p:cNvPr>
          <p:cNvSpPr>
            <a:spLocks noGrp="1"/>
          </p:cNvSpPr>
          <p:nvPr>
            <p:ph type="pic" sz="quarter" idx="13" hasCustomPrompt="1"/>
          </p:nvPr>
        </p:nvSpPr>
        <p:spPr>
          <a:xfrm>
            <a:off x="5112230" y="-336884"/>
            <a:ext cx="10886946" cy="7348243"/>
          </a:xfrm>
          <a:prstGeom prst="parallelogram">
            <a:avLst/>
          </a:prstGeom>
          <a:noFill/>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6" name="Título 1">
            <a:extLst>
              <a:ext uri="{FF2B5EF4-FFF2-40B4-BE49-F238E27FC236}">
                <a16:creationId xmlns:a16="http://schemas.microsoft.com/office/drawing/2014/main" id="{4496C6FC-7978-43BD-8A17-B476A242A037}"/>
              </a:ext>
            </a:extLst>
          </p:cNvPr>
          <p:cNvSpPr>
            <a:spLocks noGrp="1"/>
          </p:cNvSpPr>
          <p:nvPr>
            <p:ph type="title" hasCustomPrompt="1"/>
          </p:nvPr>
        </p:nvSpPr>
        <p:spPr>
          <a:xfrm>
            <a:off x="965492" y="973860"/>
            <a:ext cx="4342562" cy="2988908"/>
          </a:xfrm>
          <a:prstGeom prst="rect">
            <a:avLst/>
          </a:prstGeom>
        </p:spPr>
        <p:txBody>
          <a:bodyPr/>
          <a:lstStyle>
            <a:lvl1pPr algn="ctr">
              <a:tabLst/>
              <a:defRPr sz="36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36)</a:t>
            </a:r>
            <a:endParaRPr lang="en-US" dirty="0"/>
          </a:p>
        </p:txBody>
      </p:sp>
      <p:pic>
        <p:nvPicPr>
          <p:cNvPr id="8" name="Gráfico 7">
            <a:extLst>
              <a:ext uri="{FF2B5EF4-FFF2-40B4-BE49-F238E27FC236}">
                <a16:creationId xmlns:a16="http://schemas.microsoft.com/office/drawing/2014/main" id="{FBAC704A-40D9-4A50-B9C6-1E3F412FCD7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1319" y="1871521"/>
            <a:ext cx="3950911" cy="763745"/>
          </a:xfrm>
          <a:prstGeom prst="rect">
            <a:avLst/>
          </a:prstGeom>
        </p:spPr>
      </p:pic>
      <p:sp>
        <p:nvSpPr>
          <p:cNvPr id="9" name="Espaço Reservado para Texto 19">
            <a:extLst>
              <a:ext uri="{FF2B5EF4-FFF2-40B4-BE49-F238E27FC236}">
                <a16:creationId xmlns:a16="http://schemas.microsoft.com/office/drawing/2014/main" id="{D2DF0E01-8F33-4B3C-925E-E8C2C9FA0E59}"/>
              </a:ext>
            </a:extLst>
          </p:cNvPr>
          <p:cNvSpPr>
            <a:spLocks noGrp="1"/>
          </p:cNvSpPr>
          <p:nvPr>
            <p:ph type="body" sz="quarter" idx="66" hasCustomPrompt="1"/>
          </p:nvPr>
        </p:nvSpPr>
        <p:spPr>
          <a:xfrm>
            <a:off x="1460189" y="4258874"/>
            <a:ext cx="3353170" cy="1113227"/>
          </a:xfrm>
          <a:prstGeom prst="rect">
            <a:avLst/>
          </a:prstGeom>
        </p:spPr>
        <p:txBody>
          <a:bodyPr/>
          <a:lstStyle>
            <a:lvl1pPr marL="0" indent="0" algn="ctr">
              <a:buFontTx/>
              <a:buNone/>
              <a:defRPr sz="2000" b="0"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20)</a:t>
            </a:r>
          </a:p>
        </p:txBody>
      </p:sp>
      <p:sp>
        <p:nvSpPr>
          <p:cNvPr id="10" name="Espaço Reservado para Texto 19">
            <a:extLst>
              <a:ext uri="{FF2B5EF4-FFF2-40B4-BE49-F238E27FC236}">
                <a16:creationId xmlns:a16="http://schemas.microsoft.com/office/drawing/2014/main" id="{1A78BCEE-ABE2-408A-BDE4-EA478F1B2984}"/>
              </a:ext>
            </a:extLst>
          </p:cNvPr>
          <p:cNvSpPr>
            <a:spLocks noGrp="1"/>
          </p:cNvSpPr>
          <p:nvPr>
            <p:ph type="body" sz="quarter" idx="67" hasCustomPrompt="1"/>
          </p:nvPr>
        </p:nvSpPr>
        <p:spPr>
          <a:xfrm>
            <a:off x="1460187" y="5668206"/>
            <a:ext cx="3353172" cy="596433"/>
          </a:xfrm>
          <a:prstGeom prst="rect">
            <a:avLst/>
          </a:prstGeom>
        </p:spPr>
        <p:txBody>
          <a:bodyPr/>
          <a:lstStyle>
            <a:lvl1pPr marL="0" indent="0" algn="ctr">
              <a:buFontTx/>
              <a:buNone/>
              <a:defRPr sz="2000"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1426708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3" name="Espaço Reservado para Texto 4">
            <a:extLst>
              <a:ext uri="{FF2B5EF4-FFF2-40B4-BE49-F238E27FC236}">
                <a16:creationId xmlns:a16="http://schemas.microsoft.com/office/drawing/2014/main" id="{BE9179EA-2F1B-4E32-98B8-B40F6C0D2194}"/>
              </a:ext>
            </a:extLst>
          </p:cNvPr>
          <p:cNvSpPr>
            <a:spLocks noGrp="1"/>
          </p:cNvSpPr>
          <p:nvPr>
            <p:ph type="body" sz="quarter" idx="14" hasCustomPrompt="1"/>
          </p:nvPr>
        </p:nvSpPr>
        <p:spPr>
          <a:xfrm>
            <a:off x="660194" y="206303"/>
            <a:ext cx="7840516" cy="533400"/>
          </a:xfrm>
          <a:prstGeom prst="rect">
            <a:avLst/>
          </a:prstGeom>
        </p:spPr>
        <p:txBody>
          <a:bodyPr/>
          <a:lstStyle>
            <a:lvl1pPr marL="0" indent="0">
              <a:buNone/>
              <a:defRPr lang="pt-BR" sz="2400" b="1" kern="1200" dirty="0">
                <a:solidFill>
                  <a:srgbClr val="54C0E8"/>
                </a:solidFill>
                <a:latin typeface="Trebuchet MS" panose="020B0603020202020204" pitchFamily="34" charset="0"/>
                <a:ea typeface="+mn-ea"/>
                <a:cs typeface="+mn-cs"/>
              </a:defRPr>
            </a:lvl1pPr>
          </a:lstStyle>
          <a:p>
            <a:pPr lvl="0"/>
            <a:r>
              <a:rPr lang="pt-BR" dirty="0"/>
              <a:t>Clique para adicionar texto</a:t>
            </a:r>
          </a:p>
        </p:txBody>
      </p:sp>
      <p:sp>
        <p:nvSpPr>
          <p:cNvPr id="14" name="Content Placeholder 2">
            <a:extLst>
              <a:ext uri="{FF2B5EF4-FFF2-40B4-BE49-F238E27FC236}">
                <a16:creationId xmlns:a16="http://schemas.microsoft.com/office/drawing/2014/main" id="{277F4183-CE99-499B-8987-E22727EF6ADF}"/>
              </a:ext>
            </a:extLst>
          </p:cNvPr>
          <p:cNvSpPr>
            <a:spLocks noGrp="1"/>
          </p:cNvSpPr>
          <p:nvPr>
            <p:ph idx="1"/>
          </p:nvPr>
        </p:nvSpPr>
        <p:spPr>
          <a:xfrm>
            <a:off x="679808" y="949912"/>
            <a:ext cx="10972800" cy="5113538"/>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8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8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8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8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800" kern="1200" noProof="0" dirty="0">
                <a:solidFill>
                  <a:srgbClr val="282828"/>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898259143"/>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4_Layout Personalizado">
    <p:spTree>
      <p:nvGrpSpPr>
        <p:cNvPr id="1" name=""/>
        <p:cNvGrpSpPr/>
        <p:nvPr/>
      </p:nvGrpSpPr>
      <p:grpSpPr>
        <a:xfrm>
          <a:off x="0" y="0"/>
          <a:ext cx="0" cy="0"/>
          <a:chOff x="0" y="0"/>
          <a:chExt cx="0" cy="0"/>
        </a:xfrm>
      </p:grpSpPr>
      <p:sp>
        <p:nvSpPr>
          <p:cNvPr id="3" name="Espaço Reservado para Texto 7">
            <a:extLst>
              <a:ext uri="{FF2B5EF4-FFF2-40B4-BE49-F238E27FC236}">
                <a16:creationId xmlns:a16="http://schemas.microsoft.com/office/drawing/2014/main" id="{B071ADBE-9228-4501-92A1-9F03B8363ADB}"/>
              </a:ext>
            </a:extLst>
          </p:cNvPr>
          <p:cNvSpPr>
            <a:spLocks noGrp="1"/>
          </p:cNvSpPr>
          <p:nvPr>
            <p:ph type="body" sz="quarter" idx="49" hasCustomPrompt="1"/>
          </p:nvPr>
        </p:nvSpPr>
        <p:spPr>
          <a:xfrm>
            <a:off x="322695" y="670645"/>
            <a:ext cx="6829140" cy="323941"/>
          </a:xfrm>
          <a:prstGeom prst="rect">
            <a:avLst/>
          </a:prstGeom>
        </p:spPr>
        <p:txBody>
          <a:bodyPr/>
          <a:lstStyle>
            <a:lvl1pPr marL="0" indent="0" algn="l">
              <a:buNone/>
              <a:defRPr sz="1292">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 name="Título 1">
            <a:extLst>
              <a:ext uri="{FF2B5EF4-FFF2-40B4-BE49-F238E27FC236}">
                <a16:creationId xmlns:a16="http://schemas.microsoft.com/office/drawing/2014/main" id="{9F629584-9C49-4FF8-8B59-8F1EC57973FC}"/>
              </a:ext>
            </a:extLst>
          </p:cNvPr>
          <p:cNvSpPr>
            <a:spLocks noGrp="1"/>
          </p:cNvSpPr>
          <p:nvPr>
            <p:ph type="title" hasCustomPrompt="1"/>
          </p:nvPr>
        </p:nvSpPr>
        <p:spPr>
          <a:xfrm>
            <a:off x="322695" y="258471"/>
            <a:ext cx="9787893" cy="370620"/>
          </a:xfrm>
          <a:prstGeom prst="rect">
            <a:avLst/>
          </a:prstGeom>
        </p:spPr>
        <p:txBody>
          <a:bodyPr/>
          <a:lstStyle>
            <a:lvl1pPr algn="l">
              <a:tabLst/>
              <a:defRPr sz="2215"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3" name="Espaço Reservado para Imagem 10">
            <a:extLst>
              <a:ext uri="{FF2B5EF4-FFF2-40B4-BE49-F238E27FC236}">
                <a16:creationId xmlns:a16="http://schemas.microsoft.com/office/drawing/2014/main" id="{6B3648AA-0D4D-454F-9208-74EF061FAAAB}"/>
              </a:ext>
            </a:extLst>
          </p:cNvPr>
          <p:cNvSpPr>
            <a:spLocks noGrp="1"/>
          </p:cNvSpPr>
          <p:nvPr>
            <p:ph type="pic" sz="quarter" idx="22"/>
          </p:nvPr>
        </p:nvSpPr>
        <p:spPr>
          <a:xfrm>
            <a:off x="535724" y="1987412"/>
            <a:ext cx="1483537" cy="1164209"/>
          </a:xfrm>
          <a:prstGeom prst="rect">
            <a:avLst/>
          </a:prstGeom>
        </p:spPr>
        <p:txBody>
          <a:bodyPr/>
          <a:lstStyle>
            <a:lvl1pPr marL="0" indent="0">
              <a:buNone/>
              <a:defRPr sz="1292">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Texto 19">
            <a:extLst>
              <a:ext uri="{FF2B5EF4-FFF2-40B4-BE49-F238E27FC236}">
                <a16:creationId xmlns:a16="http://schemas.microsoft.com/office/drawing/2014/main" id="{94A9B6A4-D226-4842-AEF4-713BE965F33B}"/>
              </a:ext>
            </a:extLst>
          </p:cNvPr>
          <p:cNvSpPr>
            <a:spLocks noGrp="1"/>
          </p:cNvSpPr>
          <p:nvPr>
            <p:ph type="body" sz="quarter" idx="23" hasCustomPrompt="1"/>
          </p:nvPr>
        </p:nvSpPr>
        <p:spPr>
          <a:xfrm>
            <a:off x="2300262" y="2071588"/>
            <a:ext cx="3241430" cy="995850"/>
          </a:xfrm>
          <a:prstGeom prst="rect">
            <a:avLst/>
          </a:prstGeom>
        </p:spPr>
        <p:txBody>
          <a:bodyPr/>
          <a:lstStyle>
            <a:lvl1pPr marL="0" marR="0" indent="0" algn="l" defTabSz="844083" rtl="0" eaLnBrk="1" fontAlgn="base" latinLnBrk="0" hangingPunct="1">
              <a:lnSpc>
                <a:spcPct val="90000"/>
              </a:lnSpc>
              <a:spcBef>
                <a:spcPts val="923"/>
              </a:spcBef>
              <a:spcAft>
                <a:spcPct val="0"/>
              </a:spcAft>
              <a:buClrTx/>
              <a:buSzTx/>
              <a:buFont typeface="Arial" panose="020B0604020202020204" pitchFamily="34" charset="0"/>
              <a:buNone/>
              <a:tabLst/>
              <a:defRPr sz="1292" u="none">
                <a:solidFill>
                  <a:srgbClr val="464749"/>
                </a:solidFill>
                <a:latin typeface="Calibri" panose="020F0502020204030204" pitchFamily="34" charset="0"/>
                <a:cs typeface="Calibri" panose="020F0502020204030204" pitchFamily="34" charset="0"/>
              </a:defRPr>
            </a:lvl1pPr>
          </a:lstStyle>
          <a:p>
            <a:pPr marL="0" marR="0" lvl="0" indent="0" algn="l" defTabSz="844083" rtl="0" eaLnBrk="1" fontAlgn="base" latinLnBrk="0" hangingPunct="1">
              <a:lnSpc>
                <a:spcPct val="90000"/>
              </a:lnSpc>
              <a:spcBef>
                <a:spcPts val="923"/>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5" name="Espaço Reservado para Texto 19">
            <a:extLst>
              <a:ext uri="{FF2B5EF4-FFF2-40B4-BE49-F238E27FC236}">
                <a16:creationId xmlns:a16="http://schemas.microsoft.com/office/drawing/2014/main" id="{121A34F1-FFE3-4067-8870-6F6D857A7B40}"/>
              </a:ext>
            </a:extLst>
          </p:cNvPr>
          <p:cNvSpPr>
            <a:spLocks noGrp="1"/>
          </p:cNvSpPr>
          <p:nvPr>
            <p:ph type="body" sz="quarter" idx="33" hasCustomPrompt="1"/>
          </p:nvPr>
        </p:nvSpPr>
        <p:spPr>
          <a:xfrm>
            <a:off x="2300262" y="4915850"/>
            <a:ext cx="3241430" cy="1004749"/>
          </a:xfrm>
          <a:prstGeom prst="rect">
            <a:avLst/>
          </a:prstGeom>
        </p:spPr>
        <p:txBody>
          <a:bodyPr/>
          <a:lstStyle>
            <a:lvl1pPr marL="0" marR="0" indent="0" algn="l" defTabSz="844083" rtl="0" eaLnBrk="1" fontAlgn="base" latinLnBrk="0" hangingPunct="1">
              <a:lnSpc>
                <a:spcPct val="90000"/>
              </a:lnSpc>
              <a:spcBef>
                <a:spcPts val="923"/>
              </a:spcBef>
              <a:spcAft>
                <a:spcPct val="0"/>
              </a:spcAft>
              <a:buClrTx/>
              <a:buSzTx/>
              <a:buFont typeface="Arial" panose="020B0604020202020204" pitchFamily="34" charset="0"/>
              <a:buNone/>
              <a:tabLst/>
              <a:defRPr sz="1292" u="none">
                <a:solidFill>
                  <a:srgbClr val="464749"/>
                </a:solidFill>
                <a:latin typeface="Calibri" panose="020F0502020204030204" pitchFamily="34" charset="0"/>
                <a:cs typeface="Calibri" panose="020F0502020204030204" pitchFamily="34" charset="0"/>
              </a:defRPr>
            </a:lvl1pPr>
          </a:lstStyle>
          <a:p>
            <a:pPr marL="0" marR="0" lvl="0" indent="0" algn="l" defTabSz="844083" rtl="0" eaLnBrk="1" fontAlgn="base" latinLnBrk="0" hangingPunct="1">
              <a:lnSpc>
                <a:spcPct val="90000"/>
              </a:lnSpc>
              <a:spcBef>
                <a:spcPts val="923"/>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6" name="Espaço Reservado para Imagem 10">
            <a:extLst>
              <a:ext uri="{FF2B5EF4-FFF2-40B4-BE49-F238E27FC236}">
                <a16:creationId xmlns:a16="http://schemas.microsoft.com/office/drawing/2014/main" id="{7BB55EED-62CB-49C3-8926-0CC6122BA6A8}"/>
              </a:ext>
            </a:extLst>
          </p:cNvPr>
          <p:cNvSpPr>
            <a:spLocks noGrp="1"/>
          </p:cNvSpPr>
          <p:nvPr>
            <p:ph type="pic" sz="quarter" idx="38"/>
          </p:nvPr>
        </p:nvSpPr>
        <p:spPr>
          <a:xfrm>
            <a:off x="535724" y="4836120"/>
            <a:ext cx="1483537" cy="1164209"/>
          </a:xfrm>
          <a:prstGeom prst="rect">
            <a:avLst/>
          </a:prstGeom>
        </p:spPr>
        <p:txBody>
          <a:bodyPr/>
          <a:lstStyle>
            <a:lvl1pPr marL="0" indent="0">
              <a:buNone/>
              <a:defRPr sz="1292">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7" name="Espaço Reservado para Imagem 10">
            <a:extLst>
              <a:ext uri="{FF2B5EF4-FFF2-40B4-BE49-F238E27FC236}">
                <a16:creationId xmlns:a16="http://schemas.microsoft.com/office/drawing/2014/main" id="{D3689E81-A383-4E0D-95D3-C5E899F4854A}"/>
              </a:ext>
            </a:extLst>
          </p:cNvPr>
          <p:cNvSpPr>
            <a:spLocks noGrp="1"/>
          </p:cNvSpPr>
          <p:nvPr>
            <p:ph type="pic" sz="quarter" idx="39"/>
          </p:nvPr>
        </p:nvSpPr>
        <p:spPr>
          <a:xfrm>
            <a:off x="6725817" y="1987412"/>
            <a:ext cx="1483537" cy="1164209"/>
          </a:xfrm>
          <a:prstGeom prst="rect">
            <a:avLst/>
          </a:prstGeom>
        </p:spPr>
        <p:txBody>
          <a:bodyPr/>
          <a:lstStyle>
            <a:lvl1pPr marL="0" indent="0">
              <a:buNone/>
              <a:defRPr sz="1292">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Texto 19">
            <a:extLst>
              <a:ext uri="{FF2B5EF4-FFF2-40B4-BE49-F238E27FC236}">
                <a16:creationId xmlns:a16="http://schemas.microsoft.com/office/drawing/2014/main" id="{02EFC25D-3322-4082-BAD3-95B92EBB1F5D}"/>
              </a:ext>
            </a:extLst>
          </p:cNvPr>
          <p:cNvSpPr>
            <a:spLocks noGrp="1"/>
          </p:cNvSpPr>
          <p:nvPr>
            <p:ph type="body" sz="quarter" idx="40" hasCustomPrompt="1"/>
          </p:nvPr>
        </p:nvSpPr>
        <p:spPr>
          <a:xfrm>
            <a:off x="8492307" y="2067142"/>
            <a:ext cx="3241430" cy="1004749"/>
          </a:xfrm>
          <a:prstGeom prst="rect">
            <a:avLst/>
          </a:prstGeom>
        </p:spPr>
        <p:txBody>
          <a:bodyPr/>
          <a:lstStyle>
            <a:lvl1pPr marL="0" marR="0" indent="0" algn="l" defTabSz="844083" rtl="0" eaLnBrk="1" fontAlgn="base" latinLnBrk="0" hangingPunct="1">
              <a:lnSpc>
                <a:spcPct val="90000"/>
              </a:lnSpc>
              <a:spcBef>
                <a:spcPts val="923"/>
              </a:spcBef>
              <a:spcAft>
                <a:spcPct val="0"/>
              </a:spcAft>
              <a:buClrTx/>
              <a:buSzTx/>
              <a:buFont typeface="Arial" panose="020B0604020202020204" pitchFamily="34" charset="0"/>
              <a:buNone/>
              <a:tabLst/>
              <a:defRPr sz="1292" u="none">
                <a:solidFill>
                  <a:srgbClr val="464749"/>
                </a:solidFill>
                <a:latin typeface="Calibri" panose="020F0502020204030204" pitchFamily="34" charset="0"/>
                <a:cs typeface="Calibri" panose="020F0502020204030204" pitchFamily="34" charset="0"/>
              </a:defRPr>
            </a:lvl1pPr>
          </a:lstStyle>
          <a:p>
            <a:pPr marL="0" marR="0" lvl="0" indent="0" algn="l" defTabSz="844083" rtl="0" eaLnBrk="1" fontAlgn="base" latinLnBrk="0" hangingPunct="1">
              <a:lnSpc>
                <a:spcPct val="90000"/>
              </a:lnSpc>
              <a:spcBef>
                <a:spcPts val="923"/>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9" name="Espaço Reservado para Texto 19">
            <a:extLst>
              <a:ext uri="{FF2B5EF4-FFF2-40B4-BE49-F238E27FC236}">
                <a16:creationId xmlns:a16="http://schemas.microsoft.com/office/drawing/2014/main" id="{977BEF21-2AFA-43F9-8C9E-743DEC30BB46}"/>
              </a:ext>
            </a:extLst>
          </p:cNvPr>
          <p:cNvSpPr>
            <a:spLocks noGrp="1"/>
          </p:cNvSpPr>
          <p:nvPr>
            <p:ph type="body" sz="quarter" idx="41" hasCustomPrompt="1"/>
          </p:nvPr>
        </p:nvSpPr>
        <p:spPr>
          <a:xfrm>
            <a:off x="8492307" y="4915850"/>
            <a:ext cx="3241430" cy="1004749"/>
          </a:xfrm>
          <a:prstGeom prst="rect">
            <a:avLst/>
          </a:prstGeom>
        </p:spPr>
        <p:txBody>
          <a:bodyPr/>
          <a:lstStyle>
            <a:lvl1pPr marL="0" marR="0" indent="0" algn="l" defTabSz="844083" rtl="0" eaLnBrk="1" fontAlgn="base" latinLnBrk="0" hangingPunct="1">
              <a:lnSpc>
                <a:spcPct val="90000"/>
              </a:lnSpc>
              <a:spcBef>
                <a:spcPts val="923"/>
              </a:spcBef>
              <a:spcAft>
                <a:spcPct val="0"/>
              </a:spcAft>
              <a:buClrTx/>
              <a:buSzTx/>
              <a:buFont typeface="Arial" panose="020B0604020202020204" pitchFamily="34" charset="0"/>
              <a:buNone/>
              <a:tabLst/>
              <a:defRPr sz="1292" u="none">
                <a:solidFill>
                  <a:srgbClr val="464749"/>
                </a:solidFill>
                <a:latin typeface="Calibri" panose="020F0502020204030204" pitchFamily="34" charset="0"/>
                <a:cs typeface="Calibri" panose="020F0502020204030204" pitchFamily="34" charset="0"/>
              </a:defRPr>
            </a:lvl1pPr>
          </a:lstStyle>
          <a:p>
            <a:pPr marL="0" marR="0" lvl="0" indent="0" algn="l" defTabSz="844083" rtl="0" eaLnBrk="1" fontAlgn="base" latinLnBrk="0" hangingPunct="1">
              <a:lnSpc>
                <a:spcPct val="90000"/>
              </a:lnSpc>
              <a:spcBef>
                <a:spcPts val="923"/>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20" name="Espaço Reservado para Imagem 10">
            <a:extLst>
              <a:ext uri="{FF2B5EF4-FFF2-40B4-BE49-F238E27FC236}">
                <a16:creationId xmlns:a16="http://schemas.microsoft.com/office/drawing/2014/main" id="{F8B27E1E-4EAE-4A91-B0BF-BB40F6C0462E}"/>
              </a:ext>
            </a:extLst>
          </p:cNvPr>
          <p:cNvSpPr>
            <a:spLocks noGrp="1"/>
          </p:cNvSpPr>
          <p:nvPr>
            <p:ph type="pic" sz="quarter" idx="42"/>
          </p:nvPr>
        </p:nvSpPr>
        <p:spPr>
          <a:xfrm>
            <a:off x="6725817" y="4836120"/>
            <a:ext cx="1483537" cy="1164209"/>
          </a:xfrm>
          <a:prstGeom prst="rect">
            <a:avLst/>
          </a:prstGeom>
        </p:spPr>
        <p:txBody>
          <a:bodyPr/>
          <a:lstStyle>
            <a:lvl1pPr marL="0" indent="0">
              <a:buNone/>
              <a:defRPr sz="1292">
                <a:solidFill>
                  <a:srgbClr val="464749"/>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0396647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483" y="358550"/>
            <a:ext cx="11845518" cy="570178"/>
          </a:xfrm>
          <a:prstGeom prst="rect">
            <a:avLst/>
          </a:prstGeom>
        </p:spPr>
        <p:txBody>
          <a:bodyPr>
            <a:noAutofit/>
          </a:bodyPr>
          <a:lstStyle>
            <a:lvl1pPr algn="l">
              <a:defRPr sz="2400" b="1">
                <a:solidFill>
                  <a:srgbClr val="54C0E8"/>
                </a:solidFill>
                <a:latin typeface="Trebuchet MS" panose="020B0603020202020204" pitchFamily="34" charset="0"/>
                <a:ea typeface="Verdana" pitchFamily="34" charset="0"/>
                <a:cs typeface="Verdana" pitchFamily="34" charset="0"/>
              </a:defRPr>
            </a:lvl1pPr>
          </a:lstStyle>
          <a:p>
            <a:r>
              <a:rPr lang="en-US" dirty="0"/>
              <a:t>Click to edit Master title style</a:t>
            </a:r>
          </a:p>
        </p:txBody>
      </p:sp>
      <p:sp>
        <p:nvSpPr>
          <p:cNvPr id="3" name="Content Placeholder 2"/>
          <p:cNvSpPr>
            <a:spLocks noGrp="1"/>
          </p:cNvSpPr>
          <p:nvPr>
            <p:ph idx="1"/>
          </p:nvPr>
        </p:nvSpPr>
        <p:spPr>
          <a:xfrm>
            <a:off x="609637" y="1339504"/>
            <a:ext cx="10972800" cy="4525964"/>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
                <a:srgbClr val="54C0E8"/>
              </a:buClr>
              <a:buSzPct val="120000"/>
              <a:buFont typeface="Arial" panose="020B0604020202020204" pitchFamily="34" charset="0"/>
              <a:buChar char="•"/>
              <a:tabLst/>
              <a:defRPr lang="en-GB" sz="1800" kern="1200" noProof="0" dirty="0">
                <a:solidFill>
                  <a:schemeClr val="tx1">
                    <a:lumMod val="50000"/>
                    <a:lumOff val="50000"/>
                  </a:schemeClr>
                </a:solidFill>
                <a:latin typeface="Calibri" panose="020F0502020204030204" pitchFamily="34" charset="0"/>
                <a:ea typeface="+mn-ea"/>
                <a:cs typeface="Calibri" panose="020F050202020403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a:latin typeface="Calibri "/>
                <a:ea typeface="Verdana" pitchFamily="34" charset="0"/>
                <a:cs typeface="Verdana"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noProof="0" dirty="0" smtClean="0">
                <a:solidFill>
                  <a:schemeClr val="tx1">
                    <a:lumMod val="50000"/>
                    <a:lumOff val="50000"/>
                  </a:schemeClr>
                </a:solidFill>
                <a:latin typeface="Calibri" panose="020F0502020204030204" pitchFamily="34" charset="0"/>
                <a:ea typeface="+mn-ea"/>
                <a:cs typeface="Calibri" panose="020F050202020403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atin typeface="Calibri "/>
                <a:ea typeface="Verdana" pitchFamily="34" charset="0"/>
                <a:cs typeface="Verdana"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atin typeface="Calibri "/>
                <a:ea typeface="Verdana" pitchFamily="34" charset="0"/>
                <a:cs typeface="Verdana" pitchFamily="34" charset="0"/>
              </a:defRPr>
            </a:lvl5pPr>
            <a:lvl6pPr marL="2628900" indent="-1824038">
              <a:defRPr/>
            </a:lvl6pPr>
          </a:lstStyle>
          <a:p>
            <a:pPr marL="228600" marR="0" lvl="0" indent="-228600" algn="l" defTabSz="914400" rtl="0" eaLnBrk="1" fontAlgn="auto" latinLnBrk="0" hangingPunct="1">
              <a:lnSpc>
                <a:spcPct val="90000"/>
              </a:lnSpc>
              <a:spcBef>
                <a:spcPts val="1000"/>
              </a:spcBef>
              <a:spcAft>
                <a:spcPts val="0"/>
              </a:spcAft>
              <a:buClr>
                <a:srgbClr val="54C0E8"/>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Fifth level</a:t>
            </a:r>
            <a:endParaRPr kumimoji="0" lang="en-IE"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628900" lvl="5" indent="-342900" algn="l" rtl="0" fontAlgn="base">
              <a:lnSpc>
                <a:spcPct val="100000"/>
              </a:lnSpc>
              <a:spcBef>
                <a:spcPts val="0"/>
              </a:spcBef>
              <a:spcAft>
                <a:spcPts val="600"/>
              </a:spcAft>
              <a:buClr>
                <a:srgbClr val="29B7EB"/>
              </a:buClr>
              <a:buSzPct val="104000"/>
              <a:buFont typeface="Arial" panose="020B0604020202020204" pitchFamily="34" charset="0"/>
              <a:buChar char="•"/>
            </a:pPr>
            <a:endParaRPr lang="en-US" noProof="0" dirty="0"/>
          </a:p>
        </p:txBody>
      </p:sp>
    </p:spTree>
    <p:extLst>
      <p:ext uri="{BB962C8B-B14F-4D97-AF65-F5344CB8AC3E}">
        <p14:creationId xmlns:p14="http://schemas.microsoft.com/office/powerpoint/2010/main" val="3110479311"/>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4_Title Slide">
    <p:bg>
      <p:bgPr>
        <a:solidFill>
          <a:schemeClr val="bg1"/>
        </a:solidFill>
        <a:effectLst/>
      </p:bgPr>
    </p:bg>
    <p:spTree>
      <p:nvGrpSpPr>
        <p:cNvPr id="1" name=""/>
        <p:cNvGrpSpPr/>
        <p:nvPr/>
      </p:nvGrpSpPr>
      <p:grpSpPr>
        <a:xfrm>
          <a:off x="0" y="0"/>
          <a:ext cx="0" cy="0"/>
          <a:chOff x="0" y="0"/>
          <a:chExt cx="0" cy="0"/>
        </a:xfrm>
      </p:grpSpPr>
      <p:sp>
        <p:nvSpPr>
          <p:cNvPr id="13" name="Espaço Reservado para Texto 4">
            <a:extLst>
              <a:ext uri="{FF2B5EF4-FFF2-40B4-BE49-F238E27FC236}">
                <a16:creationId xmlns:a16="http://schemas.microsoft.com/office/drawing/2014/main" id="{6DCB2E07-9127-4E34-879D-2D1C536018EC}"/>
              </a:ext>
            </a:extLst>
          </p:cNvPr>
          <p:cNvSpPr>
            <a:spLocks noGrp="1"/>
          </p:cNvSpPr>
          <p:nvPr>
            <p:ph type="body" sz="quarter" idx="14" hasCustomPrompt="1"/>
          </p:nvPr>
        </p:nvSpPr>
        <p:spPr>
          <a:xfrm>
            <a:off x="660195" y="1212910"/>
            <a:ext cx="4337538" cy="533400"/>
          </a:xfrm>
          <a:prstGeom prst="rect">
            <a:avLst/>
          </a:prstGeom>
        </p:spPr>
        <p:txBody>
          <a:bodyPr/>
          <a:lstStyle>
            <a:lvl1pPr marL="0" indent="0">
              <a:buNone/>
              <a:defRPr lang="pt-BR" sz="2400" b="1" kern="1200" dirty="0">
                <a:solidFill>
                  <a:srgbClr val="29B7EB"/>
                </a:solidFill>
                <a:latin typeface="Trebuchet MS" panose="020B0603020202020204" pitchFamily="34" charset="0"/>
                <a:ea typeface="+mn-ea"/>
                <a:cs typeface="+mn-cs"/>
              </a:defRPr>
            </a:lvl1pPr>
          </a:lstStyle>
          <a:p>
            <a:pPr lvl="0"/>
            <a:r>
              <a:rPr lang="pt-BR" dirty="0"/>
              <a:t>Clique para adicionar texto</a:t>
            </a:r>
          </a:p>
        </p:txBody>
      </p:sp>
      <p:sp>
        <p:nvSpPr>
          <p:cNvPr id="18" name="Espaço Reservado para Imagem 3">
            <a:extLst>
              <a:ext uri="{FF2B5EF4-FFF2-40B4-BE49-F238E27FC236}">
                <a16:creationId xmlns:a16="http://schemas.microsoft.com/office/drawing/2014/main" id="{C6FFA999-E78E-4397-869D-99EE47B3832B}"/>
              </a:ext>
            </a:extLst>
          </p:cNvPr>
          <p:cNvSpPr>
            <a:spLocks noGrp="1"/>
          </p:cNvSpPr>
          <p:nvPr>
            <p:ph type="pic" sz="quarter" idx="20"/>
          </p:nvPr>
        </p:nvSpPr>
        <p:spPr>
          <a:xfrm>
            <a:off x="12774452" y="532948"/>
            <a:ext cx="980831" cy="330200"/>
          </a:xfrm>
          <a:prstGeom prst="rect">
            <a:avLst/>
          </a:prstGeom>
          <a:blipFill>
            <a:blip r:embed="rId2"/>
            <a:stretch>
              <a:fillRect/>
            </a:stretch>
          </a:blipFill>
        </p:spPr>
        <p:txBody>
          <a:bodyPr/>
          <a:lstStyle>
            <a:lvl1pPr marL="0" indent="0">
              <a:buNone/>
              <a:defRPr sz="1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8" name="Content Placeholder 2">
            <a:extLst>
              <a:ext uri="{FF2B5EF4-FFF2-40B4-BE49-F238E27FC236}">
                <a16:creationId xmlns:a16="http://schemas.microsoft.com/office/drawing/2014/main" id="{E1043FB4-CFDB-41AD-A2F0-15F100097D7C}"/>
              </a:ext>
            </a:extLst>
          </p:cNvPr>
          <p:cNvSpPr>
            <a:spLocks noGrp="1"/>
          </p:cNvSpPr>
          <p:nvPr>
            <p:ph idx="1"/>
          </p:nvPr>
        </p:nvSpPr>
        <p:spPr>
          <a:xfrm>
            <a:off x="679808" y="2017238"/>
            <a:ext cx="10972800" cy="3627853"/>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8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8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8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8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800" kern="1200" noProof="0" dirty="0">
                <a:solidFill>
                  <a:srgbClr val="282828"/>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777927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7" y="767789"/>
            <a:ext cx="10604498" cy="511013"/>
          </a:xfrm>
          <a:prstGeom prst="rect">
            <a:avLst/>
          </a:prstGeom>
        </p:spPr>
        <p:txBody>
          <a:bodyPr lIns="0" tIns="0" rIns="0" bIns="0"/>
          <a:lstStyle>
            <a:lvl1pPr marL="0" indent="0" algn="l">
              <a:lnSpc>
                <a:spcPct val="100000"/>
              </a:lnSpc>
              <a:spcBef>
                <a:spcPts val="0"/>
              </a:spcBef>
              <a:buNone/>
              <a:defRPr sz="2383" b="1" cap="all" spc="54" baseline="0">
                <a:solidFill>
                  <a:srgbClr val="005958"/>
                </a:solidFill>
                <a:latin typeface="Verdana" panose="020B0604030504040204" pitchFamily="34" charset="0"/>
                <a:ea typeface="Verdana" panose="020B0604030504040204" pitchFamily="34"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791634" y="1278803"/>
            <a:ext cx="10604498" cy="188459"/>
          </a:xfrm>
          <a:prstGeom prst="rect">
            <a:avLst/>
          </a:prstGeom>
        </p:spPr>
        <p:txBody>
          <a:bodyPr lIns="0" tIns="0" rIns="0" bIns="0"/>
          <a:lstStyle>
            <a:lvl1pPr marL="0" indent="0" algn="l">
              <a:lnSpc>
                <a:spcPts val="1300"/>
              </a:lnSpc>
              <a:spcBef>
                <a:spcPts val="0"/>
              </a:spcBef>
              <a:buNone/>
              <a:defRPr sz="975" b="0" cap="none" spc="0" baseline="0">
                <a:solidFill>
                  <a:srgbClr val="00678F"/>
                </a:solidFill>
                <a:latin typeface="Verdana" panose="020B0604030504040204" pitchFamily="34" charset="0"/>
                <a:ea typeface="Verdana" panose="020B0604030504040204" pitchFamily="34"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791633" y="656089"/>
            <a:ext cx="1219200" cy="0"/>
          </a:xfrm>
          <a:prstGeom prst="line">
            <a:avLst/>
          </a:prstGeom>
          <a:ln w="28575">
            <a:solidFill>
              <a:srgbClr val="B6BD1D"/>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70002FF4-6672-4D10-8C88-71D1336A57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8522" y="6236562"/>
            <a:ext cx="1217900" cy="407528"/>
          </a:xfrm>
          <a:prstGeom prst="rect">
            <a:avLst/>
          </a:prstGeom>
        </p:spPr>
      </p:pic>
      <p:pic>
        <p:nvPicPr>
          <p:cNvPr id="13" name="Picture 12">
            <a:extLst>
              <a:ext uri="{FF2B5EF4-FFF2-40B4-BE49-F238E27FC236}">
                <a16:creationId xmlns:a16="http://schemas.microsoft.com/office/drawing/2014/main" id="{DF88F62D-D9A4-4B20-B1F2-671B028495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13718" y="6310689"/>
            <a:ext cx="1089761" cy="259274"/>
          </a:xfrm>
          <a:prstGeom prst="rect">
            <a:avLst/>
          </a:prstGeom>
        </p:spPr>
      </p:pic>
    </p:spTree>
    <p:extLst>
      <p:ext uri="{BB962C8B-B14F-4D97-AF65-F5344CB8AC3E}">
        <p14:creationId xmlns:p14="http://schemas.microsoft.com/office/powerpoint/2010/main" val="1876669463"/>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700" userDrawn="1">
          <p15:clr>
            <a:srgbClr val="FBAE40"/>
          </p15:clr>
        </p15:guide>
        <p15:guide id="2" pos="6626" userDrawn="1">
          <p15:clr>
            <a:srgbClr val="FBAE40"/>
          </p15:clr>
        </p15:guide>
        <p15:guide id="3" pos="460"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6847845"/>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483" y="-31737"/>
            <a:ext cx="11845517" cy="1143000"/>
          </a:xfrm>
          <a:prstGeom prst="rect">
            <a:avLst/>
          </a:prstGeom>
        </p:spPr>
        <p:txBody>
          <a:bodyPr>
            <a:noAutofit/>
          </a:bodyPr>
          <a:lstStyle>
            <a:lvl1pPr algn="l">
              <a:defRPr sz="2539" b="1">
                <a:solidFill>
                  <a:srgbClr val="0092D2"/>
                </a:solidFill>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339500"/>
            <a:ext cx="10972800" cy="4525963"/>
          </a:xfrm>
          <a:prstGeom prst="rect">
            <a:avLst/>
          </a:prstGeom>
        </p:spPr>
        <p:txBody>
          <a:bodyPr>
            <a:noAutofit/>
          </a:bodyPr>
          <a:lstStyle>
            <a:lvl1pPr>
              <a:spcBef>
                <a:spcPts val="453"/>
              </a:spcBef>
              <a:spcAft>
                <a:spcPts val="453"/>
              </a:spcAft>
              <a:buClr>
                <a:srgbClr val="0092D2"/>
              </a:buClr>
              <a:buSzPct val="110000"/>
              <a:buFont typeface="Verdana" pitchFamily="34" charset="0"/>
              <a:buChar char="●"/>
              <a:defRPr sz="1451">
                <a:latin typeface="Verdana" pitchFamily="34" charset="0"/>
                <a:ea typeface="Verdana" pitchFamily="34" charset="0"/>
                <a:cs typeface="Verdana" pitchFamily="34" charset="0"/>
              </a:defRPr>
            </a:lvl1pPr>
            <a:lvl2pPr marL="733375" indent="-282067">
              <a:spcBef>
                <a:spcPts val="453"/>
              </a:spcBef>
              <a:spcAft>
                <a:spcPts val="453"/>
              </a:spcAft>
              <a:buClr>
                <a:schemeClr val="tx1">
                  <a:lumMod val="50000"/>
                  <a:lumOff val="50000"/>
                </a:schemeClr>
              </a:buClr>
              <a:buFont typeface="Wingdings" pitchFamily="2" charset="2"/>
              <a:buChar char="v"/>
              <a:defRPr sz="1451">
                <a:latin typeface="Verdana" pitchFamily="34" charset="0"/>
                <a:ea typeface="Verdana" pitchFamily="34" charset="0"/>
                <a:cs typeface="Verdana" pitchFamily="34" charset="0"/>
              </a:defRPr>
            </a:lvl2pPr>
            <a:lvl3pPr>
              <a:spcBef>
                <a:spcPts val="453"/>
              </a:spcBef>
              <a:spcAft>
                <a:spcPts val="453"/>
              </a:spcAft>
              <a:defRPr sz="1451">
                <a:latin typeface="Verdana" pitchFamily="34" charset="0"/>
                <a:ea typeface="Verdana" pitchFamily="34" charset="0"/>
                <a:cs typeface="Verdana" pitchFamily="34" charset="0"/>
              </a:defRPr>
            </a:lvl3pPr>
            <a:lvl4pPr>
              <a:spcBef>
                <a:spcPts val="453"/>
              </a:spcBef>
              <a:spcAft>
                <a:spcPts val="453"/>
              </a:spcAft>
              <a:defRPr sz="1451">
                <a:latin typeface="Verdana" pitchFamily="34" charset="0"/>
                <a:ea typeface="Verdana" pitchFamily="34" charset="0"/>
                <a:cs typeface="Verdana" pitchFamily="34" charset="0"/>
              </a:defRPr>
            </a:lvl4pPr>
            <a:lvl5pPr>
              <a:spcBef>
                <a:spcPts val="453"/>
              </a:spcBef>
              <a:spcAft>
                <a:spcPts val="453"/>
              </a:spcAft>
              <a:defRPr sz="1451">
                <a:latin typeface="Verdana" pitchFamily="34" charset="0"/>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extBox 7"/>
          <p:cNvSpPr txBox="1"/>
          <p:nvPr userDrawn="1"/>
        </p:nvSpPr>
        <p:spPr>
          <a:xfrm>
            <a:off x="11643966" y="6432660"/>
            <a:ext cx="447959" cy="279156"/>
          </a:xfrm>
          <a:prstGeom prst="rect">
            <a:avLst/>
          </a:prstGeom>
          <a:noFill/>
        </p:spPr>
        <p:txBody>
          <a:bodyPr wrap="none" lIns="82907" tIns="41454" rIns="82907" bIns="41454" rtlCol="0">
            <a:spAutoFit/>
          </a:bodyPr>
          <a:lstStyle/>
          <a:p>
            <a:pPr algn="r"/>
            <a:fld id="{E76ABE43-F0DC-4733-9EA1-077B108045BC}" type="slidenum">
              <a:rPr lang="en-GB" sz="1270" smtClean="0">
                <a:solidFill>
                  <a:prstClr val="black">
                    <a:lumMod val="50000"/>
                    <a:lumOff val="50000"/>
                  </a:prstClr>
                </a:solidFill>
              </a:rPr>
              <a:pPr algn="r"/>
              <a:t>‹#›</a:t>
            </a:fld>
            <a:endParaRPr lang="en-GB" sz="1270" dirty="0">
              <a:solidFill>
                <a:prstClr val="black">
                  <a:lumMod val="50000"/>
                  <a:lumOff val="50000"/>
                </a:prstClr>
              </a:solidFill>
            </a:endParaRPr>
          </a:p>
        </p:txBody>
      </p:sp>
    </p:spTree>
    <p:extLst>
      <p:ext uri="{BB962C8B-B14F-4D97-AF65-F5344CB8AC3E}">
        <p14:creationId xmlns:p14="http://schemas.microsoft.com/office/powerpoint/2010/main" val="2807070781"/>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483" y="-31737"/>
            <a:ext cx="11845517" cy="1143000"/>
          </a:xfrm>
          <a:prstGeom prst="rect">
            <a:avLst/>
          </a:prstGeom>
        </p:spPr>
        <p:txBody>
          <a:bodyPr>
            <a:noAutofit/>
          </a:bodyPr>
          <a:lstStyle>
            <a:lvl1pPr algn="l">
              <a:defRPr sz="2539" b="1">
                <a:solidFill>
                  <a:srgbClr val="0092D2"/>
                </a:solidFill>
                <a:latin typeface="Verdana" pitchFamily="34" charset="0"/>
                <a:ea typeface="Verdana" pitchFamily="34" charset="0"/>
                <a:cs typeface="Verdana" pitchFamily="34" charset="0"/>
              </a:defRPr>
            </a:lvl1pPr>
          </a:lstStyle>
          <a:p>
            <a:r>
              <a:rPr lang="en-US" dirty="0"/>
              <a:t>Click to edit Master title style</a:t>
            </a:r>
          </a:p>
        </p:txBody>
      </p:sp>
      <p:sp>
        <p:nvSpPr>
          <p:cNvPr id="3" name="Content Placeholder 2"/>
          <p:cNvSpPr>
            <a:spLocks noGrp="1"/>
          </p:cNvSpPr>
          <p:nvPr>
            <p:ph idx="1"/>
          </p:nvPr>
        </p:nvSpPr>
        <p:spPr>
          <a:xfrm>
            <a:off x="609600" y="1339500"/>
            <a:ext cx="10972800" cy="4525963"/>
          </a:xfrm>
          <a:prstGeom prst="rect">
            <a:avLst/>
          </a:prstGeom>
        </p:spPr>
        <p:txBody>
          <a:bodyPr>
            <a:noAutofit/>
          </a:bodyPr>
          <a:lstStyle>
            <a:lvl1pPr>
              <a:spcBef>
                <a:spcPts val="453"/>
              </a:spcBef>
              <a:spcAft>
                <a:spcPts val="453"/>
              </a:spcAft>
              <a:buClr>
                <a:srgbClr val="0092D2"/>
              </a:buClr>
              <a:buSzPct val="110000"/>
              <a:buFont typeface="Verdana" pitchFamily="34" charset="0"/>
              <a:buChar char="●"/>
              <a:defRPr sz="1451">
                <a:latin typeface="Verdana" pitchFamily="34" charset="0"/>
                <a:ea typeface="Verdana" pitchFamily="34" charset="0"/>
                <a:cs typeface="Verdana" pitchFamily="34" charset="0"/>
              </a:defRPr>
            </a:lvl1pPr>
            <a:lvl2pPr marL="733375" indent="-282067">
              <a:spcBef>
                <a:spcPts val="453"/>
              </a:spcBef>
              <a:spcAft>
                <a:spcPts val="453"/>
              </a:spcAft>
              <a:buClr>
                <a:schemeClr val="tx1">
                  <a:lumMod val="50000"/>
                  <a:lumOff val="50000"/>
                </a:schemeClr>
              </a:buClr>
              <a:buFont typeface="Wingdings" pitchFamily="2" charset="2"/>
              <a:buChar char="v"/>
              <a:defRPr sz="1451">
                <a:latin typeface="Verdana" pitchFamily="34" charset="0"/>
                <a:ea typeface="Verdana" pitchFamily="34" charset="0"/>
                <a:cs typeface="Verdana" pitchFamily="34" charset="0"/>
              </a:defRPr>
            </a:lvl2pPr>
            <a:lvl3pPr>
              <a:spcBef>
                <a:spcPts val="453"/>
              </a:spcBef>
              <a:spcAft>
                <a:spcPts val="453"/>
              </a:spcAft>
              <a:defRPr sz="1451">
                <a:latin typeface="Verdana" pitchFamily="34" charset="0"/>
                <a:ea typeface="Verdana" pitchFamily="34" charset="0"/>
                <a:cs typeface="Verdana" pitchFamily="34" charset="0"/>
              </a:defRPr>
            </a:lvl3pPr>
            <a:lvl4pPr>
              <a:spcBef>
                <a:spcPts val="453"/>
              </a:spcBef>
              <a:spcAft>
                <a:spcPts val="453"/>
              </a:spcAft>
              <a:defRPr sz="1451">
                <a:latin typeface="Verdana" pitchFamily="34" charset="0"/>
                <a:ea typeface="Verdana" pitchFamily="34" charset="0"/>
                <a:cs typeface="Verdana" pitchFamily="34" charset="0"/>
              </a:defRPr>
            </a:lvl4pPr>
            <a:lvl5pPr>
              <a:spcBef>
                <a:spcPts val="453"/>
              </a:spcBef>
              <a:spcAft>
                <a:spcPts val="453"/>
              </a:spcAft>
              <a:defRPr sz="1451">
                <a:latin typeface="Verdana" pitchFamily="34" charset="0"/>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extBox 7"/>
          <p:cNvSpPr txBox="1"/>
          <p:nvPr userDrawn="1"/>
        </p:nvSpPr>
        <p:spPr>
          <a:xfrm>
            <a:off x="11643966" y="6432660"/>
            <a:ext cx="447959" cy="279156"/>
          </a:xfrm>
          <a:prstGeom prst="rect">
            <a:avLst/>
          </a:prstGeom>
          <a:noFill/>
        </p:spPr>
        <p:txBody>
          <a:bodyPr wrap="none" lIns="82907" tIns="41454" rIns="82907" bIns="41454" rtlCol="0">
            <a:spAutoFit/>
          </a:bodyPr>
          <a:lstStyle/>
          <a:p>
            <a:pPr algn="r"/>
            <a:fld id="{E76ABE43-F0DC-4733-9EA1-077B108045BC}" type="slidenum">
              <a:rPr lang="en-GB" sz="1270" smtClean="0">
                <a:solidFill>
                  <a:prstClr val="black">
                    <a:lumMod val="50000"/>
                    <a:lumOff val="50000"/>
                  </a:prstClr>
                </a:solidFill>
              </a:rPr>
              <a:pPr algn="r"/>
              <a:t>‹#›</a:t>
            </a:fld>
            <a:endParaRPr lang="en-GB" sz="1270" dirty="0">
              <a:solidFill>
                <a:prstClr val="black">
                  <a:lumMod val="50000"/>
                  <a:lumOff val="50000"/>
                </a:prstClr>
              </a:solidFill>
            </a:endParaRPr>
          </a:p>
        </p:txBody>
      </p:sp>
    </p:spTree>
    <p:extLst>
      <p:ext uri="{BB962C8B-B14F-4D97-AF65-F5344CB8AC3E}">
        <p14:creationId xmlns:p14="http://schemas.microsoft.com/office/powerpoint/2010/main" val="775040650"/>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THANK YOU.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B&amp;A_Logo_outlined_for P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665" y="5669152"/>
            <a:ext cx="1929634" cy="771162"/>
          </a:xfrm>
          <a:prstGeom prst="rect">
            <a:avLst/>
          </a:prstGeom>
        </p:spPr>
      </p:pic>
    </p:spTree>
    <p:extLst>
      <p:ext uri="{BB962C8B-B14F-4D97-AF65-F5344CB8AC3E}">
        <p14:creationId xmlns:p14="http://schemas.microsoft.com/office/powerpoint/2010/main" val="13018579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14" y="3886200"/>
            <a:ext cx="8534400" cy="1752600"/>
          </a:xfrm>
        </p:spPr>
        <p:txBody>
          <a:bodyPr/>
          <a:lstStyle>
            <a:lvl1pPr marL="0" indent="0" algn="ctr">
              <a:buNone/>
              <a:defRPr>
                <a:solidFill>
                  <a:schemeClr val="tx1">
                    <a:tint val="75000"/>
                  </a:schemeClr>
                </a:solidFill>
              </a:defRPr>
            </a:lvl1pPr>
            <a:lvl2pPr marL="471935" indent="0" algn="ctr">
              <a:buNone/>
              <a:defRPr>
                <a:solidFill>
                  <a:schemeClr val="tx1">
                    <a:tint val="75000"/>
                  </a:schemeClr>
                </a:solidFill>
              </a:defRPr>
            </a:lvl2pPr>
            <a:lvl3pPr marL="943871" indent="0" algn="ctr">
              <a:buNone/>
              <a:defRPr>
                <a:solidFill>
                  <a:schemeClr val="tx1">
                    <a:tint val="75000"/>
                  </a:schemeClr>
                </a:solidFill>
              </a:defRPr>
            </a:lvl3pPr>
            <a:lvl4pPr marL="1415804" indent="0" algn="ctr">
              <a:buNone/>
              <a:defRPr>
                <a:solidFill>
                  <a:schemeClr val="tx1">
                    <a:tint val="75000"/>
                  </a:schemeClr>
                </a:solidFill>
              </a:defRPr>
            </a:lvl4pPr>
            <a:lvl5pPr marL="1887737" indent="0" algn="ctr">
              <a:buNone/>
              <a:defRPr>
                <a:solidFill>
                  <a:schemeClr val="tx1">
                    <a:tint val="75000"/>
                  </a:schemeClr>
                </a:solidFill>
              </a:defRPr>
            </a:lvl5pPr>
            <a:lvl6pPr marL="2359670" indent="0" algn="ctr">
              <a:buNone/>
              <a:defRPr>
                <a:solidFill>
                  <a:schemeClr val="tx1">
                    <a:tint val="75000"/>
                  </a:schemeClr>
                </a:solidFill>
              </a:defRPr>
            </a:lvl6pPr>
            <a:lvl7pPr marL="2831608" indent="0" algn="ctr">
              <a:buNone/>
              <a:defRPr>
                <a:solidFill>
                  <a:schemeClr val="tx1">
                    <a:tint val="75000"/>
                  </a:schemeClr>
                </a:solidFill>
              </a:defRPr>
            </a:lvl7pPr>
            <a:lvl8pPr marL="3303544" indent="0" algn="ctr">
              <a:buNone/>
              <a:defRPr>
                <a:solidFill>
                  <a:schemeClr val="tx1">
                    <a:tint val="75000"/>
                  </a:schemeClr>
                </a:solidFill>
              </a:defRPr>
            </a:lvl8pPr>
            <a:lvl9pPr marL="3775482"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28520883-56D3-0840-A8A8-9172D7CC9255}" type="datetimeFigureOut">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FBDBC7-9253-FD49-B7C1-DB9C0A69E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898806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350046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1/31/2020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Espaço Reservado para Número de Slide 9">
            <a:extLst>
              <a:ext uri="{FF2B5EF4-FFF2-40B4-BE49-F238E27FC236}">
                <a16:creationId xmlns:a16="http://schemas.microsoft.com/office/drawing/2014/main" id="{A7011E75-B0C4-4BDF-81CF-5209EC09CD90}"/>
              </a:ext>
            </a:extLst>
          </p:cNvPr>
          <p:cNvSpPr txBox="1">
            <a:spLocks/>
          </p:cNvSpPr>
          <p:nvPr userDrawn="1"/>
        </p:nvSpPr>
        <p:spPr>
          <a:xfrm>
            <a:off x="11677568" y="6519321"/>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00" i="1" smtClean="0">
                <a:solidFill>
                  <a:schemeClr val="tx1">
                    <a:lumMod val="50000"/>
                    <a:lumOff val="50000"/>
                  </a:schemeClr>
                </a:solidFill>
                <a:latin typeface="Calibri" panose="020F0502020204030204" pitchFamily="34" charset="0"/>
                <a:cs typeface="Calibri" panose="020F0502020204030204" pitchFamily="34" charset="0"/>
              </a:rPr>
              <a:pPr algn="l"/>
              <a:t>‹#›</a:t>
            </a:fld>
            <a:endParaRPr lang="pt-BR" sz="1000" i="1"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638F8F-80BD-4BFC-B9E9-FDBB38B13418}"/>
              </a:ext>
            </a:extLst>
          </p:cNvPr>
          <p:cNvSpPr/>
          <p:nvPr userDrawn="1"/>
        </p:nvSpPr>
        <p:spPr>
          <a:xfrm>
            <a:off x="59233" y="6562077"/>
            <a:ext cx="3283271" cy="215444"/>
          </a:xfrm>
          <a:prstGeom prst="rect">
            <a:avLst/>
          </a:prstGeom>
        </p:spPr>
        <p:txBody>
          <a:bodyPr wrap="none">
            <a:spAutoFit/>
          </a:bodyPr>
          <a:lstStyle/>
          <a:p>
            <a:pPr algn="l"/>
            <a:r>
              <a:rPr lang="en-IE" sz="800" b="0" i="0" kern="1200" dirty="0">
                <a:solidFill>
                  <a:schemeClr val="bg1">
                    <a:lumMod val="65000"/>
                  </a:schemeClr>
                </a:solidFill>
                <a:effectLst/>
                <a:latin typeface="Calibri" panose="020F0502020204030204" pitchFamily="34" charset="0"/>
                <a:ea typeface="+mn-ea"/>
                <a:cs typeface="+mn-cs"/>
              </a:rPr>
              <a:t>January 2020 | Marketing </a:t>
            </a:r>
            <a:r>
              <a:rPr lang="en-IE" sz="800" b="0" i="0" kern="1200">
                <a:solidFill>
                  <a:schemeClr val="bg1">
                    <a:lumMod val="65000"/>
                  </a:schemeClr>
                </a:solidFill>
                <a:effectLst/>
                <a:latin typeface="Calibri" panose="020F0502020204030204" pitchFamily="34" charset="0"/>
                <a:ea typeface="+mn-ea"/>
                <a:cs typeface="+mn-cs"/>
              </a:rPr>
              <a:t>Society | Research Excellence Awards </a:t>
            </a:r>
            <a:r>
              <a:rPr lang="en-IE" sz="800" b="0" i="0" kern="1200" dirty="0">
                <a:solidFill>
                  <a:schemeClr val="bg1">
                    <a:lumMod val="65000"/>
                  </a:schemeClr>
                </a:solidFill>
                <a:effectLst/>
                <a:latin typeface="Calibri" panose="020F0502020204030204" pitchFamily="34" charset="0"/>
                <a:ea typeface="+mn-ea"/>
                <a:cs typeface="+mn-cs"/>
              </a:rPr>
              <a:t>Showcase</a:t>
            </a:r>
            <a:endParaRPr lang="pt-BR" sz="800" i="1" dirty="0">
              <a:solidFill>
                <a:schemeClr val="bg1">
                  <a:lumMod val="65000"/>
                </a:schemeClr>
              </a:solidFill>
            </a:endParaRPr>
          </a:p>
        </p:txBody>
      </p:sp>
      <p:pic>
        <p:nvPicPr>
          <p:cNvPr id="9" name="Picture 8">
            <a:extLst>
              <a:ext uri="{FF2B5EF4-FFF2-40B4-BE49-F238E27FC236}">
                <a16:creationId xmlns:a16="http://schemas.microsoft.com/office/drawing/2014/main" id="{435F6B19-40FB-445D-BF87-D5890257306C}"/>
              </a:ext>
            </a:extLst>
          </p:cNvPr>
          <p:cNvPicPr>
            <a:picLocks noChangeAspect="1"/>
          </p:cNvPicPr>
          <p:nvPr userDrawn="1"/>
        </p:nvPicPr>
        <p:blipFill>
          <a:blip r:embed="rId71"/>
          <a:stretch>
            <a:fillRect/>
          </a:stretch>
        </p:blipFill>
        <p:spPr>
          <a:xfrm>
            <a:off x="11197088" y="136000"/>
            <a:ext cx="853400" cy="336998"/>
          </a:xfrm>
          <a:prstGeom prst="rect">
            <a:avLst/>
          </a:prstGeom>
        </p:spPr>
      </p:pic>
    </p:spTree>
    <p:extLst>
      <p:ext uri="{BB962C8B-B14F-4D97-AF65-F5344CB8AC3E}">
        <p14:creationId xmlns:p14="http://schemas.microsoft.com/office/powerpoint/2010/main" val="3784123882"/>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069" r:id="rId15"/>
    <p:sldLayoutId id="2147484064" r:id="rId16"/>
    <p:sldLayoutId id="2147484253" r:id="rId17"/>
    <p:sldLayoutId id="2147483867" r:id="rId18"/>
    <p:sldLayoutId id="2147483904" r:id="rId19"/>
    <p:sldLayoutId id="2147483866" r:id="rId20"/>
    <p:sldLayoutId id="2147483911" r:id="rId21"/>
    <p:sldLayoutId id="2147483912" r:id="rId22"/>
    <p:sldLayoutId id="2147483913" r:id="rId23"/>
    <p:sldLayoutId id="2147484254" r:id="rId24"/>
    <p:sldLayoutId id="2147484152" r:id="rId25"/>
    <p:sldLayoutId id="2147484167" r:id="rId26"/>
    <p:sldLayoutId id="2147484169" r:id="rId27"/>
    <p:sldLayoutId id="2147484170" r:id="rId28"/>
    <p:sldLayoutId id="2147483871" r:id="rId29"/>
    <p:sldLayoutId id="2147483872" r:id="rId30"/>
    <p:sldLayoutId id="2147483891" r:id="rId31"/>
    <p:sldLayoutId id="2147483892" r:id="rId32"/>
    <p:sldLayoutId id="2147483870" r:id="rId33"/>
    <p:sldLayoutId id="2147483873" r:id="rId34"/>
    <p:sldLayoutId id="2147483885" r:id="rId35"/>
    <p:sldLayoutId id="2147483886" r:id="rId36"/>
    <p:sldLayoutId id="2147483874" r:id="rId37"/>
    <p:sldLayoutId id="2147483875" r:id="rId38"/>
    <p:sldLayoutId id="2147483890" r:id="rId39"/>
    <p:sldLayoutId id="2147483887" r:id="rId40"/>
    <p:sldLayoutId id="2147483876" r:id="rId41"/>
    <p:sldLayoutId id="2147483893" r:id="rId42"/>
    <p:sldLayoutId id="2147483807" r:id="rId43"/>
    <p:sldLayoutId id="2147483894" r:id="rId44"/>
    <p:sldLayoutId id="2147483895" r:id="rId45"/>
    <p:sldLayoutId id="2147484065" r:id="rId46"/>
    <p:sldLayoutId id="2147483918" r:id="rId47"/>
    <p:sldLayoutId id="2147483924" r:id="rId48"/>
    <p:sldLayoutId id="2147483925" r:id="rId49"/>
    <p:sldLayoutId id="2147483927" r:id="rId50"/>
    <p:sldLayoutId id="2147483939" r:id="rId51"/>
    <p:sldLayoutId id="2147483996" r:id="rId52"/>
    <p:sldLayoutId id="2147483928" r:id="rId53"/>
    <p:sldLayoutId id="2147483929" r:id="rId54"/>
    <p:sldLayoutId id="2147483933" r:id="rId55"/>
    <p:sldLayoutId id="2147483930" r:id="rId56"/>
    <p:sldLayoutId id="2147483931" r:id="rId57"/>
    <p:sldLayoutId id="2147483932" r:id="rId58"/>
    <p:sldLayoutId id="2147483934" r:id="rId59"/>
    <p:sldLayoutId id="2147483935" r:id="rId60"/>
    <p:sldLayoutId id="2147483997" r:id="rId61"/>
    <p:sldLayoutId id="2147484063" r:id="rId62"/>
    <p:sldLayoutId id="2147483938" r:id="rId63"/>
    <p:sldLayoutId id="2147483936" r:id="rId64"/>
    <p:sldLayoutId id="2147484150" r:id="rId65"/>
    <p:sldLayoutId id="2147484240" r:id="rId66"/>
    <p:sldLayoutId id="2147484245" r:id="rId67"/>
    <p:sldLayoutId id="2147484249" r:id="rId68"/>
    <p:sldLayoutId id="2147484340" r:id="rId6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0236" y="274955"/>
            <a:ext cx="10971533" cy="607466"/>
          </a:xfrm>
          <a:prstGeom prst="rect">
            <a:avLst/>
          </a:prstGeom>
        </p:spPr>
        <p:txBody>
          <a:bodyPr vert="horz" lIns="91428" tIns="45715" rIns="91428" bIns="45715" rtlCol="0" anchor="ctr">
            <a:normAutofit/>
          </a:bodyPr>
          <a:lstStyle/>
          <a:p>
            <a:r>
              <a:rPr lang="en-US"/>
              <a:t>Click to edit Master title style</a:t>
            </a:r>
            <a:endParaRPr lang="en-IE" dirty="0"/>
          </a:p>
        </p:txBody>
      </p:sp>
      <p:sp>
        <p:nvSpPr>
          <p:cNvPr id="3" name="Text Placeholder 2"/>
          <p:cNvSpPr>
            <a:spLocks noGrp="1"/>
          </p:cNvSpPr>
          <p:nvPr>
            <p:ph type="body" idx="1"/>
          </p:nvPr>
        </p:nvSpPr>
        <p:spPr>
          <a:xfrm>
            <a:off x="610236" y="1600777"/>
            <a:ext cx="10971533" cy="4525935"/>
          </a:xfrm>
          <a:prstGeom prst="rect">
            <a:avLst/>
          </a:prstGeom>
        </p:spPr>
        <p:txBody>
          <a:bodyPr vert="horz" lIns="91428" tIns="45715" rIns="91428"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4" name="Date Placeholder 3"/>
          <p:cNvSpPr>
            <a:spLocks noGrp="1"/>
          </p:cNvSpPr>
          <p:nvPr>
            <p:ph type="dt" sz="half" idx="2"/>
          </p:nvPr>
        </p:nvSpPr>
        <p:spPr>
          <a:xfrm>
            <a:off x="610234" y="6357038"/>
            <a:ext cx="2844739" cy="364206"/>
          </a:xfrm>
          <a:prstGeom prst="rect">
            <a:avLst/>
          </a:prstGeom>
        </p:spPr>
        <p:txBody>
          <a:bodyPr vert="horz" lIns="91428" tIns="45715" rIns="91428" bIns="45715" rtlCol="0" anchor="ctr"/>
          <a:lstStyle>
            <a:lvl1pPr algn="l">
              <a:defRPr sz="1179">
                <a:solidFill>
                  <a:schemeClr val="tx1">
                    <a:tint val="75000"/>
                  </a:schemeClr>
                </a:solidFill>
              </a:defRPr>
            </a:lvl1pPr>
          </a:lstStyle>
          <a:p>
            <a:fld id="{730E75A0-1FD5-43E9-B23A-0C9BDE8B77C3}" type="datetimeFigureOut">
              <a:rPr lang="en-IE" smtClean="0"/>
              <a:pPr/>
              <a:t>31/01/2020</a:t>
            </a:fld>
            <a:endParaRPr lang="en-IE"/>
          </a:p>
        </p:txBody>
      </p:sp>
      <p:sp>
        <p:nvSpPr>
          <p:cNvPr id="5" name="Footer Placeholder 4"/>
          <p:cNvSpPr>
            <a:spLocks noGrp="1"/>
          </p:cNvSpPr>
          <p:nvPr>
            <p:ph type="ftr" sz="quarter" idx="3"/>
          </p:nvPr>
        </p:nvSpPr>
        <p:spPr>
          <a:xfrm>
            <a:off x="4164800" y="6357038"/>
            <a:ext cx="3862400" cy="364206"/>
          </a:xfrm>
          <a:prstGeom prst="rect">
            <a:avLst/>
          </a:prstGeom>
        </p:spPr>
        <p:txBody>
          <a:bodyPr vert="horz" lIns="91428" tIns="45715" rIns="91428" bIns="45715" rtlCol="0" anchor="ctr"/>
          <a:lstStyle>
            <a:lvl1pPr algn="ctr">
              <a:defRPr sz="1179">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737027" y="6357038"/>
            <a:ext cx="2844739" cy="364206"/>
          </a:xfrm>
          <a:prstGeom prst="rect">
            <a:avLst/>
          </a:prstGeom>
        </p:spPr>
        <p:txBody>
          <a:bodyPr vert="horz" lIns="91428" tIns="45715" rIns="91428" bIns="45715" rtlCol="0" anchor="ctr"/>
          <a:lstStyle>
            <a:lvl1pPr algn="r">
              <a:defRPr sz="1179">
                <a:solidFill>
                  <a:schemeClr val="tx1">
                    <a:tint val="75000"/>
                  </a:schemeClr>
                </a:solidFill>
              </a:defRPr>
            </a:lvl1pPr>
          </a:lstStyle>
          <a:p>
            <a:fld id="{912C70CE-909F-4BAF-90C1-E6DBC07CA283}" type="slidenum">
              <a:rPr lang="en-IE" smtClean="0"/>
              <a:pPr/>
              <a:t>‹#›</a:t>
            </a:fld>
            <a:endParaRPr lang="en-IE"/>
          </a:p>
        </p:txBody>
      </p:sp>
      <p:pic>
        <p:nvPicPr>
          <p:cNvPr id="7" name="Picture 6">
            <a:extLst>
              <a:ext uri="{FF2B5EF4-FFF2-40B4-BE49-F238E27FC236}">
                <a16:creationId xmlns:a16="http://schemas.microsoft.com/office/drawing/2014/main" id="{B1C96827-405D-4CAB-B3F7-FF71AD95FF0C}"/>
              </a:ext>
            </a:extLst>
          </p:cNvPr>
          <p:cNvPicPr>
            <a:picLocks noChangeAspect="1"/>
          </p:cNvPicPr>
          <p:nvPr userDrawn="1"/>
        </p:nvPicPr>
        <p:blipFill>
          <a:blip r:embed="rId6"/>
          <a:stretch>
            <a:fillRect/>
          </a:stretch>
        </p:blipFill>
        <p:spPr>
          <a:xfrm>
            <a:off x="11197088" y="136000"/>
            <a:ext cx="853400" cy="336998"/>
          </a:xfrm>
          <a:prstGeom prst="rect">
            <a:avLst/>
          </a:prstGeom>
        </p:spPr>
      </p:pic>
    </p:spTree>
    <p:extLst>
      <p:ext uri="{BB962C8B-B14F-4D97-AF65-F5344CB8AC3E}">
        <p14:creationId xmlns:p14="http://schemas.microsoft.com/office/powerpoint/2010/main" val="3167433682"/>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Lst>
  <p:hf hdr="0" ftr="0" dt="0"/>
  <p:txStyles>
    <p:titleStyle>
      <a:lvl1pPr algn="l" defTabSz="451308" rtl="0" eaLnBrk="1" latinLnBrk="0" hangingPunct="1">
        <a:spcBef>
          <a:spcPct val="0"/>
        </a:spcBef>
        <a:buNone/>
        <a:defRPr sz="2539" b="1" kern="1200">
          <a:solidFill>
            <a:srgbClr val="068FC4"/>
          </a:solidFill>
          <a:latin typeface="Verdana" pitchFamily="34" charset="0"/>
          <a:ea typeface="Verdana" pitchFamily="34" charset="0"/>
          <a:cs typeface="Verdana" pitchFamily="34" charset="0"/>
        </a:defRPr>
      </a:lvl1pPr>
    </p:titleStyle>
    <p:bodyStyle>
      <a:lvl1pPr marL="338480" indent="-338480" algn="l" defTabSz="451308" rtl="0" eaLnBrk="1" latinLnBrk="0" hangingPunct="1">
        <a:spcBef>
          <a:spcPct val="20000"/>
        </a:spcBef>
        <a:buClr>
          <a:srgbClr val="068FC4"/>
        </a:buClr>
        <a:buSzPct val="110000"/>
        <a:buFont typeface="Verdana" pitchFamily="34" charset="0"/>
        <a:buChar char="•"/>
        <a:defRPr sz="1451" kern="1200">
          <a:solidFill>
            <a:schemeClr val="tx1"/>
          </a:solidFill>
          <a:latin typeface="Verdana" pitchFamily="34" charset="0"/>
          <a:ea typeface="Verdana" pitchFamily="34" charset="0"/>
          <a:cs typeface="Verdana" pitchFamily="34" charset="0"/>
        </a:defRPr>
      </a:lvl1pPr>
      <a:lvl2pPr marL="733375" indent="-282067" algn="l" defTabSz="451308" rtl="0" eaLnBrk="1" latinLnBrk="0" hangingPunct="1">
        <a:spcBef>
          <a:spcPct val="20000"/>
        </a:spcBef>
        <a:buClr>
          <a:schemeClr val="tx1">
            <a:lumMod val="85000"/>
            <a:lumOff val="15000"/>
          </a:schemeClr>
        </a:buClr>
        <a:buSzPct val="90000"/>
        <a:buFont typeface="Wingdings" pitchFamily="2" charset="2"/>
        <a:buChar char="v"/>
        <a:defRPr sz="1451" kern="1200">
          <a:solidFill>
            <a:schemeClr val="tx1"/>
          </a:solidFill>
          <a:latin typeface="Verdana" pitchFamily="34" charset="0"/>
          <a:ea typeface="Verdana" pitchFamily="34" charset="0"/>
          <a:cs typeface="Verdana" pitchFamily="34" charset="0"/>
        </a:defRPr>
      </a:lvl2pPr>
      <a:lvl3pPr marL="1128268" indent="-225654" algn="l" defTabSz="451308" rtl="0" eaLnBrk="1" latinLnBrk="0" hangingPunct="1">
        <a:spcBef>
          <a:spcPct val="20000"/>
        </a:spcBef>
        <a:buClr>
          <a:schemeClr val="tx1">
            <a:lumMod val="50000"/>
            <a:lumOff val="50000"/>
          </a:schemeClr>
        </a:buClr>
        <a:buFont typeface="Wingdings" pitchFamily="2" charset="2"/>
        <a:buChar char="§"/>
        <a:defRPr sz="1451" kern="1200">
          <a:solidFill>
            <a:schemeClr val="tx1"/>
          </a:solidFill>
          <a:latin typeface="+mn-lt"/>
          <a:ea typeface="+mn-ea"/>
          <a:cs typeface="+mn-cs"/>
        </a:defRPr>
      </a:lvl3pPr>
      <a:lvl4pPr marL="1579575" indent="-225654" algn="l" defTabSz="451308" rtl="0" eaLnBrk="1" latinLnBrk="0" hangingPunct="1">
        <a:spcBef>
          <a:spcPct val="20000"/>
        </a:spcBef>
        <a:buFont typeface="Arial"/>
        <a:buChar char="–"/>
        <a:defRPr sz="1451" kern="1200">
          <a:solidFill>
            <a:schemeClr val="tx1"/>
          </a:solidFill>
          <a:latin typeface="+mn-lt"/>
          <a:ea typeface="+mn-ea"/>
          <a:cs typeface="+mn-cs"/>
        </a:defRPr>
      </a:lvl4pPr>
      <a:lvl5pPr marL="2030882" indent="-225654" algn="l" defTabSz="451308" rtl="0" eaLnBrk="1" latinLnBrk="0" hangingPunct="1">
        <a:spcBef>
          <a:spcPct val="20000"/>
        </a:spcBef>
        <a:buFont typeface="Arial"/>
        <a:buChar char="»"/>
        <a:defRPr sz="1451" kern="1200">
          <a:solidFill>
            <a:schemeClr val="tx1"/>
          </a:solidFill>
          <a:latin typeface="+mn-lt"/>
          <a:ea typeface="+mn-ea"/>
          <a:cs typeface="+mn-cs"/>
        </a:defRPr>
      </a:lvl5pPr>
      <a:lvl6pPr marL="2482189" indent="-225654" algn="l" defTabSz="451308" rtl="0" eaLnBrk="1" latinLnBrk="0" hangingPunct="1">
        <a:spcBef>
          <a:spcPct val="20000"/>
        </a:spcBef>
        <a:buFont typeface="Arial"/>
        <a:buChar char="•"/>
        <a:defRPr sz="1995" kern="1200">
          <a:solidFill>
            <a:schemeClr val="tx1"/>
          </a:solidFill>
          <a:latin typeface="+mn-lt"/>
          <a:ea typeface="+mn-ea"/>
          <a:cs typeface="+mn-cs"/>
        </a:defRPr>
      </a:lvl6pPr>
      <a:lvl7pPr marL="2933497" indent="-225654" algn="l" defTabSz="451308" rtl="0" eaLnBrk="1" latinLnBrk="0" hangingPunct="1">
        <a:spcBef>
          <a:spcPct val="20000"/>
        </a:spcBef>
        <a:buFont typeface="Arial"/>
        <a:buChar char="•"/>
        <a:defRPr sz="1995" kern="1200">
          <a:solidFill>
            <a:schemeClr val="tx1"/>
          </a:solidFill>
          <a:latin typeface="+mn-lt"/>
          <a:ea typeface="+mn-ea"/>
          <a:cs typeface="+mn-cs"/>
        </a:defRPr>
      </a:lvl7pPr>
      <a:lvl8pPr marL="3384803" indent="-225654" algn="l" defTabSz="451308" rtl="0" eaLnBrk="1" latinLnBrk="0" hangingPunct="1">
        <a:spcBef>
          <a:spcPct val="20000"/>
        </a:spcBef>
        <a:buFont typeface="Arial"/>
        <a:buChar char="•"/>
        <a:defRPr sz="1995" kern="1200">
          <a:solidFill>
            <a:schemeClr val="tx1"/>
          </a:solidFill>
          <a:latin typeface="+mn-lt"/>
          <a:ea typeface="+mn-ea"/>
          <a:cs typeface="+mn-cs"/>
        </a:defRPr>
      </a:lvl8pPr>
      <a:lvl9pPr marL="3836111" indent="-225654" algn="l" defTabSz="451308"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1308" rtl="0" eaLnBrk="1" latinLnBrk="0" hangingPunct="1">
        <a:defRPr sz="1904" kern="1200">
          <a:solidFill>
            <a:schemeClr val="tx1"/>
          </a:solidFill>
          <a:latin typeface="+mn-lt"/>
          <a:ea typeface="+mn-ea"/>
          <a:cs typeface="+mn-cs"/>
        </a:defRPr>
      </a:lvl1pPr>
      <a:lvl2pPr marL="451308" algn="l" defTabSz="451308" rtl="0" eaLnBrk="1" latinLnBrk="0" hangingPunct="1">
        <a:defRPr sz="1904" kern="1200">
          <a:solidFill>
            <a:schemeClr val="tx1"/>
          </a:solidFill>
          <a:latin typeface="+mn-lt"/>
          <a:ea typeface="+mn-ea"/>
          <a:cs typeface="+mn-cs"/>
        </a:defRPr>
      </a:lvl2pPr>
      <a:lvl3pPr marL="902614" algn="l" defTabSz="451308" rtl="0" eaLnBrk="1" latinLnBrk="0" hangingPunct="1">
        <a:defRPr sz="1904" kern="1200">
          <a:solidFill>
            <a:schemeClr val="tx1"/>
          </a:solidFill>
          <a:latin typeface="+mn-lt"/>
          <a:ea typeface="+mn-ea"/>
          <a:cs typeface="+mn-cs"/>
        </a:defRPr>
      </a:lvl3pPr>
      <a:lvl4pPr marL="1353921" algn="l" defTabSz="451308" rtl="0" eaLnBrk="1" latinLnBrk="0" hangingPunct="1">
        <a:defRPr sz="1904" kern="1200">
          <a:solidFill>
            <a:schemeClr val="tx1"/>
          </a:solidFill>
          <a:latin typeface="+mn-lt"/>
          <a:ea typeface="+mn-ea"/>
          <a:cs typeface="+mn-cs"/>
        </a:defRPr>
      </a:lvl4pPr>
      <a:lvl5pPr marL="1805229" algn="l" defTabSz="451308" rtl="0" eaLnBrk="1" latinLnBrk="0" hangingPunct="1">
        <a:defRPr sz="1904" kern="1200">
          <a:solidFill>
            <a:schemeClr val="tx1"/>
          </a:solidFill>
          <a:latin typeface="+mn-lt"/>
          <a:ea typeface="+mn-ea"/>
          <a:cs typeface="+mn-cs"/>
        </a:defRPr>
      </a:lvl5pPr>
      <a:lvl6pPr marL="2256536" algn="l" defTabSz="451308" rtl="0" eaLnBrk="1" latinLnBrk="0" hangingPunct="1">
        <a:defRPr sz="1904" kern="1200">
          <a:solidFill>
            <a:schemeClr val="tx1"/>
          </a:solidFill>
          <a:latin typeface="+mn-lt"/>
          <a:ea typeface="+mn-ea"/>
          <a:cs typeface="+mn-cs"/>
        </a:defRPr>
      </a:lvl6pPr>
      <a:lvl7pPr marL="2707844" algn="l" defTabSz="451308" rtl="0" eaLnBrk="1" latinLnBrk="0" hangingPunct="1">
        <a:defRPr sz="1904" kern="1200">
          <a:solidFill>
            <a:schemeClr val="tx1"/>
          </a:solidFill>
          <a:latin typeface="+mn-lt"/>
          <a:ea typeface="+mn-ea"/>
          <a:cs typeface="+mn-cs"/>
        </a:defRPr>
      </a:lvl7pPr>
      <a:lvl8pPr marL="3159150" algn="l" defTabSz="451308" rtl="0" eaLnBrk="1" latinLnBrk="0" hangingPunct="1">
        <a:defRPr sz="1904" kern="1200">
          <a:solidFill>
            <a:schemeClr val="tx1"/>
          </a:solidFill>
          <a:latin typeface="+mn-lt"/>
          <a:ea typeface="+mn-ea"/>
          <a:cs typeface="+mn-cs"/>
        </a:defRPr>
      </a:lvl8pPr>
      <a:lvl9pPr marL="3610458" algn="l" defTabSz="451308" rtl="0" eaLnBrk="1" latinLnBrk="0" hangingPunct="1">
        <a:defRPr sz="19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4.emf"/><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0.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image" Target="../media/image61.jpeg"/><Relationship Id="rId4" Type="http://schemas.microsoft.com/office/2007/relationships/hdphoto" Target="../media/hdphoto4.wdp"/><Relationship Id="rId9" Type="http://schemas.openxmlformats.org/officeDocument/2006/relationships/image" Target="../media/image6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xml"/><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33.png"/><Relationship Id="rId4" Type="http://schemas.openxmlformats.org/officeDocument/2006/relationships/image" Target="../media/image30.jp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BA17B-B9C6-43FF-9DA9-DCB473A2D763}"/>
              </a:ext>
            </a:extLst>
          </p:cNvPr>
          <p:cNvSpPr/>
          <p:nvPr/>
        </p:nvSpPr>
        <p:spPr>
          <a:xfrm>
            <a:off x="10385855" y="6413157"/>
            <a:ext cx="663147" cy="464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6" name="Picture 2" descr="Image result for energia ronan o gara">
            <a:extLst>
              <a:ext uri="{FF2B5EF4-FFF2-40B4-BE49-F238E27FC236}">
                <a16:creationId xmlns:a16="http://schemas.microsoft.com/office/drawing/2014/main" id="{0014AB03-0DE0-480E-A676-4C737C8013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286"/>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42306E-D2B8-467D-8AF4-DC6612E567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4104" y="3829051"/>
            <a:ext cx="5447895" cy="3048416"/>
          </a:xfrm>
          <a:prstGeom prst="rect">
            <a:avLst/>
          </a:prstGeom>
        </p:spPr>
      </p:pic>
      <p:pic>
        <p:nvPicPr>
          <p:cNvPr id="6" name="Picture 5">
            <a:extLst>
              <a:ext uri="{FF2B5EF4-FFF2-40B4-BE49-F238E27FC236}">
                <a16:creationId xmlns:a16="http://schemas.microsoft.com/office/drawing/2014/main" id="{F37FABE4-75F2-4A42-8115-D9F20F544E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0000"/>
          <a:stretch/>
        </p:blipFill>
        <p:spPr>
          <a:xfrm>
            <a:off x="-1" y="3829051"/>
            <a:ext cx="7609965" cy="3048417"/>
          </a:xfrm>
          <a:prstGeom prst="rect">
            <a:avLst/>
          </a:prstGeom>
        </p:spPr>
      </p:pic>
      <p:sp>
        <p:nvSpPr>
          <p:cNvPr id="4" name="TextBox 3">
            <a:extLst>
              <a:ext uri="{FF2B5EF4-FFF2-40B4-BE49-F238E27FC236}">
                <a16:creationId xmlns:a16="http://schemas.microsoft.com/office/drawing/2014/main" id="{64A69517-B369-4484-8037-43010E0D2038}"/>
              </a:ext>
            </a:extLst>
          </p:cNvPr>
          <p:cNvSpPr txBox="1"/>
          <p:nvPr/>
        </p:nvSpPr>
        <p:spPr>
          <a:xfrm>
            <a:off x="272142" y="3991132"/>
            <a:ext cx="7248005" cy="2492990"/>
          </a:xfrm>
          <a:prstGeom prst="rect">
            <a:avLst/>
          </a:prstGeom>
          <a:noFill/>
        </p:spPr>
        <p:txBody>
          <a:bodyPr wrap="square" rtlCol="0">
            <a:spAutoFit/>
          </a:bodyPr>
          <a:lstStyle/>
          <a:p>
            <a:r>
              <a:rPr lang="en-IE" sz="3600" b="1" dirty="0"/>
              <a:t>From Challenger to Contender: </a:t>
            </a:r>
          </a:p>
          <a:p>
            <a:r>
              <a:rPr lang="en-US" sz="2000" dirty="0"/>
              <a:t>Unearthing the foundation of Trust to build a brand for the future</a:t>
            </a:r>
          </a:p>
          <a:p>
            <a:endParaRPr lang="en-US" sz="2000" dirty="0"/>
          </a:p>
          <a:p>
            <a:r>
              <a:rPr lang="en-US" sz="2000" dirty="0"/>
              <a:t>Brand Development &amp; Strategy and Grand Prix</a:t>
            </a:r>
          </a:p>
          <a:p>
            <a:r>
              <a:rPr lang="en-US" sz="2000" dirty="0"/>
              <a:t>Presented by Cathy Glennon (B&amp;A) &amp; Geoff Codd (</a:t>
            </a:r>
            <a:r>
              <a:rPr lang="en-US" sz="2000" dirty="0" err="1"/>
              <a:t>Energia</a:t>
            </a:r>
            <a:r>
              <a:rPr lang="en-US" sz="2000" dirty="0"/>
              <a:t>)</a:t>
            </a:r>
            <a:r>
              <a:rPr lang="en-IE" sz="2000" dirty="0"/>
              <a:t> </a:t>
            </a:r>
          </a:p>
          <a:p>
            <a:endParaRPr lang="en-IE" sz="2000" dirty="0"/>
          </a:p>
          <a:p>
            <a:endParaRPr lang="en-IE" sz="2000" dirty="0"/>
          </a:p>
        </p:txBody>
      </p:sp>
      <p:pic>
        <p:nvPicPr>
          <p:cNvPr id="9" name="Picture 8">
            <a:extLst>
              <a:ext uri="{FF2B5EF4-FFF2-40B4-BE49-F238E27FC236}">
                <a16:creationId xmlns:a16="http://schemas.microsoft.com/office/drawing/2014/main" id="{8489754C-36D4-4C42-90D0-D930BC792D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3845" y="6268970"/>
            <a:ext cx="2232248" cy="531093"/>
          </a:xfrm>
          <a:prstGeom prst="rect">
            <a:avLst/>
          </a:prstGeom>
        </p:spPr>
      </p:pic>
      <p:pic>
        <p:nvPicPr>
          <p:cNvPr id="2" name="Picture 2" descr="Image result for energia logo">
            <a:extLst>
              <a:ext uri="{FF2B5EF4-FFF2-40B4-BE49-F238E27FC236}">
                <a16:creationId xmlns:a16="http://schemas.microsoft.com/office/drawing/2014/main" id="{EAA03E9B-2C31-4929-A5FA-14B71C19E1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6024" y="6090848"/>
            <a:ext cx="1897945" cy="720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861159"/>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view of a giraffe in the sand&#10;&#10;Description automatically generated">
            <a:extLst>
              <a:ext uri="{FF2B5EF4-FFF2-40B4-BE49-F238E27FC236}">
                <a16:creationId xmlns:a16="http://schemas.microsoft.com/office/drawing/2014/main" id="{9CDB4A83-B353-4A3D-9803-00E4A4D13B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7" b="99600" l="400" r="97500">
                        <a14:foregroundMark x1="29433" y1="10133" x2="36100" y2="10833"/>
                        <a14:foregroundMark x1="39600" y1="10267" x2="40567" y2="9600"/>
                        <a14:foregroundMark x1="46100" y1="10700" x2="47767" y2="7933"/>
                        <a14:foregroundMark x1="72767" y1="1400" x2="74433" y2="9167"/>
                        <a14:foregroundMark x1="1667" y1="84300" x2="6567" y2="78533"/>
                        <a14:foregroundMark x1="6567" y1="78533" x2="13667" y2="79067"/>
                        <a14:foregroundMark x1="13667" y1="79067" x2="20200" y2="83067"/>
                        <a14:foregroundMark x1="20200" y1="83067" x2="35633" y2="81833"/>
                        <a14:foregroundMark x1="35633" y1="81833" x2="39300" y2="82100"/>
                        <a14:foregroundMark x1="46667" y1="75267" x2="11733" y2="77933"/>
                        <a14:foregroundMark x1="11733" y1="77933" x2="3233" y2="75567"/>
                        <a14:foregroundMark x1="3233" y1="75567" x2="433" y2="76533"/>
                        <a14:foregroundMark x1="3333" y1="93067" x2="24433" y2="98900"/>
                        <a14:foregroundMark x1="94300" y1="74167" x2="97500" y2="99600"/>
                        <a14:foregroundMark x1="60267" y1="82933" x2="64600" y2="83600"/>
                        <a14:foregroundMark x1="69733" y1="74167" x2="66800" y2="75267"/>
                        <a14:foregroundMark x1="65433" y1="74733" x2="68767" y2="73600"/>
                        <a14:backgroundMark x1="10433" y1="40700" x2="24300" y2="46533"/>
                        <a14:backgroundMark x1="42633" y1="41933" x2="40000" y2="48600"/>
                        <a14:backgroundMark x1="40000" y1="48600" x2="40000" y2="48900"/>
                        <a14:backgroundMark x1="36267" y1="40433" x2="36267" y2="41267"/>
                        <a14:backgroundMark x1="57767" y1="40567" x2="66500" y2="48100"/>
                        <a14:backgroundMark x1="66500" y1="48100" x2="70567" y2="55000"/>
                        <a14:backgroundMark x1="81200" y1="79200" x2="72567" y2="37133"/>
                        <a14:backgroundMark x1="72567" y1="37133" x2="74233" y2="30300"/>
                        <a14:backgroundMark x1="74233" y1="30300" x2="72700" y2="1833"/>
                        <a14:backgroundMark x1="80267" y1="43433" x2="84600" y2="71567"/>
                        <a14:backgroundMark x1="71933" y1="36900" x2="53033" y2="34833"/>
                        <a14:backgroundMark x1="53033" y1="34833" x2="45567" y2="37600"/>
                        <a14:backgroundMark x1="45567" y1="37600" x2="20833" y2="35933"/>
                        <a14:backgroundMark x1="20833" y1="35933" x2="19333" y2="35933"/>
                      </a14:backgroundRemoval>
                    </a14:imgEffect>
                  </a14:imgLayer>
                </a14:imgProps>
              </a:ext>
            </a:extLst>
          </a:blip>
          <a:srcRect l="90121"/>
          <a:stretch/>
        </p:blipFill>
        <p:spPr>
          <a:xfrm flipH="1">
            <a:off x="7148344" y="-12032"/>
            <a:ext cx="5043655" cy="6870032"/>
          </a:xfrm>
          <a:prstGeom prst="rect">
            <a:avLst/>
          </a:prstGeom>
        </p:spPr>
      </p:pic>
      <p:pic>
        <p:nvPicPr>
          <p:cNvPr id="7" name="Picture 6" descr="A view of a giraffe in the sand&#10;&#10;Description automatically generated">
            <a:extLst>
              <a:ext uri="{FF2B5EF4-FFF2-40B4-BE49-F238E27FC236}">
                <a16:creationId xmlns:a16="http://schemas.microsoft.com/office/drawing/2014/main" id="{74B05D65-363D-409A-B41E-A67F23309EC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367" b="99600" l="400" r="97500">
                        <a14:foregroundMark x1="29433" y1="10133" x2="36100" y2="10833"/>
                        <a14:foregroundMark x1="39600" y1="10267" x2="40567" y2="9600"/>
                        <a14:foregroundMark x1="46100" y1="10700" x2="47767" y2="7933"/>
                        <a14:foregroundMark x1="72767" y1="1400" x2="74433" y2="9167"/>
                        <a14:foregroundMark x1="1667" y1="84300" x2="6567" y2="78533"/>
                        <a14:foregroundMark x1="6567" y1="78533" x2="13667" y2="79067"/>
                        <a14:foregroundMark x1="13667" y1="79067" x2="20200" y2="83067"/>
                        <a14:foregroundMark x1="20200" y1="83067" x2="35633" y2="81833"/>
                        <a14:foregroundMark x1="35633" y1="81833" x2="39300" y2="82100"/>
                        <a14:foregroundMark x1="46667" y1="75267" x2="11733" y2="77933"/>
                        <a14:foregroundMark x1="11733" y1="77933" x2="3233" y2="75567"/>
                        <a14:foregroundMark x1="3233" y1="75567" x2="433" y2="76533"/>
                        <a14:foregroundMark x1="3333" y1="93067" x2="24433" y2="98900"/>
                        <a14:foregroundMark x1="94300" y1="74167" x2="97500" y2="99600"/>
                        <a14:foregroundMark x1="60267" y1="82933" x2="64600" y2="83600"/>
                        <a14:foregroundMark x1="69733" y1="74167" x2="66800" y2="75267"/>
                        <a14:foregroundMark x1="65433" y1="74733" x2="68767" y2="73600"/>
                        <a14:backgroundMark x1="10433" y1="40700" x2="24300" y2="46533"/>
                        <a14:backgroundMark x1="42633" y1="41933" x2="40000" y2="48600"/>
                        <a14:backgroundMark x1="40000" y1="48600" x2="40000" y2="48900"/>
                        <a14:backgroundMark x1="36267" y1="40433" x2="36267" y2="41267"/>
                        <a14:backgroundMark x1="57767" y1="40567" x2="66500" y2="48100"/>
                        <a14:backgroundMark x1="66500" y1="48100" x2="70567" y2="55000"/>
                      </a14:backgroundRemoval>
                    </a14:imgEffect>
                  </a14:imgLayer>
                </a14:imgProps>
              </a:ext>
            </a:extLst>
          </a:blip>
          <a:srcRect l="6802"/>
          <a:stretch/>
        </p:blipFill>
        <p:spPr>
          <a:xfrm>
            <a:off x="1" y="0"/>
            <a:ext cx="7877176" cy="6870032"/>
          </a:xfrm>
          <a:prstGeom prst="rect">
            <a:avLst/>
          </a:prstGeom>
        </p:spPr>
      </p:pic>
      <p:sp>
        <p:nvSpPr>
          <p:cNvPr id="8" name="Rectangle 7">
            <a:extLst>
              <a:ext uri="{FF2B5EF4-FFF2-40B4-BE49-F238E27FC236}">
                <a16:creationId xmlns:a16="http://schemas.microsoft.com/office/drawing/2014/main" id="{8C34F188-DB7E-4DAC-B631-2716D60C29C5}"/>
              </a:ext>
            </a:extLst>
          </p:cNvPr>
          <p:cNvSpPr/>
          <p:nvPr/>
        </p:nvSpPr>
        <p:spPr>
          <a:xfrm>
            <a:off x="1143000" y="1"/>
            <a:ext cx="4191000" cy="473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FCEA4A28-82BD-40B0-8E3F-7B9BE1DDAC8C}"/>
              </a:ext>
            </a:extLst>
          </p:cNvPr>
          <p:cNvSpPr txBox="1"/>
          <p:nvPr/>
        </p:nvSpPr>
        <p:spPr>
          <a:xfrm>
            <a:off x="7404138" y="1817141"/>
            <a:ext cx="3733800" cy="1938992"/>
          </a:xfrm>
          <a:prstGeom prst="rect">
            <a:avLst/>
          </a:prstGeom>
          <a:noFill/>
        </p:spPr>
        <p:txBody>
          <a:bodyPr wrap="square" rtlCol="0">
            <a:spAutoFit/>
          </a:bodyPr>
          <a:lstStyle/>
          <a:p>
            <a:pPr algn="ctr"/>
            <a:r>
              <a:rPr lang="en-IE" sz="6000" b="1" dirty="0"/>
              <a:t>But wait a minute…</a:t>
            </a:r>
          </a:p>
        </p:txBody>
      </p:sp>
      <p:sp>
        <p:nvSpPr>
          <p:cNvPr id="2" name="Rectangle 1">
            <a:extLst>
              <a:ext uri="{FF2B5EF4-FFF2-40B4-BE49-F238E27FC236}">
                <a16:creationId xmlns:a16="http://schemas.microsoft.com/office/drawing/2014/main" id="{9BBC280C-3D24-45BE-80C3-45BCD7669B7A}"/>
              </a:ext>
            </a:extLst>
          </p:cNvPr>
          <p:cNvSpPr/>
          <p:nvPr/>
        </p:nvSpPr>
        <p:spPr>
          <a:xfrm>
            <a:off x="238290" y="1524000"/>
            <a:ext cx="115871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descr="A view of a giraffe in the sand&#10;&#10;Description automatically generated">
            <a:extLst>
              <a:ext uri="{FF2B5EF4-FFF2-40B4-BE49-F238E27FC236}">
                <a16:creationId xmlns:a16="http://schemas.microsoft.com/office/drawing/2014/main" id="{2B5B9A01-F328-42A9-8EB4-33A0BEF33A9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367" b="99600" l="400" r="97500">
                        <a14:foregroundMark x1="29433" y1="10133" x2="36100" y2="10833"/>
                        <a14:foregroundMark x1="39600" y1="10267" x2="40567" y2="9600"/>
                        <a14:foregroundMark x1="46100" y1="10700" x2="47767" y2="7933"/>
                        <a14:foregroundMark x1="72767" y1="1400" x2="74433" y2="9167"/>
                        <a14:foregroundMark x1="1667" y1="84300" x2="6567" y2="78533"/>
                        <a14:foregroundMark x1="6567" y1="78533" x2="13667" y2="79067"/>
                        <a14:foregroundMark x1="13667" y1="79067" x2="20200" y2="83067"/>
                        <a14:foregroundMark x1="20200" y1="83067" x2="35633" y2="81833"/>
                        <a14:foregroundMark x1="35633" y1="81833" x2="39300" y2="82100"/>
                        <a14:foregroundMark x1="46667" y1="75267" x2="11733" y2="77933"/>
                        <a14:foregroundMark x1="11733" y1="77933" x2="3233" y2="75567"/>
                        <a14:foregroundMark x1="3233" y1="75567" x2="433" y2="76533"/>
                        <a14:foregroundMark x1="3333" y1="93067" x2="24433" y2="98900"/>
                        <a14:foregroundMark x1="94300" y1="74167" x2="97500" y2="99600"/>
                        <a14:foregroundMark x1="60267" y1="82933" x2="64600" y2="83600"/>
                        <a14:foregroundMark x1="69733" y1="74167" x2="66800" y2="75267"/>
                        <a14:foregroundMark x1="65433" y1="74733" x2="68767" y2="73600"/>
                        <a14:backgroundMark x1="10433" y1="40700" x2="24300" y2="46533"/>
                        <a14:backgroundMark x1="42633" y1="41933" x2="40000" y2="48600"/>
                        <a14:backgroundMark x1="40000" y1="48600" x2="40000" y2="48900"/>
                        <a14:backgroundMark x1="36267" y1="40433" x2="36267" y2="41267"/>
                        <a14:backgroundMark x1="57767" y1="40567" x2="66500" y2="48100"/>
                        <a14:backgroundMark x1="66500" y1="48100" x2="70567" y2="55000"/>
                      </a14:backgroundRemoval>
                    </a14:imgEffect>
                  </a14:imgLayer>
                </a14:imgProps>
              </a:ext>
            </a:extLst>
          </a:blip>
          <a:srcRect l="6802" r="29178" b="35145"/>
          <a:stretch/>
        </p:blipFill>
        <p:spPr>
          <a:xfrm rot="19737094">
            <a:off x="96770" y="1313119"/>
            <a:ext cx="5600504" cy="4682829"/>
          </a:xfrm>
          <a:prstGeom prst="rect">
            <a:avLst/>
          </a:prstGeom>
        </p:spPr>
      </p:pic>
    </p:spTree>
    <p:extLst>
      <p:ext uri="{BB962C8B-B14F-4D97-AF65-F5344CB8AC3E}">
        <p14:creationId xmlns:p14="http://schemas.microsoft.com/office/powerpoint/2010/main" val="851211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4C0E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217CD-70C5-467B-B3AC-F031C65B3DC4}"/>
              </a:ext>
            </a:extLst>
          </p:cNvPr>
          <p:cNvSpPr>
            <a:spLocks noGrp="1"/>
          </p:cNvSpPr>
          <p:nvPr>
            <p:ph type="title"/>
          </p:nvPr>
        </p:nvSpPr>
        <p:spPr>
          <a:xfrm>
            <a:off x="1707135" y="1305061"/>
            <a:ext cx="8599930" cy="370620"/>
          </a:xfrm>
        </p:spPr>
        <p:txBody>
          <a:bodyPr>
            <a:normAutofit fontScale="90000"/>
          </a:bodyPr>
          <a:lstStyle/>
          <a:p>
            <a:pPr algn="ctr"/>
            <a:r>
              <a:rPr lang="en-US" sz="6600" dirty="0">
                <a:solidFill>
                  <a:schemeClr val="bg1"/>
                </a:solidFill>
              </a:rPr>
              <a:t>Drivers of trust and brand road map (Qual)</a:t>
            </a:r>
            <a:endParaRPr lang="en-IE" sz="6600" dirty="0">
              <a:solidFill>
                <a:schemeClr val="bg1"/>
              </a:solidFill>
            </a:endParaRPr>
          </a:p>
        </p:txBody>
      </p:sp>
      <p:pic>
        <p:nvPicPr>
          <p:cNvPr id="3" name="Picture 2" descr="A dog wearing a costume&#10;&#10;Description automatically generated">
            <a:extLst>
              <a:ext uri="{FF2B5EF4-FFF2-40B4-BE49-F238E27FC236}">
                <a16:creationId xmlns:a16="http://schemas.microsoft.com/office/drawing/2014/main" id="{E1C6D6A8-50DE-47A6-9415-7F880C059E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07" b="96767" l="9931" r="89954">
                        <a14:foregroundMark x1="26905" y1="9180" x2="32852" y2="13799"/>
                        <a14:foregroundMark x1="32852" y1="13799" x2="32852" y2="13799"/>
                        <a14:foregroundMark x1="72691" y1="9007" x2="74423" y2="12875"/>
                        <a14:foregroundMark x1="42898" y1="67898" x2="55774" y2="96767"/>
                      </a14:backgroundRemoval>
                    </a14:imgEffect>
                  </a14:imgLayer>
                </a14:imgProps>
              </a:ext>
            </a:extLst>
          </a:blip>
          <a:stretch>
            <a:fillRect/>
          </a:stretch>
        </p:blipFill>
        <p:spPr>
          <a:xfrm>
            <a:off x="2796540" y="8847974"/>
            <a:ext cx="6598920" cy="6598920"/>
          </a:xfrm>
          <a:prstGeom prst="rect">
            <a:avLst/>
          </a:prstGeom>
        </p:spPr>
      </p:pic>
      <p:sp>
        <p:nvSpPr>
          <p:cNvPr id="2" name="Rectangle 1">
            <a:extLst>
              <a:ext uri="{FF2B5EF4-FFF2-40B4-BE49-F238E27FC236}">
                <a16:creationId xmlns:a16="http://schemas.microsoft.com/office/drawing/2014/main" id="{51E6D87C-99B6-4B93-B95D-9EB8DE3B74C7}"/>
              </a:ext>
            </a:extLst>
          </p:cNvPr>
          <p:cNvSpPr/>
          <p:nvPr/>
        </p:nvSpPr>
        <p:spPr>
          <a:xfrm>
            <a:off x="11168743" y="1"/>
            <a:ext cx="1023257" cy="566057"/>
          </a:xfrm>
          <a:prstGeom prst="rect">
            <a:avLst/>
          </a:prstGeom>
          <a:solidFill>
            <a:srgbClr val="54C0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Gráfico 8">
            <a:extLst>
              <a:ext uri="{FF2B5EF4-FFF2-40B4-BE49-F238E27FC236}">
                <a16:creationId xmlns:a16="http://schemas.microsoft.com/office/drawing/2014/main" id="{1C242555-A458-4C2F-8F9A-B42D1EDB3612}"/>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39400" y="126719"/>
            <a:ext cx="1604063" cy="652856"/>
          </a:xfrm>
          <a:prstGeom prst="rect">
            <a:avLst/>
          </a:prstGeom>
        </p:spPr>
      </p:pic>
    </p:spTree>
    <p:extLst>
      <p:ext uri="{BB962C8B-B14F-4D97-AF65-F5344CB8AC3E}">
        <p14:creationId xmlns:p14="http://schemas.microsoft.com/office/powerpoint/2010/main" val="4969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36899 L 0 -0.96158 " pathEditMode="relative" rAng="0" ptsTypes="AA">
                                      <p:cBhvr>
                                        <p:cTn id="6" dur="2000" fill="hold"/>
                                        <p:tgtEl>
                                          <p:spTgt spid="3"/>
                                        </p:tgtEl>
                                        <p:attrNameLst>
                                          <p:attrName>ppt_x</p:attrName>
                                          <p:attrName>ppt_y</p:attrName>
                                        </p:attrNameLst>
                                      </p:cBhvr>
                                      <p:rCtr x="0" y="-29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217CD-70C5-467B-B3AC-F031C65B3DC4}"/>
              </a:ext>
            </a:extLst>
          </p:cNvPr>
          <p:cNvSpPr>
            <a:spLocks noGrp="1"/>
          </p:cNvSpPr>
          <p:nvPr>
            <p:ph type="title"/>
          </p:nvPr>
        </p:nvSpPr>
        <p:spPr>
          <a:xfrm>
            <a:off x="119239" y="164520"/>
            <a:ext cx="9046911" cy="370620"/>
          </a:xfrm>
        </p:spPr>
        <p:txBody>
          <a:bodyPr>
            <a:normAutofit fontScale="90000"/>
          </a:bodyPr>
          <a:lstStyle/>
          <a:p>
            <a:r>
              <a:rPr lang="en-IE" sz="3200" dirty="0"/>
              <a:t>Techniques to decode trust</a:t>
            </a:r>
          </a:p>
        </p:txBody>
      </p:sp>
      <p:pic>
        <p:nvPicPr>
          <p:cNvPr id="4" name="Picture 3">
            <a:extLst>
              <a:ext uri="{FF2B5EF4-FFF2-40B4-BE49-F238E27FC236}">
                <a16:creationId xmlns:a16="http://schemas.microsoft.com/office/drawing/2014/main" id="{1906294F-89CB-46DC-839E-EB56B0BAFEFE}"/>
              </a:ext>
            </a:extLst>
          </p:cNvPr>
          <p:cNvPicPr/>
          <p:nvPr/>
        </p:nvPicPr>
        <p:blipFill>
          <a:blip r:embed="rId3"/>
          <a:stretch>
            <a:fillRect/>
          </a:stretch>
        </p:blipFill>
        <p:spPr>
          <a:xfrm>
            <a:off x="1518994" y="4291829"/>
            <a:ext cx="2632647" cy="2288985"/>
          </a:xfrm>
          <a:prstGeom prst="rect">
            <a:avLst/>
          </a:prstGeom>
        </p:spPr>
      </p:pic>
      <p:sp>
        <p:nvSpPr>
          <p:cNvPr id="3" name="Parallelogram 2">
            <a:extLst>
              <a:ext uri="{FF2B5EF4-FFF2-40B4-BE49-F238E27FC236}">
                <a16:creationId xmlns:a16="http://schemas.microsoft.com/office/drawing/2014/main" id="{2FB63E4D-B0FA-499F-85FC-C04E79F885E9}"/>
              </a:ext>
            </a:extLst>
          </p:cNvPr>
          <p:cNvSpPr/>
          <p:nvPr/>
        </p:nvSpPr>
        <p:spPr>
          <a:xfrm>
            <a:off x="1405096" y="903528"/>
            <a:ext cx="7562179" cy="587682"/>
          </a:xfrm>
          <a:prstGeom prst="parallelogram">
            <a:avLst/>
          </a:prstGeom>
          <a:solidFill>
            <a:srgbClr val="90D7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IE" sz="2000" b="1" dirty="0">
                <a:latin typeface="+mj-lt"/>
              </a:rPr>
              <a:t>All respondents pre-tasked</a:t>
            </a:r>
          </a:p>
        </p:txBody>
      </p:sp>
      <p:sp>
        <p:nvSpPr>
          <p:cNvPr id="8" name="Parallelogram 7">
            <a:extLst>
              <a:ext uri="{FF2B5EF4-FFF2-40B4-BE49-F238E27FC236}">
                <a16:creationId xmlns:a16="http://schemas.microsoft.com/office/drawing/2014/main" id="{5A9B13BE-727D-41A4-BA31-F37518FB2E49}"/>
              </a:ext>
            </a:extLst>
          </p:cNvPr>
          <p:cNvSpPr/>
          <p:nvPr/>
        </p:nvSpPr>
        <p:spPr>
          <a:xfrm>
            <a:off x="1773422" y="1553873"/>
            <a:ext cx="7630979" cy="587682"/>
          </a:xfrm>
          <a:prstGeom prst="parallelogram">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IE" sz="2000" b="1" dirty="0">
                <a:latin typeface="+mj-lt"/>
              </a:rPr>
              <a:t>In-group interactive brand mapping </a:t>
            </a:r>
          </a:p>
        </p:txBody>
      </p:sp>
      <p:sp>
        <p:nvSpPr>
          <p:cNvPr id="9" name="Parallelogram 8">
            <a:extLst>
              <a:ext uri="{FF2B5EF4-FFF2-40B4-BE49-F238E27FC236}">
                <a16:creationId xmlns:a16="http://schemas.microsoft.com/office/drawing/2014/main" id="{81856199-B174-4B89-8F04-FBBAE9F51BDE}"/>
              </a:ext>
            </a:extLst>
          </p:cNvPr>
          <p:cNvSpPr/>
          <p:nvPr/>
        </p:nvSpPr>
        <p:spPr>
          <a:xfrm>
            <a:off x="2348302" y="2214266"/>
            <a:ext cx="7630979" cy="587682"/>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IE" sz="2000" b="1" dirty="0">
                <a:latin typeface="+mj-lt"/>
              </a:rPr>
              <a:t>Spontaneous associations with energy providers</a:t>
            </a:r>
          </a:p>
        </p:txBody>
      </p:sp>
      <p:sp>
        <p:nvSpPr>
          <p:cNvPr id="11" name="Parallelogram 10">
            <a:extLst>
              <a:ext uri="{FF2B5EF4-FFF2-40B4-BE49-F238E27FC236}">
                <a16:creationId xmlns:a16="http://schemas.microsoft.com/office/drawing/2014/main" id="{62A4A37D-7988-480F-9819-52435C6661C7}"/>
              </a:ext>
            </a:extLst>
          </p:cNvPr>
          <p:cNvSpPr/>
          <p:nvPr/>
        </p:nvSpPr>
        <p:spPr>
          <a:xfrm>
            <a:off x="2756819" y="2864610"/>
            <a:ext cx="7630665" cy="587682"/>
          </a:xfrm>
          <a:prstGeom prst="parallelogram">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IE" sz="2000" b="1" dirty="0">
                <a:latin typeface="+mj-lt"/>
              </a:rPr>
              <a:t>Review of sponsorship material across competitive set</a:t>
            </a:r>
          </a:p>
        </p:txBody>
      </p:sp>
      <p:pic>
        <p:nvPicPr>
          <p:cNvPr id="13" name="Picture 12">
            <a:extLst>
              <a:ext uri="{FF2B5EF4-FFF2-40B4-BE49-F238E27FC236}">
                <a16:creationId xmlns:a16="http://schemas.microsoft.com/office/drawing/2014/main" id="{1AFE8D94-2338-4B1C-9BED-3BBC1268666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837159" y="4319510"/>
            <a:ext cx="3411157" cy="2197626"/>
          </a:xfrm>
          <a:prstGeom prst="rect">
            <a:avLst/>
          </a:prstGeom>
          <a:noFill/>
        </p:spPr>
      </p:pic>
      <p:pic>
        <p:nvPicPr>
          <p:cNvPr id="14" name="Picture 13">
            <a:extLst>
              <a:ext uri="{FF2B5EF4-FFF2-40B4-BE49-F238E27FC236}">
                <a16:creationId xmlns:a16="http://schemas.microsoft.com/office/drawing/2014/main" id="{296003E8-3C7C-4170-876E-5B23FF033C2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80335" y="4319510"/>
            <a:ext cx="3228130" cy="2233625"/>
          </a:xfrm>
          <a:prstGeom prst="rect">
            <a:avLst/>
          </a:prstGeom>
          <a:noFill/>
        </p:spPr>
      </p:pic>
      <p:sp>
        <p:nvSpPr>
          <p:cNvPr id="15" name="Parallelogram 14">
            <a:extLst>
              <a:ext uri="{FF2B5EF4-FFF2-40B4-BE49-F238E27FC236}">
                <a16:creationId xmlns:a16="http://schemas.microsoft.com/office/drawing/2014/main" id="{67D15C75-A852-4250-8795-4FFC08684E64}"/>
              </a:ext>
            </a:extLst>
          </p:cNvPr>
          <p:cNvSpPr/>
          <p:nvPr/>
        </p:nvSpPr>
        <p:spPr>
          <a:xfrm>
            <a:off x="3210669" y="3519496"/>
            <a:ext cx="7630665" cy="587682"/>
          </a:xfrm>
          <a:prstGeom prst="parallelogram">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IE" sz="2000" b="1" dirty="0">
                <a:latin typeface="+mj-lt"/>
              </a:rPr>
              <a:t>Assessment of </a:t>
            </a:r>
            <a:r>
              <a:rPr lang="en-IE" sz="2000" b="1" dirty="0" err="1">
                <a:latin typeface="+mj-lt"/>
              </a:rPr>
              <a:t>Energia’s</a:t>
            </a:r>
            <a:r>
              <a:rPr lang="en-IE" sz="2000" b="1" dirty="0">
                <a:latin typeface="+mj-lt"/>
              </a:rPr>
              <a:t> ‘Proof Points’</a:t>
            </a:r>
          </a:p>
        </p:txBody>
      </p:sp>
    </p:spTree>
    <p:extLst>
      <p:ext uri="{BB962C8B-B14F-4D97-AF65-F5344CB8AC3E}">
        <p14:creationId xmlns:p14="http://schemas.microsoft.com/office/powerpoint/2010/main" val="426538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217CD-70C5-467B-B3AC-F031C65B3DC4}"/>
              </a:ext>
            </a:extLst>
          </p:cNvPr>
          <p:cNvSpPr>
            <a:spLocks noGrp="1"/>
          </p:cNvSpPr>
          <p:nvPr>
            <p:ph type="title"/>
          </p:nvPr>
        </p:nvSpPr>
        <p:spPr>
          <a:xfrm>
            <a:off x="287589" y="247491"/>
            <a:ext cx="9046911" cy="370620"/>
          </a:xfrm>
        </p:spPr>
        <p:txBody>
          <a:bodyPr>
            <a:normAutofit fontScale="90000"/>
          </a:bodyPr>
          <a:lstStyle/>
          <a:p>
            <a:r>
              <a:rPr lang="en-IE" sz="3200" dirty="0"/>
              <a:t>Trust drivers for all brands</a:t>
            </a:r>
          </a:p>
        </p:txBody>
      </p:sp>
      <p:pic>
        <p:nvPicPr>
          <p:cNvPr id="12" name="Picture 11">
            <a:extLst>
              <a:ext uri="{FF2B5EF4-FFF2-40B4-BE49-F238E27FC236}">
                <a16:creationId xmlns:a16="http://schemas.microsoft.com/office/drawing/2014/main" id="{6727767C-DB98-4D7E-A557-E70FDEE134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86580" y="1206078"/>
            <a:ext cx="5795831" cy="5646105"/>
          </a:xfrm>
          <a:prstGeom prst="rect">
            <a:avLst/>
          </a:prstGeom>
        </p:spPr>
      </p:pic>
      <p:sp>
        <p:nvSpPr>
          <p:cNvPr id="13" name="TextBox 12">
            <a:extLst>
              <a:ext uri="{FF2B5EF4-FFF2-40B4-BE49-F238E27FC236}">
                <a16:creationId xmlns:a16="http://schemas.microsoft.com/office/drawing/2014/main" id="{3BBDB908-CC6A-42D6-8933-AC22631D1D62}"/>
              </a:ext>
            </a:extLst>
          </p:cNvPr>
          <p:cNvSpPr txBox="1"/>
          <p:nvPr/>
        </p:nvSpPr>
        <p:spPr>
          <a:xfrm>
            <a:off x="7062629" y="785719"/>
            <a:ext cx="1800000" cy="1800000"/>
          </a:xfrm>
          <a:prstGeom prst="ellipse">
            <a:avLst/>
          </a:prstGeom>
          <a:solidFill>
            <a:srgbClr val="D9006F"/>
          </a:solidFill>
        </p:spPr>
        <p:txBody>
          <a:bodyPr wrap="square" lIns="36000" tIns="36000" rIns="36000" bIns="36000" rtlCol="0" anchor="ctr" anchorCtr="0">
            <a:noAutofit/>
          </a:bodyPr>
          <a:lstStyle/>
          <a:p>
            <a:pPr algn="ctr" defTabSz="497693" eaLnBrk="1" fontAlgn="auto" hangingPunct="1">
              <a:spcBef>
                <a:spcPts val="0"/>
              </a:spcBef>
              <a:spcAft>
                <a:spcPts val="0"/>
              </a:spcAft>
              <a:defRPr/>
            </a:pPr>
            <a:r>
              <a:rPr lang="en-IE" b="1" kern="0" dirty="0">
                <a:solidFill>
                  <a:srgbClr val="F8F8F8"/>
                </a:solidFill>
                <a:latin typeface="+mj-lt"/>
              </a:rPr>
              <a:t>The view from here</a:t>
            </a:r>
          </a:p>
        </p:txBody>
      </p:sp>
      <p:sp>
        <p:nvSpPr>
          <p:cNvPr id="14" name="TextBox 13">
            <a:extLst>
              <a:ext uri="{FF2B5EF4-FFF2-40B4-BE49-F238E27FC236}">
                <a16:creationId xmlns:a16="http://schemas.microsoft.com/office/drawing/2014/main" id="{2A007FA1-97C2-464B-9E0A-8CF0D7BE8AD0}"/>
              </a:ext>
            </a:extLst>
          </p:cNvPr>
          <p:cNvSpPr txBox="1"/>
          <p:nvPr/>
        </p:nvSpPr>
        <p:spPr>
          <a:xfrm>
            <a:off x="8009693" y="2842584"/>
            <a:ext cx="1800000" cy="1800000"/>
          </a:xfrm>
          <a:prstGeom prst="ellipse">
            <a:avLst/>
          </a:prstGeom>
          <a:solidFill>
            <a:sysClr val="windowText" lastClr="000000">
              <a:lumMod val="65000"/>
              <a:lumOff val="35000"/>
            </a:sysClr>
          </a:solidFill>
        </p:spPr>
        <p:txBody>
          <a:bodyPr wrap="square" lIns="36000" tIns="36000" rIns="36000" bIns="36000" rtlCol="0" anchor="ctr" anchorCtr="0">
            <a:noAutofit/>
          </a:bodyPr>
          <a:lstStyle/>
          <a:p>
            <a:pPr algn="ctr" defTabSz="497693" eaLnBrk="1" fontAlgn="auto" hangingPunct="1">
              <a:spcBef>
                <a:spcPts val="0"/>
              </a:spcBef>
              <a:spcAft>
                <a:spcPts val="0"/>
              </a:spcAft>
              <a:defRPr/>
            </a:pPr>
            <a:r>
              <a:rPr lang="en-IE" b="1" kern="0" dirty="0">
                <a:solidFill>
                  <a:srgbClr val="F8F8F8"/>
                </a:solidFill>
                <a:latin typeface="+mj-lt"/>
              </a:rPr>
              <a:t>Frequency of interaction</a:t>
            </a:r>
          </a:p>
        </p:txBody>
      </p:sp>
      <p:sp>
        <p:nvSpPr>
          <p:cNvPr id="15" name="TextBox 14">
            <a:extLst>
              <a:ext uri="{FF2B5EF4-FFF2-40B4-BE49-F238E27FC236}">
                <a16:creationId xmlns:a16="http://schemas.microsoft.com/office/drawing/2014/main" id="{0E9D6201-F4D7-4851-A37E-3A204CBA9BDB}"/>
              </a:ext>
            </a:extLst>
          </p:cNvPr>
          <p:cNvSpPr txBox="1"/>
          <p:nvPr/>
        </p:nvSpPr>
        <p:spPr>
          <a:xfrm>
            <a:off x="7379803" y="4899449"/>
            <a:ext cx="1800000" cy="1800000"/>
          </a:xfrm>
          <a:prstGeom prst="ellipse">
            <a:avLst/>
          </a:prstGeom>
          <a:solidFill>
            <a:srgbClr val="008FC5"/>
          </a:solidFill>
        </p:spPr>
        <p:txBody>
          <a:bodyPr wrap="square" lIns="36000" tIns="36000" rIns="36000" bIns="36000" rtlCol="0" anchor="ctr" anchorCtr="0">
            <a:noAutofit/>
          </a:bodyPr>
          <a:lstStyle/>
          <a:p>
            <a:pPr algn="ctr" defTabSz="497693" eaLnBrk="1" fontAlgn="auto" hangingPunct="1">
              <a:spcBef>
                <a:spcPts val="0"/>
              </a:spcBef>
              <a:spcAft>
                <a:spcPts val="0"/>
              </a:spcAft>
              <a:defRPr/>
            </a:pPr>
            <a:r>
              <a:rPr lang="en-IE" b="1" kern="0" dirty="0">
                <a:solidFill>
                  <a:srgbClr val="F8F8F8"/>
                </a:solidFill>
                <a:latin typeface="+mj-lt"/>
              </a:rPr>
              <a:t>Market trajectory</a:t>
            </a:r>
          </a:p>
        </p:txBody>
      </p:sp>
      <p:sp>
        <p:nvSpPr>
          <p:cNvPr id="16" name="TextBox 15">
            <a:extLst>
              <a:ext uri="{FF2B5EF4-FFF2-40B4-BE49-F238E27FC236}">
                <a16:creationId xmlns:a16="http://schemas.microsoft.com/office/drawing/2014/main" id="{6C6DD82E-8194-41B0-8D91-B5A9FA50DA4D}"/>
              </a:ext>
            </a:extLst>
          </p:cNvPr>
          <p:cNvSpPr txBox="1"/>
          <p:nvPr/>
        </p:nvSpPr>
        <p:spPr>
          <a:xfrm>
            <a:off x="2778017" y="2751757"/>
            <a:ext cx="1800000" cy="1800000"/>
          </a:xfrm>
          <a:prstGeom prst="ellipse">
            <a:avLst/>
          </a:prstGeom>
          <a:solidFill>
            <a:srgbClr val="FFC000"/>
          </a:solidFill>
        </p:spPr>
        <p:txBody>
          <a:bodyPr wrap="square" lIns="36000" tIns="36000" rIns="36000" bIns="36000" rtlCol="0" anchor="ctr" anchorCtr="0">
            <a:noAutofit/>
          </a:bodyPr>
          <a:lstStyle/>
          <a:p>
            <a:pPr algn="ctr" defTabSz="497693" eaLnBrk="1" fontAlgn="auto" hangingPunct="1">
              <a:spcBef>
                <a:spcPts val="0"/>
              </a:spcBef>
              <a:spcAft>
                <a:spcPts val="0"/>
              </a:spcAft>
            </a:pPr>
            <a:r>
              <a:rPr lang="en-IE" b="1" dirty="0">
                <a:solidFill>
                  <a:schemeClr val="tx1">
                    <a:lumMod val="75000"/>
                    <a:lumOff val="25000"/>
                  </a:schemeClr>
                </a:solidFill>
                <a:latin typeface="+mj-lt"/>
              </a:rPr>
              <a:t>Fit with life</a:t>
            </a:r>
          </a:p>
        </p:txBody>
      </p:sp>
      <p:sp>
        <p:nvSpPr>
          <p:cNvPr id="17" name="TextBox 16">
            <a:extLst>
              <a:ext uri="{FF2B5EF4-FFF2-40B4-BE49-F238E27FC236}">
                <a16:creationId xmlns:a16="http://schemas.microsoft.com/office/drawing/2014/main" id="{46B16049-0570-4E3D-85F2-031CB9D7E96D}"/>
              </a:ext>
            </a:extLst>
          </p:cNvPr>
          <p:cNvSpPr txBox="1"/>
          <p:nvPr/>
        </p:nvSpPr>
        <p:spPr>
          <a:xfrm>
            <a:off x="3275547" y="4884575"/>
            <a:ext cx="1800000" cy="1800000"/>
          </a:xfrm>
          <a:prstGeom prst="ellipse">
            <a:avLst/>
          </a:prstGeom>
          <a:solidFill>
            <a:srgbClr val="62297B"/>
          </a:solidFill>
        </p:spPr>
        <p:txBody>
          <a:bodyPr wrap="square" lIns="36000" tIns="36000" rIns="36000" bIns="36000" rtlCol="0" anchor="ctr" anchorCtr="0">
            <a:noAutofit/>
          </a:bodyPr>
          <a:lstStyle/>
          <a:p>
            <a:pPr algn="ctr" defTabSz="497693" eaLnBrk="1" fontAlgn="auto" hangingPunct="1">
              <a:spcBef>
                <a:spcPts val="0"/>
              </a:spcBef>
              <a:spcAft>
                <a:spcPts val="0"/>
              </a:spcAft>
              <a:defRPr/>
            </a:pPr>
            <a:r>
              <a:rPr lang="en-IE" b="1" kern="0" dirty="0">
                <a:solidFill>
                  <a:srgbClr val="F8F8F8"/>
                </a:solidFill>
                <a:latin typeface="+mj-lt"/>
              </a:rPr>
              <a:t>Proximity:</a:t>
            </a:r>
          </a:p>
          <a:p>
            <a:pPr marL="285750" indent="-285750" algn="ctr" defTabSz="497693" eaLnBrk="1" fontAlgn="auto" hangingPunct="1">
              <a:spcBef>
                <a:spcPts val="0"/>
              </a:spcBef>
              <a:spcAft>
                <a:spcPts val="0"/>
              </a:spcAft>
              <a:buFont typeface="Arial" panose="020B0604020202020204" pitchFamily="34" charset="0"/>
              <a:buChar char="•"/>
              <a:defRPr/>
            </a:pPr>
            <a:r>
              <a:rPr lang="en-IE" b="1" kern="0" dirty="0">
                <a:solidFill>
                  <a:srgbClr val="F8F8F8"/>
                </a:solidFill>
                <a:latin typeface="+mj-lt"/>
              </a:rPr>
              <a:t>Cultural</a:t>
            </a:r>
          </a:p>
          <a:p>
            <a:pPr marL="285750" indent="-285750" algn="ctr" defTabSz="497693" eaLnBrk="1" fontAlgn="auto" hangingPunct="1">
              <a:spcBef>
                <a:spcPts val="0"/>
              </a:spcBef>
              <a:spcAft>
                <a:spcPts val="0"/>
              </a:spcAft>
              <a:buFont typeface="Arial" panose="020B0604020202020204" pitchFamily="34" charset="0"/>
              <a:buChar char="•"/>
              <a:defRPr/>
            </a:pPr>
            <a:r>
              <a:rPr lang="en-IE" b="1" kern="0" dirty="0">
                <a:solidFill>
                  <a:srgbClr val="F8F8F8"/>
                </a:solidFill>
                <a:latin typeface="+mj-lt"/>
              </a:rPr>
              <a:t>Physical </a:t>
            </a:r>
          </a:p>
        </p:txBody>
      </p:sp>
      <p:sp>
        <p:nvSpPr>
          <p:cNvPr id="18" name="TextBox 17">
            <a:extLst>
              <a:ext uri="{FF2B5EF4-FFF2-40B4-BE49-F238E27FC236}">
                <a16:creationId xmlns:a16="http://schemas.microsoft.com/office/drawing/2014/main" id="{B312410E-92AD-454C-939C-0FFC282D4047}"/>
              </a:ext>
            </a:extLst>
          </p:cNvPr>
          <p:cNvSpPr txBox="1"/>
          <p:nvPr/>
        </p:nvSpPr>
        <p:spPr>
          <a:xfrm>
            <a:off x="3815998" y="792955"/>
            <a:ext cx="1800000" cy="1800000"/>
          </a:xfrm>
          <a:prstGeom prst="ellipse">
            <a:avLst/>
          </a:prstGeom>
          <a:solidFill>
            <a:srgbClr val="008D8F"/>
          </a:solidFill>
        </p:spPr>
        <p:txBody>
          <a:bodyPr wrap="square" lIns="36000" tIns="36000" rIns="36000" bIns="36000" rtlCol="0" anchor="ctr" anchorCtr="0">
            <a:noAutofit/>
          </a:bodyPr>
          <a:lstStyle/>
          <a:p>
            <a:pPr algn="ctr" defTabSz="497693" eaLnBrk="1" fontAlgn="auto" hangingPunct="1">
              <a:spcBef>
                <a:spcPts val="0"/>
              </a:spcBef>
              <a:spcAft>
                <a:spcPts val="0"/>
              </a:spcAft>
              <a:defRPr/>
            </a:pPr>
            <a:r>
              <a:rPr lang="en-IE" b="1" kern="0" dirty="0">
                <a:solidFill>
                  <a:srgbClr val="F8F8F8"/>
                </a:solidFill>
                <a:latin typeface="+mj-lt"/>
              </a:rPr>
              <a:t>Reliability </a:t>
            </a:r>
          </a:p>
        </p:txBody>
      </p:sp>
    </p:spTree>
    <p:extLst>
      <p:ext uri="{BB962C8B-B14F-4D97-AF65-F5344CB8AC3E}">
        <p14:creationId xmlns:p14="http://schemas.microsoft.com/office/powerpoint/2010/main" val="80865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D696-9C25-44CB-B264-CD97879EBF79}"/>
              </a:ext>
            </a:extLst>
          </p:cNvPr>
          <p:cNvSpPr>
            <a:spLocks noGrp="1"/>
          </p:cNvSpPr>
          <p:nvPr>
            <p:ph type="title"/>
          </p:nvPr>
        </p:nvSpPr>
        <p:spPr>
          <a:xfrm>
            <a:off x="217115" y="0"/>
            <a:ext cx="9417019" cy="898462"/>
          </a:xfrm>
        </p:spPr>
        <p:txBody>
          <a:bodyPr/>
          <a:lstStyle/>
          <a:p>
            <a:r>
              <a:rPr lang="en-IE" sz="2900" dirty="0">
                <a:solidFill>
                  <a:srgbClr val="54C0E8"/>
                </a:solidFill>
                <a:latin typeface="Trebuchet MS" panose="020B0603020202020204" pitchFamily="34" charset="0"/>
                <a:ea typeface="+mj-ea"/>
                <a:cs typeface="+mj-cs"/>
              </a:rPr>
              <a:t>Key focus</a:t>
            </a:r>
          </a:p>
        </p:txBody>
      </p:sp>
      <p:sp>
        <p:nvSpPr>
          <p:cNvPr id="7" name="TextBox 6">
            <a:extLst>
              <a:ext uri="{FF2B5EF4-FFF2-40B4-BE49-F238E27FC236}">
                <a16:creationId xmlns:a16="http://schemas.microsoft.com/office/drawing/2014/main" id="{893062A6-21E1-49AC-857D-515C48BAF31B}"/>
              </a:ext>
            </a:extLst>
          </p:cNvPr>
          <p:cNvSpPr txBox="1"/>
          <p:nvPr/>
        </p:nvSpPr>
        <p:spPr>
          <a:xfrm>
            <a:off x="1627272" y="1382297"/>
            <a:ext cx="1944216" cy="1810454"/>
          </a:xfrm>
          <a:prstGeom prst="ellipse">
            <a:avLst/>
          </a:prstGeom>
          <a:solidFill>
            <a:schemeClr val="accent1"/>
          </a:solidFill>
        </p:spPr>
        <p:txBody>
          <a:bodyPr wrap="square" lIns="32645" tIns="32645" rIns="32645" bIns="32645" rtlCol="0" anchor="ctr" anchorCtr="0">
            <a:noAutofit/>
          </a:bodyPr>
          <a:lstStyle/>
          <a:p>
            <a:pPr algn="ctr" defTabSz="451308">
              <a:lnSpc>
                <a:spcPct val="90000"/>
              </a:lnSpc>
            </a:pPr>
            <a:r>
              <a:rPr lang="en-IE" sz="2000" b="1" dirty="0">
                <a:solidFill>
                  <a:srgbClr val="F8F8F8"/>
                </a:solidFill>
                <a:latin typeface="Calibri" panose="020F0502020204030204" pitchFamily="34" charset="0"/>
                <a:cs typeface="Calibri" panose="020F0502020204030204" pitchFamily="34" charset="0"/>
              </a:rPr>
              <a:t>Awareness raising</a:t>
            </a:r>
          </a:p>
        </p:txBody>
      </p:sp>
      <p:sp>
        <p:nvSpPr>
          <p:cNvPr id="6" name="Content Placeholder 5">
            <a:extLst>
              <a:ext uri="{FF2B5EF4-FFF2-40B4-BE49-F238E27FC236}">
                <a16:creationId xmlns:a16="http://schemas.microsoft.com/office/drawing/2014/main" id="{13E36190-1284-4AF0-90AA-91516A3EE7C4}"/>
              </a:ext>
            </a:extLst>
          </p:cNvPr>
          <p:cNvSpPr>
            <a:spLocks noGrp="1"/>
          </p:cNvSpPr>
          <p:nvPr>
            <p:ph idx="1"/>
          </p:nvPr>
        </p:nvSpPr>
        <p:spPr>
          <a:xfrm>
            <a:off x="3614717" y="1967800"/>
            <a:ext cx="7632611" cy="432607"/>
          </a:xfrm>
        </p:spPr>
        <p:txBody>
          <a:bodyPr/>
          <a:lstStyle/>
          <a:p>
            <a:r>
              <a:rPr lang="en-IE" sz="2000" dirty="0">
                <a:latin typeface="Calibri" panose="020F0502020204030204" pitchFamily="34" charset="0"/>
                <a:cs typeface="Calibri" panose="020F0502020204030204" pitchFamily="34" charset="0"/>
              </a:rPr>
              <a:t>Build greater awareness of the stability and scale of the brand.</a:t>
            </a:r>
          </a:p>
          <a:p>
            <a:pPr marL="0" indent="0">
              <a:buNone/>
            </a:pPr>
            <a:endParaRPr lang="en-IE" sz="20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6EAB763-3F49-46D9-8E96-EDB42DE075CB}"/>
              </a:ext>
            </a:extLst>
          </p:cNvPr>
          <p:cNvSpPr txBox="1"/>
          <p:nvPr/>
        </p:nvSpPr>
        <p:spPr>
          <a:xfrm>
            <a:off x="1627271" y="3383738"/>
            <a:ext cx="1944216" cy="1810454"/>
          </a:xfrm>
          <a:prstGeom prst="ellipse">
            <a:avLst/>
          </a:prstGeom>
          <a:solidFill>
            <a:schemeClr val="accent5"/>
          </a:solidFill>
        </p:spPr>
        <p:txBody>
          <a:bodyPr wrap="square" lIns="36000" tIns="36000" rIns="36000" bIns="36000" rtlCol="0" anchor="ctr" anchorCtr="0">
            <a:noAutofit/>
          </a:bodyPr>
          <a:lstStyle/>
          <a:p>
            <a:pPr algn="ctr">
              <a:lnSpc>
                <a:spcPct val="90000"/>
              </a:lnSpc>
            </a:pPr>
            <a:r>
              <a:rPr lang="en-IE" sz="2000" b="1">
                <a:solidFill>
                  <a:schemeClr val="bg1"/>
                </a:solidFill>
                <a:latin typeface="Calibri" panose="020F0502020204030204" pitchFamily="34" charset="0"/>
                <a:cs typeface="Calibri" panose="020F0502020204030204" pitchFamily="34" charset="0"/>
              </a:rPr>
              <a:t>Sense of connection to place</a:t>
            </a:r>
            <a:endParaRPr lang="en-IE" sz="2000" b="1" dirty="0">
              <a:solidFill>
                <a:schemeClr val="bg1"/>
              </a:solidFill>
              <a:latin typeface="Calibri" panose="020F0502020204030204" pitchFamily="34" charset="0"/>
              <a:cs typeface="Calibri" panose="020F0502020204030204" pitchFamily="34" charset="0"/>
            </a:endParaRPr>
          </a:p>
        </p:txBody>
      </p:sp>
      <p:sp>
        <p:nvSpPr>
          <p:cNvPr id="10" name="Content Placeholder 5">
            <a:extLst>
              <a:ext uri="{FF2B5EF4-FFF2-40B4-BE49-F238E27FC236}">
                <a16:creationId xmlns:a16="http://schemas.microsoft.com/office/drawing/2014/main" id="{7DE9F003-BF2D-47E1-8D96-51487ADF4697}"/>
              </a:ext>
            </a:extLst>
          </p:cNvPr>
          <p:cNvSpPr txBox="1">
            <a:spLocks/>
          </p:cNvSpPr>
          <p:nvPr/>
        </p:nvSpPr>
        <p:spPr>
          <a:xfrm>
            <a:off x="3658260" y="3987891"/>
            <a:ext cx="6790647" cy="1799999"/>
          </a:xfrm>
          <a:prstGeom prst="rect">
            <a:avLst/>
          </a:prstGeom>
        </p:spPr>
        <p:txBody>
          <a:bodyPr vert="horz" lIns="91428" tIns="45715" rIns="91428" bIns="45715" rtlCol="0">
            <a:noAutofit/>
          </a:bodyPr>
          <a:lstStyle>
            <a:lvl1pPr marL="338480" indent="-338480" algn="l" defTabSz="451308" rtl="0" eaLnBrk="1" latinLnBrk="0" hangingPunct="1">
              <a:spcBef>
                <a:spcPts val="453"/>
              </a:spcBef>
              <a:spcAft>
                <a:spcPts val="453"/>
              </a:spcAft>
              <a:buClr>
                <a:srgbClr val="0092D2"/>
              </a:buClr>
              <a:buSzPct val="110000"/>
              <a:buFont typeface="Verdana" pitchFamily="34" charset="0"/>
              <a:buChar char="●"/>
              <a:defRPr sz="1451" kern="1200">
                <a:solidFill>
                  <a:schemeClr val="tx1"/>
                </a:solidFill>
                <a:latin typeface="Verdana" pitchFamily="34" charset="0"/>
                <a:ea typeface="Verdana" pitchFamily="34" charset="0"/>
                <a:cs typeface="Verdana" pitchFamily="34" charset="0"/>
              </a:defRPr>
            </a:lvl1pPr>
            <a:lvl2pPr marL="733375" indent="-282067" algn="l" defTabSz="451308" rtl="0" eaLnBrk="1" latinLnBrk="0" hangingPunct="1">
              <a:spcBef>
                <a:spcPts val="453"/>
              </a:spcBef>
              <a:spcAft>
                <a:spcPts val="453"/>
              </a:spcAft>
              <a:buClr>
                <a:schemeClr val="tx1">
                  <a:lumMod val="50000"/>
                  <a:lumOff val="50000"/>
                </a:schemeClr>
              </a:buClr>
              <a:buSzPct val="90000"/>
              <a:buFont typeface="Wingdings" pitchFamily="2" charset="2"/>
              <a:buChar char="v"/>
              <a:defRPr sz="1451" kern="1200">
                <a:solidFill>
                  <a:schemeClr val="tx1"/>
                </a:solidFill>
                <a:latin typeface="Verdana" pitchFamily="34" charset="0"/>
                <a:ea typeface="Verdana" pitchFamily="34" charset="0"/>
                <a:cs typeface="Verdana" pitchFamily="34" charset="0"/>
              </a:defRPr>
            </a:lvl2pPr>
            <a:lvl3pPr marL="1128268" indent="-225654" algn="l" defTabSz="451308" rtl="0" eaLnBrk="1" latinLnBrk="0" hangingPunct="1">
              <a:spcBef>
                <a:spcPts val="453"/>
              </a:spcBef>
              <a:spcAft>
                <a:spcPts val="453"/>
              </a:spcAft>
              <a:buClr>
                <a:schemeClr val="tx1">
                  <a:lumMod val="50000"/>
                  <a:lumOff val="50000"/>
                </a:schemeClr>
              </a:buClr>
              <a:buFont typeface="Wingdings" pitchFamily="2" charset="2"/>
              <a:buChar char="§"/>
              <a:defRPr sz="1451" kern="1200">
                <a:solidFill>
                  <a:schemeClr val="tx1"/>
                </a:solidFill>
                <a:latin typeface="Verdana" pitchFamily="34" charset="0"/>
                <a:ea typeface="Verdana" pitchFamily="34" charset="0"/>
                <a:cs typeface="Verdana" pitchFamily="34" charset="0"/>
              </a:defRPr>
            </a:lvl3pPr>
            <a:lvl4pPr marL="1579575" indent="-225654" algn="l" defTabSz="451308" rtl="0" eaLnBrk="1" latinLnBrk="0" hangingPunct="1">
              <a:spcBef>
                <a:spcPts val="453"/>
              </a:spcBef>
              <a:spcAft>
                <a:spcPts val="453"/>
              </a:spcAft>
              <a:buFont typeface="Arial"/>
              <a:buChar char="–"/>
              <a:defRPr sz="1451" kern="1200">
                <a:solidFill>
                  <a:schemeClr val="tx1"/>
                </a:solidFill>
                <a:latin typeface="Verdana" pitchFamily="34" charset="0"/>
                <a:ea typeface="Verdana" pitchFamily="34" charset="0"/>
                <a:cs typeface="Verdana" pitchFamily="34" charset="0"/>
              </a:defRPr>
            </a:lvl4pPr>
            <a:lvl5pPr marL="2030882" indent="-225654" algn="l" defTabSz="451308" rtl="0" eaLnBrk="1" latinLnBrk="0" hangingPunct="1">
              <a:spcBef>
                <a:spcPts val="453"/>
              </a:spcBef>
              <a:spcAft>
                <a:spcPts val="453"/>
              </a:spcAft>
              <a:buFont typeface="Arial"/>
              <a:buChar char="»"/>
              <a:defRPr sz="1451" kern="1200">
                <a:solidFill>
                  <a:schemeClr val="tx1"/>
                </a:solidFill>
                <a:latin typeface="Verdana" pitchFamily="34" charset="0"/>
                <a:ea typeface="Verdana" pitchFamily="34" charset="0"/>
                <a:cs typeface="Verdana" pitchFamily="34" charset="0"/>
              </a:defRPr>
            </a:lvl5pPr>
            <a:lvl6pPr marL="2482189" indent="-225654" algn="l" defTabSz="451308" rtl="0" eaLnBrk="1" latinLnBrk="0" hangingPunct="1">
              <a:spcBef>
                <a:spcPct val="20000"/>
              </a:spcBef>
              <a:buFont typeface="Arial"/>
              <a:buChar char="•"/>
              <a:defRPr sz="1995" kern="1200">
                <a:solidFill>
                  <a:schemeClr val="tx1"/>
                </a:solidFill>
                <a:latin typeface="+mn-lt"/>
                <a:ea typeface="+mn-ea"/>
                <a:cs typeface="+mn-cs"/>
              </a:defRPr>
            </a:lvl6pPr>
            <a:lvl7pPr marL="2933497" indent="-225654" algn="l" defTabSz="451308" rtl="0" eaLnBrk="1" latinLnBrk="0" hangingPunct="1">
              <a:spcBef>
                <a:spcPct val="20000"/>
              </a:spcBef>
              <a:buFont typeface="Arial"/>
              <a:buChar char="•"/>
              <a:defRPr sz="1995" kern="1200">
                <a:solidFill>
                  <a:schemeClr val="tx1"/>
                </a:solidFill>
                <a:latin typeface="+mn-lt"/>
                <a:ea typeface="+mn-ea"/>
                <a:cs typeface="+mn-cs"/>
              </a:defRPr>
            </a:lvl7pPr>
            <a:lvl8pPr marL="3384803" indent="-225654" algn="l" defTabSz="451308" rtl="0" eaLnBrk="1" latinLnBrk="0" hangingPunct="1">
              <a:spcBef>
                <a:spcPct val="20000"/>
              </a:spcBef>
              <a:buFont typeface="Arial"/>
              <a:buChar char="•"/>
              <a:defRPr sz="1995" kern="1200">
                <a:solidFill>
                  <a:schemeClr val="tx1"/>
                </a:solidFill>
                <a:latin typeface="+mn-lt"/>
                <a:ea typeface="+mn-ea"/>
                <a:cs typeface="+mn-cs"/>
              </a:defRPr>
            </a:lvl8pPr>
            <a:lvl9pPr marL="3836111" indent="-225654" algn="l" defTabSz="451308" rtl="0" eaLnBrk="1" latinLnBrk="0" hangingPunct="1">
              <a:spcBef>
                <a:spcPct val="20000"/>
              </a:spcBef>
              <a:buFont typeface="Arial"/>
              <a:buChar char="•"/>
              <a:defRPr sz="1995" kern="1200">
                <a:solidFill>
                  <a:schemeClr val="tx1"/>
                </a:solidFill>
                <a:latin typeface="+mn-lt"/>
                <a:ea typeface="+mn-ea"/>
                <a:cs typeface="+mn-cs"/>
              </a:defRPr>
            </a:lvl9pPr>
          </a:lstStyle>
          <a:p>
            <a:pPr>
              <a:buClr>
                <a:schemeClr val="accent5"/>
              </a:buClr>
            </a:pPr>
            <a:r>
              <a:rPr lang="en-IE" sz="2000" dirty="0">
                <a:latin typeface="Calibri" panose="020F0502020204030204" pitchFamily="34" charset="0"/>
                <a:cs typeface="Calibri" panose="020F0502020204030204" pitchFamily="34" charset="0"/>
              </a:rPr>
              <a:t>While many other brands lack a tangible expression, there is a greater priority for </a:t>
            </a:r>
            <a:r>
              <a:rPr lang="en-IE" sz="2000" dirty="0" err="1">
                <a:latin typeface="Calibri" panose="020F0502020204030204" pitchFamily="34" charset="0"/>
                <a:cs typeface="Calibri" panose="020F0502020204030204" pitchFamily="34" charset="0"/>
              </a:rPr>
              <a:t>Energia</a:t>
            </a:r>
            <a:r>
              <a:rPr lang="en-IE" sz="2000" dirty="0">
                <a:latin typeface="Calibri" panose="020F0502020204030204" pitchFamily="34" charset="0"/>
                <a:cs typeface="Calibri" panose="020F0502020204030204" pitchFamily="34" charset="0"/>
              </a:rPr>
              <a:t> to be present in the real world.</a:t>
            </a:r>
          </a:p>
        </p:txBody>
      </p:sp>
      <p:sp>
        <p:nvSpPr>
          <p:cNvPr id="9" name="TextBox 8">
            <a:extLst>
              <a:ext uri="{FF2B5EF4-FFF2-40B4-BE49-F238E27FC236}">
                <a16:creationId xmlns:a16="http://schemas.microsoft.com/office/drawing/2014/main" id="{AB2474B0-155F-4524-8711-9EEFE5CE7F84}"/>
              </a:ext>
            </a:extLst>
          </p:cNvPr>
          <p:cNvSpPr txBox="1"/>
          <p:nvPr/>
        </p:nvSpPr>
        <p:spPr>
          <a:xfrm>
            <a:off x="2181749" y="5857890"/>
            <a:ext cx="7828501" cy="777922"/>
          </a:xfrm>
          <a:prstGeom prst="parallelogram">
            <a:avLst/>
          </a:prstGeom>
          <a:solidFill>
            <a:schemeClr val="tx1">
              <a:lumMod val="75000"/>
              <a:lumOff val="25000"/>
            </a:schemeClr>
          </a:solidFill>
        </p:spPr>
        <p:txBody>
          <a:bodyPr wrap="square" rtlCol="0" anchor="ctr" anchorCtr="0">
            <a:noAutofit/>
          </a:bodyPr>
          <a:lstStyle/>
          <a:p>
            <a:pPr algn="ctr" defTabSz="451308"/>
            <a:r>
              <a:rPr lang="en-US" b="1" dirty="0">
                <a:solidFill>
                  <a:srgbClr val="F8F8F8"/>
                </a:solidFill>
                <a:latin typeface="Calibri" panose="020F0502020204030204" pitchFamily="34" charset="0"/>
                <a:cs typeface="Calibri" panose="020F0502020204030204" pitchFamily="34" charset="0"/>
              </a:rPr>
              <a:t>This is not a brand people distrust they just lack a foundation of confidence on which to build trust over time.</a:t>
            </a:r>
            <a:endParaRPr lang="en-IE" b="1" dirty="0">
              <a:solidFill>
                <a:srgbClr val="F8F8F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5083032"/>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217CD-70C5-467B-B3AC-F031C65B3DC4}"/>
              </a:ext>
            </a:extLst>
          </p:cNvPr>
          <p:cNvSpPr>
            <a:spLocks noGrp="1"/>
          </p:cNvSpPr>
          <p:nvPr>
            <p:ph type="title"/>
          </p:nvPr>
        </p:nvSpPr>
        <p:spPr>
          <a:xfrm>
            <a:off x="272905" y="626374"/>
            <a:ext cx="4616596" cy="370620"/>
          </a:xfrm>
        </p:spPr>
        <p:txBody>
          <a:bodyPr>
            <a:normAutofit fontScale="90000"/>
          </a:bodyPr>
          <a:lstStyle/>
          <a:p>
            <a:r>
              <a:rPr lang="en-IE" sz="3200" dirty="0"/>
              <a:t>Long term goal:</a:t>
            </a:r>
            <a:br>
              <a:rPr lang="en-IE" sz="3200" dirty="0"/>
            </a:br>
            <a:r>
              <a:rPr lang="en-IE" sz="3200" dirty="0"/>
              <a:t>Building Blocks for Trust in </a:t>
            </a:r>
            <a:r>
              <a:rPr lang="en-IE" sz="3200" dirty="0" err="1"/>
              <a:t>Energia</a:t>
            </a:r>
            <a:endParaRPr lang="en-IE" sz="3200" dirty="0"/>
          </a:p>
        </p:txBody>
      </p:sp>
      <p:pic>
        <p:nvPicPr>
          <p:cNvPr id="33" name="Picture 32">
            <a:extLst>
              <a:ext uri="{FF2B5EF4-FFF2-40B4-BE49-F238E27FC236}">
                <a16:creationId xmlns:a16="http://schemas.microsoft.com/office/drawing/2014/main" id="{C0DD899C-4069-41DF-B618-59737CC9A789}"/>
              </a:ext>
            </a:extLst>
          </p:cNvPr>
          <p:cNvPicPr>
            <a:picLocks noChangeAspect="1"/>
          </p:cNvPicPr>
          <p:nvPr/>
        </p:nvPicPr>
        <p:blipFill>
          <a:blip r:embed="rId3"/>
          <a:stretch>
            <a:fillRect/>
          </a:stretch>
        </p:blipFill>
        <p:spPr>
          <a:xfrm>
            <a:off x="1706350" y="819502"/>
            <a:ext cx="8949829" cy="6545940"/>
          </a:xfrm>
          <a:prstGeom prst="rect">
            <a:avLst/>
          </a:prstGeom>
        </p:spPr>
      </p:pic>
      <p:sp>
        <p:nvSpPr>
          <p:cNvPr id="34" name="Parallelogram 33">
            <a:extLst>
              <a:ext uri="{FF2B5EF4-FFF2-40B4-BE49-F238E27FC236}">
                <a16:creationId xmlns:a16="http://schemas.microsoft.com/office/drawing/2014/main" id="{2FE01F1C-4421-4910-8271-D75B386897F2}"/>
              </a:ext>
            </a:extLst>
          </p:cNvPr>
          <p:cNvSpPr/>
          <p:nvPr/>
        </p:nvSpPr>
        <p:spPr>
          <a:xfrm>
            <a:off x="5303281" y="1628546"/>
            <a:ext cx="1746200" cy="588622"/>
          </a:xfrm>
          <a:prstGeom prst="parallelogram">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3200" b="1" dirty="0">
                <a:solidFill>
                  <a:srgbClr val="D9006F"/>
                </a:solidFill>
              </a:rPr>
              <a:t>TRUST</a:t>
            </a:r>
          </a:p>
        </p:txBody>
      </p:sp>
      <p:sp>
        <p:nvSpPr>
          <p:cNvPr id="35" name="Parallelogram 34">
            <a:extLst>
              <a:ext uri="{FF2B5EF4-FFF2-40B4-BE49-F238E27FC236}">
                <a16:creationId xmlns:a16="http://schemas.microsoft.com/office/drawing/2014/main" id="{CDF0586A-38C1-4F5E-BEAA-D49F9B4B5FCA}"/>
              </a:ext>
            </a:extLst>
          </p:cNvPr>
          <p:cNvSpPr/>
          <p:nvPr/>
        </p:nvSpPr>
        <p:spPr>
          <a:xfrm>
            <a:off x="4323135" y="3393740"/>
            <a:ext cx="3706492" cy="704674"/>
          </a:xfrm>
          <a:prstGeom prst="parallelogram">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3600" b="1" dirty="0">
                <a:solidFill>
                  <a:schemeClr val="bg1">
                    <a:lumMod val="95000"/>
                  </a:schemeClr>
                </a:solidFill>
              </a:rPr>
              <a:t>CONFIDENCE</a:t>
            </a:r>
          </a:p>
        </p:txBody>
      </p:sp>
      <p:grpSp>
        <p:nvGrpSpPr>
          <p:cNvPr id="36" name="Group 35">
            <a:extLst>
              <a:ext uri="{FF2B5EF4-FFF2-40B4-BE49-F238E27FC236}">
                <a16:creationId xmlns:a16="http://schemas.microsoft.com/office/drawing/2014/main" id="{22E6EDD2-DFAB-493B-8490-FAA46A8A8CA4}"/>
              </a:ext>
            </a:extLst>
          </p:cNvPr>
          <p:cNvGrpSpPr/>
          <p:nvPr/>
        </p:nvGrpSpPr>
        <p:grpSpPr>
          <a:xfrm>
            <a:off x="9814350" y="880403"/>
            <a:ext cx="1746201" cy="1837924"/>
            <a:chOff x="8846411" y="1064351"/>
            <a:chExt cx="1746201" cy="1837924"/>
          </a:xfrm>
        </p:grpSpPr>
        <p:sp>
          <p:nvSpPr>
            <p:cNvPr id="37" name="TextBox 36">
              <a:extLst>
                <a:ext uri="{FF2B5EF4-FFF2-40B4-BE49-F238E27FC236}">
                  <a16:creationId xmlns:a16="http://schemas.microsoft.com/office/drawing/2014/main" id="{DEA2F8BD-300C-4F8A-90E5-35195C938FD2}"/>
                </a:ext>
              </a:extLst>
            </p:cNvPr>
            <p:cNvSpPr txBox="1"/>
            <p:nvPr/>
          </p:nvSpPr>
          <p:spPr>
            <a:xfrm>
              <a:off x="8846411" y="1064351"/>
              <a:ext cx="1746201" cy="830997"/>
            </a:xfrm>
            <a:prstGeom prst="rect">
              <a:avLst/>
            </a:prstGeom>
            <a:noFill/>
          </p:spPr>
          <p:txBody>
            <a:bodyPr wrap="square" rtlCol="0">
              <a:spAutoFit/>
            </a:bodyPr>
            <a:lstStyle/>
            <a:p>
              <a:pPr algn="ctr"/>
              <a:r>
                <a:rPr lang="en-IE" sz="2400" b="1" dirty="0">
                  <a:solidFill>
                    <a:schemeClr val="accent5">
                      <a:lumMod val="75000"/>
                    </a:schemeClr>
                  </a:solidFill>
                </a:rPr>
                <a:t>OVER</a:t>
              </a:r>
            </a:p>
            <a:p>
              <a:pPr algn="ctr"/>
              <a:r>
                <a:rPr lang="en-IE" sz="2400" b="1" dirty="0">
                  <a:solidFill>
                    <a:schemeClr val="accent5">
                      <a:lumMod val="75000"/>
                    </a:schemeClr>
                  </a:solidFill>
                </a:rPr>
                <a:t>TIME</a:t>
              </a:r>
            </a:p>
          </p:txBody>
        </p:sp>
        <p:sp>
          <p:nvSpPr>
            <p:cNvPr id="38" name="Arrow: Right 37">
              <a:extLst>
                <a:ext uri="{FF2B5EF4-FFF2-40B4-BE49-F238E27FC236}">
                  <a16:creationId xmlns:a16="http://schemas.microsoft.com/office/drawing/2014/main" id="{A97956A2-480E-45B9-9F81-FA27504A40AE}"/>
                </a:ext>
              </a:extLst>
            </p:cNvPr>
            <p:cNvSpPr/>
            <p:nvPr/>
          </p:nvSpPr>
          <p:spPr>
            <a:xfrm rot="16200000">
              <a:off x="9217618" y="2170755"/>
              <a:ext cx="978408" cy="484632"/>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grpSp>
      <p:grpSp>
        <p:nvGrpSpPr>
          <p:cNvPr id="39" name="Group 38">
            <a:extLst>
              <a:ext uri="{FF2B5EF4-FFF2-40B4-BE49-F238E27FC236}">
                <a16:creationId xmlns:a16="http://schemas.microsoft.com/office/drawing/2014/main" id="{B412516E-398B-4595-80A7-5054C5ABB5B1}"/>
              </a:ext>
            </a:extLst>
          </p:cNvPr>
          <p:cNvGrpSpPr/>
          <p:nvPr/>
        </p:nvGrpSpPr>
        <p:grpSpPr>
          <a:xfrm>
            <a:off x="9637315" y="4008071"/>
            <a:ext cx="2100270" cy="1714304"/>
            <a:chOff x="8656687" y="4861545"/>
            <a:chExt cx="2100270" cy="1714304"/>
          </a:xfrm>
        </p:grpSpPr>
        <p:sp>
          <p:nvSpPr>
            <p:cNvPr id="40" name="TextBox 39">
              <a:extLst>
                <a:ext uri="{FF2B5EF4-FFF2-40B4-BE49-F238E27FC236}">
                  <a16:creationId xmlns:a16="http://schemas.microsoft.com/office/drawing/2014/main" id="{5EB446C4-1883-4C33-8AF9-1DEC2B14BE34}"/>
                </a:ext>
              </a:extLst>
            </p:cNvPr>
            <p:cNvSpPr txBox="1"/>
            <p:nvPr/>
          </p:nvSpPr>
          <p:spPr>
            <a:xfrm>
              <a:off x="8656687" y="5867963"/>
              <a:ext cx="2100270" cy="707886"/>
            </a:xfrm>
            <a:prstGeom prst="rect">
              <a:avLst/>
            </a:prstGeom>
            <a:noFill/>
          </p:spPr>
          <p:txBody>
            <a:bodyPr wrap="square" rtlCol="0">
              <a:spAutoFit/>
            </a:bodyPr>
            <a:lstStyle/>
            <a:p>
              <a:pPr algn="ctr"/>
              <a:r>
                <a:rPr lang="en-IE" sz="2000" b="1" dirty="0">
                  <a:solidFill>
                    <a:schemeClr val="accent5">
                      <a:lumMod val="75000"/>
                    </a:schemeClr>
                  </a:solidFill>
                </a:rPr>
                <a:t>DELIVERED</a:t>
              </a:r>
            </a:p>
            <a:p>
              <a:pPr algn="ctr"/>
              <a:r>
                <a:rPr lang="en-IE" sz="2000" b="1" dirty="0">
                  <a:solidFill>
                    <a:schemeClr val="accent5">
                      <a:lumMod val="75000"/>
                    </a:schemeClr>
                  </a:solidFill>
                </a:rPr>
                <a:t>CONSISTENTLY</a:t>
              </a:r>
            </a:p>
          </p:txBody>
        </p:sp>
        <p:sp>
          <p:nvSpPr>
            <p:cNvPr id="41" name="Arrow: Right 40">
              <a:extLst>
                <a:ext uri="{FF2B5EF4-FFF2-40B4-BE49-F238E27FC236}">
                  <a16:creationId xmlns:a16="http://schemas.microsoft.com/office/drawing/2014/main" id="{A5236217-DF4C-4F77-9683-D890A31CB8A5}"/>
                </a:ext>
              </a:extLst>
            </p:cNvPr>
            <p:cNvSpPr/>
            <p:nvPr/>
          </p:nvSpPr>
          <p:spPr>
            <a:xfrm rot="5400000">
              <a:off x="9217618" y="5108433"/>
              <a:ext cx="978408" cy="484632"/>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grpSp>
      <p:sp>
        <p:nvSpPr>
          <p:cNvPr id="46" name="Arrow: Right 45">
            <a:extLst>
              <a:ext uri="{FF2B5EF4-FFF2-40B4-BE49-F238E27FC236}">
                <a16:creationId xmlns:a16="http://schemas.microsoft.com/office/drawing/2014/main" id="{A12F7006-A705-4B42-B645-981AB8E327CD}"/>
              </a:ext>
            </a:extLst>
          </p:cNvPr>
          <p:cNvSpPr/>
          <p:nvPr/>
        </p:nvSpPr>
        <p:spPr>
          <a:xfrm rot="16200000">
            <a:off x="6044984" y="2720396"/>
            <a:ext cx="263369" cy="360039"/>
          </a:xfrm>
          <a:prstGeom prst="right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grpSp>
        <p:nvGrpSpPr>
          <p:cNvPr id="47" name="Group 46">
            <a:extLst>
              <a:ext uri="{FF2B5EF4-FFF2-40B4-BE49-F238E27FC236}">
                <a16:creationId xmlns:a16="http://schemas.microsoft.com/office/drawing/2014/main" id="{677B66D1-9CFB-4B4A-9A59-0B2C5022E3CF}"/>
              </a:ext>
            </a:extLst>
          </p:cNvPr>
          <p:cNvGrpSpPr/>
          <p:nvPr/>
        </p:nvGrpSpPr>
        <p:grpSpPr>
          <a:xfrm>
            <a:off x="4241010" y="4663113"/>
            <a:ext cx="3871317" cy="315297"/>
            <a:chOff x="3202520" y="4861479"/>
            <a:chExt cx="3871317" cy="315297"/>
          </a:xfrm>
        </p:grpSpPr>
        <p:sp>
          <p:nvSpPr>
            <p:cNvPr id="48" name="Arrow: Right 47">
              <a:extLst>
                <a:ext uri="{FF2B5EF4-FFF2-40B4-BE49-F238E27FC236}">
                  <a16:creationId xmlns:a16="http://schemas.microsoft.com/office/drawing/2014/main" id="{B7B0BDD6-D77D-45AF-A5ED-667E80CB24D9}"/>
                </a:ext>
              </a:extLst>
            </p:cNvPr>
            <p:cNvSpPr/>
            <p:nvPr/>
          </p:nvSpPr>
          <p:spPr>
            <a:xfrm rot="16200000">
              <a:off x="5006494" y="4840020"/>
              <a:ext cx="263369" cy="360039"/>
            </a:xfrm>
            <a:prstGeom prst="right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49" name="Arrow: Right 48">
              <a:extLst>
                <a:ext uri="{FF2B5EF4-FFF2-40B4-BE49-F238E27FC236}">
                  <a16:creationId xmlns:a16="http://schemas.microsoft.com/office/drawing/2014/main" id="{333EC4F1-4F98-4E64-9385-673383E9FAD3}"/>
                </a:ext>
              </a:extLst>
            </p:cNvPr>
            <p:cNvSpPr/>
            <p:nvPr/>
          </p:nvSpPr>
          <p:spPr>
            <a:xfrm rot="17102663">
              <a:off x="3250855" y="4813144"/>
              <a:ext cx="263369" cy="360039"/>
            </a:xfrm>
            <a:prstGeom prst="right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50" name="Arrow: Right 49">
              <a:extLst>
                <a:ext uri="{FF2B5EF4-FFF2-40B4-BE49-F238E27FC236}">
                  <a16:creationId xmlns:a16="http://schemas.microsoft.com/office/drawing/2014/main" id="{BAB2787E-057B-4398-9678-877B1BD66550}"/>
                </a:ext>
              </a:extLst>
            </p:cNvPr>
            <p:cNvSpPr/>
            <p:nvPr/>
          </p:nvSpPr>
          <p:spPr>
            <a:xfrm rot="14538205">
              <a:off x="6762133" y="4865072"/>
              <a:ext cx="263369" cy="360039"/>
            </a:xfrm>
            <a:prstGeom prst="right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grpSp>
      <p:grpSp>
        <p:nvGrpSpPr>
          <p:cNvPr id="51" name="Group 50">
            <a:extLst>
              <a:ext uri="{FF2B5EF4-FFF2-40B4-BE49-F238E27FC236}">
                <a16:creationId xmlns:a16="http://schemas.microsoft.com/office/drawing/2014/main" id="{4C5947CB-28E5-4C1B-9BF1-9282B5496E70}"/>
              </a:ext>
            </a:extLst>
          </p:cNvPr>
          <p:cNvGrpSpPr/>
          <p:nvPr/>
        </p:nvGrpSpPr>
        <p:grpSpPr>
          <a:xfrm>
            <a:off x="2669836" y="5497527"/>
            <a:ext cx="1955889" cy="600161"/>
            <a:chOff x="2073183" y="5489004"/>
            <a:chExt cx="1955889" cy="600161"/>
          </a:xfrm>
        </p:grpSpPr>
        <p:sp>
          <p:nvSpPr>
            <p:cNvPr id="52" name="Parallelogram 51">
              <a:extLst>
                <a:ext uri="{FF2B5EF4-FFF2-40B4-BE49-F238E27FC236}">
                  <a16:creationId xmlns:a16="http://schemas.microsoft.com/office/drawing/2014/main" id="{3451C2D8-A906-4CB8-A21A-35C81D05B20B}"/>
                </a:ext>
              </a:extLst>
            </p:cNvPr>
            <p:cNvSpPr/>
            <p:nvPr/>
          </p:nvSpPr>
          <p:spPr>
            <a:xfrm>
              <a:off x="2162083" y="5590741"/>
              <a:ext cx="1866989" cy="498424"/>
            </a:xfrm>
            <a:prstGeom prst="parallelogram">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2400" b="1" dirty="0">
                  <a:solidFill>
                    <a:schemeClr val="bg1"/>
                  </a:solidFill>
                </a:rPr>
                <a:t>AFFINITY</a:t>
              </a:r>
            </a:p>
          </p:txBody>
        </p:sp>
        <p:sp>
          <p:nvSpPr>
            <p:cNvPr id="53" name="TextBox 52">
              <a:extLst>
                <a:ext uri="{FF2B5EF4-FFF2-40B4-BE49-F238E27FC236}">
                  <a16:creationId xmlns:a16="http://schemas.microsoft.com/office/drawing/2014/main" id="{C15ED87C-EF2D-4E3C-BFB5-A9F6C569E69F}"/>
                </a:ext>
              </a:extLst>
            </p:cNvPr>
            <p:cNvSpPr txBox="1"/>
            <p:nvPr/>
          </p:nvSpPr>
          <p:spPr>
            <a:xfrm>
              <a:off x="2073183" y="5489004"/>
              <a:ext cx="502061" cy="584775"/>
            </a:xfrm>
            <a:prstGeom prst="rect">
              <a:avLst/>
            </a:prstGeom>
            <a:noFill/>
          </p:spPr>
          <p:txBody>
            <a:bodyPr wrap="none" rtlCol="0">
              <a:spAutoFit/>
            </a:bodyPr>
            <a:lstStyle/>
            <a:p>
              <a:r>
                <a:rPr lang="en-IE" sz="3200" b="1" dirty="0">
                  <a:solidFill>
                    <a:schemeClr val="bg1"/>
                  </a:solidFill>
                </a:rPr>
                <a:t>1.</a:t>
              </a:r>
            </a:p>
          </p:txBody>
        </p:sp>
      </p:grpSp>
      <p:grpSp>
        <p:nvGrpSpPr>
          <p:cNvPr id="54" name="Group 53">
            <a:extLst>
              <a:ext uri="{FF2B5EF4-FFF2-40B4-BE49-F238E27FC236}">
                <a16:creationId xmlns:a16="http://schemas.microsoft.com/office/drawing/2014/main" id="{88D11D42-FA2A-45A3-886F-08B1BC213DE9}"/>
              </a:ext>
            </a:extLst>
          </p:cNvPr>
          <p:cNvGrpSpPr/>
          <p:nvPr/>
        </p:nvGrpSpPr>
        <p:grpSpPr>
          <a:xfrm>
            <a:off x="4987936" y="5467859"/>
            <a:ext cx="2311524" cy="854232"/>
            <a:chOff x="4337496" y="6025622"/>
            <a:chExt cx="2311524" cy="854232"/>
          </a:xfrm>
        </p:grpSpPr>
        <p:sp>
          <p:nvSpPr>
            <p:cNvPr id="55" name="Parallelogram 54">
              <a:extLst>
                <a:ext uri="{FF2B5EF4-FFF2-40B4-BE49-F238E27FC236}">
                  <a16:creationId xmlns:a16="http://schemas.microsoft.com/office/drawing/2014/main" id="{F105A739-97FE-4A2B-AFBB-0D7125CB6714}"/>
                </a:ext>
              </a:extLst>
            </p:cNvPr>
            <p:cNvSpPr/>
            <p:nvPr/>
          </p:nvSpPr>
          <p:spPr>
            <a:xfrm>
              <a:off x="4402865" y="6025622"/>
              <a:ext cx="2246155" cy="854232"/>
            </a:xfrm>
            <a:prstGeom prst="parallelogram">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2400" b="1" dirty="0">
                  <a:solidFill>
                    <a:schemeClr val="bg1"/>
                  </a:solidFill>
                </a:rPr>
                <a:t>RELIABILITY &amp; SCALE</a:t>
              </a:r>
            </a:p>
          </p:txBody>
        </p:sp>
        <p:sp>
          <p:nvSpPr>
            <p:cNvPr id="56" name="TextBox 55">
              <a:extLst>
                <a:ext uri="{FF2B5EF4-FFF2-40B4-BE49-F238E27FC236}">
                  <a16:creationId xmlns:a16="http://schemas.microsoft.com/office/drawing/2014/main" id="{786A7CCF-9AB7-4A80-B997-DD1555345AFB}"/>
                </a:ext>
              </a:extLst>
            </p:cNvPr>
            <p:cNvSpPr txBox="1"/>
            <p:nvPr/>
          </p:nvSpPr>
          <p:spPr>
            <a:xfrm>
              <a:off x="4337496" y="6030761"/>
              <a:ext cx="502061" cy="584775"/>
            </a:xfrm>
            <a:prstGeom prst="rect">
              <a:avLst/>
            </a:prstGeom>
            <a:noFill/>
          </p:spPr>
          <p:txBody>
            <a:bodyPr wrap="none" rtlCol="0">
              <a:spAutoFit/>
            </a:bodyPr>
            <a:lstStyle/>
            <a:p>
              <a:r>
                <a:rPr lang="en-IE" sz="3200" b="1" dirty="0">
                  <a:solidFill>
                    <a:schemeClr val="bg1"/>
                  </a:solidFill>
                </a:rPr>
                <a:t>2.</a:t>
              </a:r>
            </a:p>
          </p:txBody>
        </p:sp>
      </p:grpSp>
      <p:grpSp>
        <p:nvGrpSpPr>
          <p:cNvPr id="57" name="Group 56">
            <a:extLst>
              <a:ext uri="{FF2B5EF4-FFF2-40B4-BE49-F238E27FC236}">
                <a16:creationId xmlns:a16="http://schemas.microsoft.com/office/drawing/2014/main" id="{C064663B-18DC-440F-B0E7-7E017C1BE26A}"/>
              </a:ext>
            </a:extLst>
          </p:cNvPr>
          <p:cNvGrpSpPr/>
          <p:nvPr/>
        </p:nvGrpSpPr>
        <p:grpSpPr>
          <a:xfrm>
            <a:off x="7755807" y="5452488"/>
            <a:ext cx="2290008" cy="854232"/>
            <a:chOff x="7105367" y="6010251"/>
            <a:chExt cx="2290008" cy="854232"/>
          </a:xfrm>
        </p:grpSpPr>
        <p:sp>
          <p:nvSpPr>
            <p:cNvPr id="58" name="Parallelogram 57">
              <a:extLst>
                <a:ext uri="{FF2B5EF4-FFF2-40B4-BE49-F238E27FC236}">
                  <a16:creationId xmlns:a16="http://schemas.microsoft.com/office/drawing/2014/main" id="{4A648D1B-4471-4D9B-BA07-ED27DEC23B48}"/>
                </a:ext>
              </a:extLst>
            </p:cNvPr>
            <p:cNvSpPr/>
            <p:nvPr/>
          </p:nvSpPr>
          <p:spPr>
            <a:xfrm>
              <a:off x="7220436" y="6010251"/>
              <a:ext cx="2174939" cy="854232"/>
            </a:xfrm>
            <a:prstGeom prst="parallelogram">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2400" b="1" dirty="0">
                  <a:solidFill>
                    <a:schemeClr val="bg1"/>
                  </a:solidFill>
                </a:rPr>
                <a:t>PROXIMITY</a:t>
              </a:r>
            </a:p>
          </p:txBody>
        </p:sp>
        <p:sp>
          <p:nvSpPr>
            <p:cNvPr id="59" name="TextBox 58">
              <a:extLst>
                <a:ext uri="{FF2B5EF4-FFF2-40B4-BE49-F238E27FC236}">
                  <a16:creationId xmlns:a16="http://schemas.microsoft.com/office/drawing/2014/main" id="{3E0D12B5-98AF-4FD6-8325-C53AE23172C0}"/>
                </a:ext>
              </a:extLst>
            </p:cNvPr>
            <p:cNvSpPr txBox="1"/>
            <p:nvPr/>
          </p:nvSpPr>
          <p:spPr>
            <a:xfrm>
              <a:off x="7105367" y="6089961"/>
              <a:ext cx="463588" cy="523220"/>
            </a:xfrm>
            <a:prstGeom prst="rect">
              <a:avLst/>
            </a:prstGeom>
            <a:noFill/>
          </p:spPr>
          <p:txBody>
            <a:bodyPr wrap="none" rtlCol="0">
              <a:spAutoFit/>
            </a:bodyPr>
            <a:lstStyle/>
            <a:p>
              <a:r>
                <a:rPr lang="en-IE" sz="2800" b="1" dirty="0">
                  <a:solidFill>
                    <a:schemeClr val="bg1"/>
                  </a:solidFill>
                </a:rPr>
                <a:t>3.</a:t>
              </a:r>
            </a:p>
          </p:txBody>
        </p:sp>
      </p:grpSp>
    </p:spTree>
    <p:extLst>
      <p:ext uri="{BB962C8B-B14F-4D97-AF65-F5344CB8AC3E}">
        <p14:creationId xmlns:p14="http://schemas.microsoft.com/office/powerpoint/2010/main" val="391599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D696-9C25-44CB-B264-CD97879EBF79}"/>
              </a:ext>
            </a:extLst>
          </p:cNvPr>
          <p:cNvSpPr>
            <a:spLocks noGrp="1"/>
          </p:cNvSpPr>
          <p:nvPr>
            <p:ph type="title"/>
          </p:nvPr>
        </p:nvSpPr>
        <p:spPr>
          <a:xfrm>
            <a:off x="1102963" y="606312"/>
            <a:ext cx="1397895" cy="838842"/>
          </a:xfrm>
        </p:spPr>
        <p:txBody>
          <a:bodyPr/>
          <a:lstStyle/>
          <a:p>
            <a:r>
              <a:rPr lang="en-IE" sz="2900" dirty="0">
                <a:solidFill>
                  <a:schemeClr val="accent5"/>
                </a:solidFill>
                <a:latin typeface="Calibri" panose="020F0502020204030204" pitchFamily="34" charset="0"/>
                <a:cs typeface="Calibri" panose="020F0502020204030204" pitchFamily="34" charset="0"/>
              </a:rPr>
              <a:t>Affinity</a:t>
            </a:r>
          </a:p>
        </p:txBody>
      </p:sp>
      <p:pic>
        <p:nvPicPr>
          <p:cNvPr id="4" name="Picture 3">
            <a:extLst>
              <a:ext uri="{FF2B5EF4-FFF2-40B4-BE49-F238E27FC236}">
                <a16:creationId xmlns:a16="http://schemas.microsoft.com/office/drawing/2014/main" id="{5D74EBE6-9187-4534-A6B5-9325AD265C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83477" y="1321693"/>
            <a:ext cx="1673859" cy="1597447"/>
          </a:xfrm>
          <a:prstGeom prst="rect">
            <a:avLst/>
          </a:prstGeom>
        </p:spPr>
      </p:pic>
      <p:sp>
        <p:nvSpPr>
          <p:cNvPr id="5" name="TextBox 4">
            <a:extLst>
              <a:ext uri="{FF2B5EF4-FFF2-40B4-BE49-F238E27FC236}">
                <a16:creationId xmlns:a16="http://schemas.microsoft.com/office/drawing/2014/main" id="{D86F9AD9-AA7B-4A0C-A64B-9E8FD808DF1A}"/>
              </a:ext>
            </a:extLst>
          </p:cNvPr>
          <p:cNvSpPr txBox="1"/>
          <p:nvPr/>
        </p:nvSpPr>
        <p:spPr>
          <a:xfrm>
            <a:off x="2940166" y="1517668"/>
            <a:ext cx="4650874" cy="924701"/>
          </a:xfrm>
          <a:prstGeom prst="parallelogram">
            <a:avLst/>
          </a:prstGeom>
          <a:solidFill>
            <a:schemeClr val="bg1">
              <a:lumMod val="90000"/>
            </a:schemeClr>
          </a:solidFill>
        </p:spPr>
        <p:txBody>
          <a:bodyPr wrap="square" rtlCol="0" anchor="ctr" anchorCtr="0">
            <a:noAutofit/>
          </a:bodyPr>
          <a:lstStyle/>
          <a:p>
            <a:pPr algn="ctr" defTabSz="451308"/>
            <a:r>
              <a:rPr lang="en-IE" b="1" dirty="0">
                <a:solidFill>
                  <a:schemeClr val="accent5"/>
                </a:solidFill>
                <a:latin typeface="Calibri" panose="020F0502020204030204" pitchFamily="34" charset="0"/>
                <a:cs typeface="Calibri" panose="020F0502020204030204" pitchFamily="34" charset="0"/>
              </a:rPr>
              <a:t>Characterful communications are part of the answer, but also tailored solutions.</a:t>
            </a:r>
          </a:p>
        </p:txBody>
      </p:sp>
      <p:pic>
        <p:nvPicPr>
          <p:cNvPr id="8" name="Picture 7">
            <a:extLst>
              <a:ext uri="{FF2B5EF4-FFF2-40B4-BE49-F238E27FC236}">
                <a16:creationId xmlns:a16="http://schemas.microsoft.com/office/drawing/2014/main" id="{3461D632-8009-428B-9BBC-4D5E8300EA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3424"/>
          <a:stretch/>
        </p:blipFill>
        <p:spPr>
          <a:xfrm>
            <a:off x="8980168" y="2995452"/>
            <a:ext cx="2371923" cy="1860815"/>
          </a:xfrm>
          <a:prstGeom prst="rect">
            <a:avLst/>
          </a:prstGeom>
        </p:spPr>
      </p:pic>
      <p:sp>
        <p:nvSpPr>
          <p:cNvPr id="9" name="Title 1">
            <a:extLst>
              <a:ext uri="{FF2B5EF4-FFF2-40B4-BE49-F238E27FC236}">
                <a16:creationId xmlns:a16="http://schemas.microsoft.com/office/drawing/2014/main" id="{6D1B17E5-59D3-4D9D-982F-229BC2012631}"/>
              </a:ext>
            </a:extLst>
          </p:cNvPr>
          <p:cNvSpPr txBox="1">
            <a:spLocks/>
          </p:cNvSpPr>
          <p:nvPr/>
        </p:nvSpPr>
        <p:spPr>
          <a:xfrm>
            <a:off x="8980168" y="2275079"/>
            <a:ext cx="1949826" cy="644061"/>
          </a:xfrm>
          <a:prstGeom prst="rect">
            <a:avLst/>
          </a:prstGeom>
        </p:spPr>
        <p:txBody>
          <a:bodyPr vert="horz" lIns="91428" tIns="45715" rIns="91428" bIns="45715" rtlCol="0" anchor="ctr">
            <a:noAutofit/>
          </a:bodyPr>
          <a:lstStyle>
            <a:lvl1pPr algn="l" defTabSz="451308" rtl="0" eaLnBrk="1" latinLnBrk="0" hangingPunct="1">
              <a:spcBef>
                <a:spcPct val="0"/>
              </a:spcBef>
              <a:buNone/>
              <a:defRPr sz="2539" b="1" kern="1200">
                <a:solidFill>
                  <a:srgbClr val="0092D2"/>
                </a:solidFill>
                <a:latin typeface="Verdana" pitchFamily="34" charset="0"/>
                <a:ea typeface="Verdana" pitchFamily="34" charset="0"/>
                <a:cs typeface="Verdana" pitchFamily="34" charset="0"/>
              </a:defRPr>
            </a:lvl1pPr>
          </a:lstStyle>
          <a:p>
            <a:r>
              <a:rPr lang="en-IE" sz="2900" dirty="0">
                <a:solidFill>
                  <a:schemeClr val="accent3"/>
                </a:solidFill>
                <a:latin typeface="Calibri" panose="020F0502020204030204" pitchFamily="34" charset="0"/>
                <a:cs typeface="Calibri" panose="020F0502020204030204" pitchFamily="34" charset="0"/>
              </a:rPr>
              <a:t>Reliability and scale</a:t>
            </a:r>
          </a:p>
        </p:txBody>
      </p:sp>
      <p:sp>
        <p:nvSpPr>
          <p:cNvPr id="10" name="TextBox 9">
            <a:extLst>
              <a:ext uri="{FF2B5EF4-FFF2-40B4-BE49-F238E27FC236}">
                <a16:creationId xmlns:a16="http://schemas.microsoft.com/office/drawing/2014/main" id="{9F5C385C-E6C8-4915-BD44-8DEB98B12E36}"/>
              </a:ext>
            </a:extLst>
          </p:cNvPr>
          <p:cNvSpPr txBox="1"/>
          <p:nvPr/>
        </p:nvSpPr>
        <p:spPr>
          <a:xfrm>
            <a:off x="4267565" y="3405862"/>
            <a:ext cx="4354286" cy="924702"/>
          </a:xfrm>
          <a:prstGeom prst="parallelogram">
            <a:avLst/>
          </a:prstGeom>
          <a:solidFill>
            <a:schemeClr val="bg1">
              <a:lumMod val="90000"/>
            </a:schemeClr>
          </a:solidFill>
        </p:spPr>
        <p:txBody>
          <a:bodyPr wrap="square" rtlCol="0" anchor="ctr" anchorCtr="0">
            <a:noAutofit/>
          </a:bodyPr>
          <a:lstStyle/>
          <a:p>
            <a:pPr algn="ctr" defTabSz="451308"/>
            <a:r>
              <a:rPr lang="en-IE" b="1" dirty="0">
                <a:solidFill>
                  <a:schemeClr val="accent3"/>
                </a:solidFill>
                <a:latin typeface="Calibri" panose="020F0502020204030204" pitchFamily="34" charset="0"/>
                <a:cs typeface="Calibri" panose="020F0502020204030204" pitchFamily="34" charset="0"/>
              </a:rPr>
              <a:t>Memorable reference points that speak to the scale of the brand. </a:t>
            </a:r>
          </a:p>
        </p:txBody>
      </p:sp>
      <p:sp>
        <p:nvSpPr>
          <p:cNvPr id="11" name="Title 1">
            <a:extLst>
              <a:ext uri="{FF2B5EF4-FFF2-40B4-BE49-F238E27FC236}">
                <a16:creationId xmlns:a16="http://schemas.microsoft.com/office/drawing/2014/main" id="{E7162B18-6DEE-4988-9C62-4713E0DD6BCD}"/>
              </a:ext>
            </a:extLst>
          </p:cNvPr>
          <p:cNvSpPr txBox="1">
            <a:spLocks/>
          </p:cNvSpPr>
          <p:nvPr/>
        </p:nvSpPr>
        <p:spPr>
          <a:xfrm>
            <a:off x="1079393" y="4125313"/>
            <a:ext cx="1799044" cy="1371235"/>
          </a:xfrm>
          <a:prstGeom prst="rect">
            <a:avLst/>
          </a:prstGeom>
        </p:spPr>
        <p:txBody>
          <a:bodyPr vert="horz" lIns="91428" tIns="45715" rIns="91428" bIns="45715" rtlCol="0" anchor="ctr">
            <a:noAutofit/>
          </a:bodyPr>
          <a:lstStyle>
            <a:lvl1pPr algn="l" defTabSz="451308" rtl="0" eaLnBrk="1" latinLnBrk="0" hangingPunct="1">
              <a:spcBef>
                <a:spcPct val="0"/>
              </a:spcBef>
              <a:buNone/>
              <a:defRPr sz="2539" b="1" kern="1200">
                <a:solidFill>
                  <a:srgbClr val="0092D2"/>
                </a:solidFill>
                <a:latin typeface="Verdana" pitchFamily="34" charset="0"/>
                <a:ea typeface="Verdana" pitchFamily="34" charset="0"/>
                <a:cs typeface="Verdana" pitchFamily="34" charset="0"/>
              </a:defRPr>
            </a:lvl1pPr>
          </a:lstStyle>
          <a:p>
            <a:r>
              <a:rPr lang="en-IE" sz="2900" dirty="0">
                <a:solidFill>
                  <a:srgbClr val="002060"/>
                </a:solidFill>
                <a:latin typeface="Calibri" panose="020F0502020204030204" pitchFamily="34" charset="0"/>
                <a:cs typeface="Calibri" panose="020F0502020204030204" pitchFamily="34" charset="0"/>
              </a:rPr>
              <a:t>Proximity</a:t>
            </a:r>
          </a:p>
        </p:txBody>
      </p:sp>
      <p:sp>
        <p:nvSpPr>
          <p:cNvPr id="12" name="TextBox 11">
            <a:extLst>
              <a:ext uri="{FF2B5EF4-FFF2-40B4-BE49-F238E27FC236}">
                <a16:creationId xmlns:a16="http://schemas.microsoft.com/office/drawing/2014/main" id="{A5AFDFDC-B5E1-413B-A9E4-482815429CBE}"/>
              </a:ext>
            </a:extLst>
          </p:cNvPr>
          <p:cNvSpPr txBox="1"/>
          <p:nvPr/>
        </p:nvSpPr>
        <p:spPr>
          <a:xfrm>
            <a:off x="3159080" y="5294057"/>
            <a:ext cx="4983433" cy="1045798"/>
          </a:xfrm>
          <a:prstGeom prst="parallelogram">
            <a:avLst/>
          </a:prstGeom>
          <a:solidFill>
            <a:schemeClr val="bg1">
              <a:lumMod val="90000"/>
            </a:schemeClr>
          </a:solidFill>
        </p:spPr>
        <p:txBody>
          <a:bodyPr wrap="square" rtlCol="0" anchor="ctr" anchorCtr="0">
            <a:noAutofit/>
          </a:bodyPr>
          <a:lstStyle/>
          <a:p>
            <a:pPr algn="ctr" defTabSz="451308"/>
            <a:r>
              <a:rPr lang="en-US" b="1" dirty="0">
                <a:solidFill>
                  <a:srgbClr val="002060"/>
                </a:solidFill>
                <a:latin typeface="Calibri" panose="020F0502020204030204" pitchFamily="34" charset="0"/>
                <a:cs typeface="Calibri" panose="020F0502020204030204" pitchFamily="34" charset="0"/>
              </a:rPr>
              <a:t>A sense of presence for the brand as a</a:t>
            </a:r>
            <a:r>
              <a:rPr lang="en-IE" b="1" dirty="0">
                <a:solidFill>
                  <a:srgbClr val="002060"/>
                </a:solidFill>
                <a:latin typeface="Calibri" panose="020F0502020204030204" pitchFamily="34" charset="0"/>
                <a:cs typeface="Calibri" panose="020F0502020204030204" pitchFamily="34" charset="0"/>
              </a:rPr>
              <a:t> platform for confidence and ultimately trust.</a:t>
            </a:r>
          </a:p>
        </p:txBody>
      </p:sp>
      <p:pic>
        <p:nvPicPr>
          <p:cNvPr id="13" name="Picture 12">
            <a:extLst>
              <a:ext uri="{FF2B5EF4-FFF2-40B4-BE49-F238E27FC236}">
                <a16:creationId xmlns:a16="http://schemas.microsoft.com/office/drawing/2014/main" id="{7DF54EC4-ADDF-41CB-8335-79BCFC1FC82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00494" y="5099840"/>
            <a:ext cx="1556842" cy="1427963"/>
          </a:xfrm>
          <a:prstGeom prst="rect">
            <a:avLst/>
          </a:prstGeom>
        </p:spPr>
      </p:pic>
      <p:sp>
        <p:nvSpPr>
          <p:cNvPr id="14" name="Title 4">
            <a:extLst>
              <a:ext uri="{FF2B5EF4-FFF2-40B4-BE49-F238E27FC236}">
                <a16:creationId xmlns:a16="http://schemas.microsoft.com/office/drawing/2014/main" id="{D6FA34DC-D731-42D7-92E8-4ED5C01BF363}"/>
              </a:ext>
            </a:extLst>
          </p:cNvPr>
          <p:cNvSpPr txBox="1">
            <a:spLocks/>
          </p:cNvSpPr>
          <p:nvPr/>
        </p:nvSpPr>
        <p:spPr>
          <a:xfrm>
            <a:off x="272904" y="219046"/>
            <a:ext cx="9046911" cy="370620"/>
          </a:xfrm>
          <a:prstGeom prst="rect">
            <a:avLst/>
          </a:prstGeom>
        </p:spPr>
        <p:txBody>
          <a:bodyPr vert="horz" lIns="91428" tIns="45715" rIns="91428" bIns="45715" rtlCol="0" anchor="ctr">
            <a:noAutofit/>
          </a:bodyPr>
          <a:lstStyle>
            <a:lvl1pPr algn="l" defTabSz="451308" rtl="0" eaLnBrk="1" latinLnBrk="0" hangingPunct="1">
              <a:spcBef>
                <a:spcPct val="0"/>
              </a:spcBef>
              <a:buNone/>
              <a:defRPr sz="2539" b="1" kern="1200">
                <a:solidFill>
                  <a:srgbClr val="0092D2"/>
                </a:solidFill>
                <a:latin typeface="Verdana" pitchFamily="34" charset="0"/>
                <a:ea typeface="Verdana" pitchFamily="34" charset="0"/>
                <a:cs typeface="Verdana" pitchFamily="34" charset="0"/>
              </a:defRPr>
            </a:lvl1pPr>
          </a:lstStyle>
          <a:p>
            <a:r>
              <a:rPr lang="en-IE" sz="2900" dirty="0">
                <a:solidFill>
                  <a:srgbClr val="54C0E8"/>
                </a:solidFill>
                <a:latin typeface="Trebuchet MS" panose="020B0603020202020204" pitchFamily="34" charset="0"/>
                <a:ea typeface="+mj-ea"/>
                <a:cs typeface="+mj-cs"/>
              </a:rPr>
              <a:t>Strategic building blocks</a:t>
            </a:r>
          </a:p>
        </p:txBody>
      </p:sp>
    </p:spTree>
    <p:extLst>
      <p:ext uri="{BB962C8B-B14F-4D97-AF65-F5344CB8AC3E}">
        <p14:creationId xmlns:p14="http://schemas.microsoft.com/office/powerpoint/2010/main" val="21279725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6929-2D39-4E3D-A3D5-9C1FC6739887}"/>
              </a:ext>
            </a:extLst>
          </p:cNvPr>
          <p:cNvSpPr>
            <a:spLocks noGrp="1"/>
          </p:cNvSpPr>
          <p:nvPr>
            <p:ph type="title"/>
          </p:nvPr>
        </p:nvSpPr>
        <p:spPr/>
        <p:txBody>
          <a:bodyPr>
            <a:normAutofit fontScale="90000"/>
          </a:bodyPr>
          <a:lstStyle/>
          <a:p>
            <a:r>
              <a:rPr lang="en-IE" sz="2900" dirty="0" err="1"/>
              <a:t>Energia’s</a:t>
            </a:r>
            <a:r>
              <a:rPr lang="en-IE" sz="2900" dirty="0"/>
              <a:t> roadmap</a:t>
            </a:r>
          </a:p>
        </p:txBody>
      </p:sp>
      <p:pic>
        <p:nvPicPr>
          <p:cNvPr id="4" name="Picture 3">
            <a:extLst>
              <a:ext uri="{FF2B5EF4-FFF2-40B4-BE49-F238E27FC236}">
                <a16:creationId xmlns:a16="http://schemas.microsoft.com/office/drawing/2014/main" id="{A1A8D2FF-D80F-44E3-B6E1-1B7A39542A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2" b="89958" l="283" r="96653">
                        <a14:foregroundMark x1="11080" y1="80835" x2="283" y2="81117"/>
                        <a14:foregroundMark x1="82555" y1="49859" x2="86233" y2="22772"/>
                        <a14:foregroundMark x1="86233" y1="22772" x2="90146" y2="15276"/>
                        <a14:foregroundMark x1="90146" y1="15276" x2="93871" y2="15629"/>
                        <a14:foregroundMark x1="93871" y1="15629" x2="93918" y2="15771"/>
                        <a14:foregroundMark x1="58604" y1="28289" x2="59406" y2="28571"/>
                        <a14:foregroundMark x1="75436" y1="53607" x2="77558" y2="53253"/>
                        <a14:foregroundMark x1="75248" y1="53253" x2="76803" y2="52687"/>
                        <a14:foregroundMark x1="96653" y1="55163" x2="96653" y2="55163"/>
                        <a14:backgroundMark x1="8864" y1="77016" x2="8864" y2="77016"/>
                        <a14:backgroundMark x1="8675" y1="77652" x2="9335" y2="77652"/>
                      </a14:backgroundRemoval>
                    </a14:imgEffect>
                  </a14:imgLayer>
                </a14:imgProps>
              </a:ext>
              <a:ext uri="{28A0092B-C50C-407E-A947-70E740481C1C}">
                <a14:useLocalDpi xmlns:a14="http://schemas.microsoft.com/office/drawing/2010/main" val="0"/>
              </a:ext>
            </a:extLst>
          </a:blip>
          <a:srcRect r="8016"/>
          <a:stretch/>
        </p:blipFill>
        <p:spPr>
          <a:xfrm>
            <a:off x="0" y="1124744"/>
            <a:ext cx="12192000" cy="4062022"/>
          </a:xfrm>
          <a:prstGeom prst="rect">
            <a:avLst/>
          </a:prstGeom>
        </p:spPr>
      </p:pic>
      <p:sp>
        <p:nvSpPr>
          <p:cNvPr id="5" name="Parallelogram 4">
            <a:extLst>
              <a:ext uri="{FF2B5EF4-FFF2-40B4-BE49-F238E27FC236}">
                <a16:creationId xmlns:a16="http://schemas.microsoft.com/office/drawing/2014/main" id="{D6CDF56C-2C71-476F-979E-181C9D30482B}"/>
              </a:ext>
            </a:extLst>
          </p:cNvPr>
          <p:cNvSpPr/>
          <p:nvPr/>
        </p:nvSpPr>
        <p:spPr>
          <a:xfrm>
            <a:off x="76201" y="952655"/>
            <a:ext cx="4524376" cy="551735"/>
          </a:xfrm>
          <a:prstGeom prst="parallelogram">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a:t>Proximity</a:t>
            </a:r>
          </a:p>
        </p:txBody>
      </p:sp>
      <p:sp>
        <p:nvSpPr>
          <p:cNvPr id="6" name="Parallelogram 5">
            <a:extLst>
              <a:ext uri="{FF2B5EF4-FFF2-40B4-BE49-F238E27FC236}">
                <a16:creationId xmlns:a16="http://schemas.microsoft.com/office/drawing/2014/main" id="{5A82C392-3E06-418F-A630-FD119BF2CFEA}"/>
              </a:ext>
            </a:extLst>
          </p:cNvPr>
          <p:cNvSpPr/>
          <p:nvPr/>
        </p:nvSpPr>
        <p:spPr>
          <a:xfrm>
            <a:off x="4600576" y="939071"/>
            <a:ext cx="7439024" cy="567247"/>
          </a:xfrm>
          <a:prstGeom prst="parallelogram">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a:t>Reliability &amp; Scale and Affinity</a:t>
            </a:r>
          </a:p>
        </p:txBody>
      </p:sp>
      <p:sp>
        <p:nvSpPr>
          <p:cNvPr id="12" name="TextBox 11">
            <a:extLst>
              <a:ext uri="{FF2B5EF4-FFF2-40B4-BE49-F238E27FC236}">
                <a16:creationId xmlns:a16="http://schemas.microsoft.com/office/drawing/2014/main" id="{4437B8E4-14EB-44A1-971B-E11B540E370E}"/>
              </a:ext>
            </a:extLst>
          </p:cNvPr>
          <p:cNvSpPr txBox="1"/>
          <p:nvPr/>
        </p:nvSpPr>
        <p:spPr>
          <a:xfrm>
            <a:off x="295274" y="4784352"/>
            <a:ext cx="704850" cy="584775"/>
          </a:xfrm>
          <a:prstGeom prst="rect">
            <a:avLst/>
          </a:prstGeom>
          <a:noFill/>
        </p:spPr>
        <p:txBody>
          <a:bodyPr wrap="square" rtlCol="0">
            <a:spAutoFit/>
          </a:bodyPr>
          <a:lstStyle/>
          <a:p>
            <a:r>
              <a:rPr lang="en-IE" sz="3200" b="1" dirty="0">
                <a:solidFill>
                  <a:srgbClr val="002060"/>
                </a:solidFill>
              </a:rPr>
              <a:t>1.</a:t>
            </a:r>
          </a:p>
        </p:txBody>
      </p:sp>
      <p:sp>
        <p:nvSpPr>
          <p:cNvPr id="13" name="TextBox 12">
            <a:extLst>
              <a:ext uri="{FF2B5EF4-FFF2-40B4-BE49-F238E27FC236}">
                <a16:creationId xmlns:a16="http://schemas.microsoft.com/office/drawing/2014/main" id="{7684DB69-1B72-44AE-8705-3DA8FD14886A}"/>
              </a:ext>
            </a:extLst>
          </p:cNvPr>
          <p:cNvSpPr txBox="1"/>
          <p:nvPr/>
        </p:nvSpPr>
        <p:spPr>
          <a:xfrm>
            <a:off x="685800" y="4817502"/>
            <a:ext cx="914400" cy="584775"/>
          </a:xfrm>
          <a:prstGeom prst="rect">
            <a:avLst/>
          </a:prstGeom>
          <a:noFill/>
        </p:spPr>
        <p:txBody>
          <a:bodyPr wrap="square" rtlCol="0">
            <a:spAutoFit/>
          </a:bodyPr>
          <a:lstStyle/>
          <a:p>
            <a:pPr algn="ctr"/>
            <a:r>
              <a:rPr lang="en-IE" sz="1600" dirty="0">
                <a:solidFill>
                  <a:srgbClr val="002060"/>
                </a:solidFill>
              </a:rPr>
              <a:t>The mission</a:t>
            </a:r>
          </a:p>
        </p:txBody>
      </p:sp>
      <p:sp>
        <p:nvSpPr>
          <p:cNvPr id="14" name="TextBox 13">
            <a:extLst>
              <a:ext uri="{FF2B5EF4-FFF2-40B4-BE49-F238E27FC236}">
                <a16:creationId xmlns:a16="http://schemas.microsoft.com/office/drawing/2014/main" id="{988FC12D-8AAF-41AC-AF1D-2EC135D2B8DB}"/>
              </a:ext>
            </a:extLst>
          </p:cNvPr>
          <p:cNvSpPr txBox="1"/>
          <p:nvPr/>
        </p:nvSpPr>
        <p:spPr>
          <a:xfrm>
            <a:off x="457768" y="3328357"/>
            <a:ext cx="704850" cy="584775"/>
          </a:xfrm>
          <a:prstGeom prst="rect">
            <a:avLst/>
          </a:prstGeom>
          <a:noFill/>
        </p:spPr>
        <p:txBody>
          <a:bodyPr wrap="square" rtlCol="0">
            <a:spAutoFit/>
          </a:bodyPr>
          <a:lstStyle/>
          <a:p>
            <a:r>
              <a:rPr lang="en-IE" sz="3200" b="1" dirty="0">
                <a:solidFill>
                  <a:srgbClr val="002060"/>
                </a:solidFill>
              </a:rPr>
              <a:t>2.</a:t>
            </a:r>
          </a:p>
        </p:txBody>
      </p:sp>
      <p:sp>
        <p:nvSpPr>
          <p:cNvPr id="15" name="TextBox 14">
            <a:extLst>
              <a:ext uri="{FF2B5EF4-FFF2-40B4-BE49-F238E27FC236}">
                <a16:creationId xmlns:a16="http://schemas.microsoft.com/office/drawing/2014/main" id="{A09243E9-9561-44B9-88B9-5118F95022A8}"/>
              </a:ext>
            </a:extLst>
          </p:cNvPr>
          <p:cNvSpPr txBox="1"/>
          <p:nvPr/>
        </p:nvSpPr>
        <p:spPr>
          <a:xfrm>
            <a:off x="848294" y="3361507"/>
            <a:ext cx="914400" cy="584775"/>
          </a:xfrm>
          <a:prstGeom prst="rect">
            <a:avLst/>
          </a:prstGeom>
          <a:noFill/>
        </p:spPr>
        <p:txBody>
          <a:bodyPr wrap="square" rtlCol="0">
            <a:spAutoFit/>
          </a:bodyPr>
          <a:lstStyle/>
          <a:p>
            <a:pPr algn="ctr"/>
            <a:r>
              <a:rPr lang="en-IE" sz="1600" dirty="0" err="1">
                <a:solidFill>
                  <a:srgbClr val="002060"/>
                </a:solidFill>
              </a:rPr>
              <a:t>Energia</a:t>
            </a:r>
            <a:r>
              <a:rPr lang="en-IE" sz="1600" dirty="0">
                <a:solidFill>
                  <a:srgbClr val="002060"/>
                </a:solidFill>
              </a:rPr>
              <a:t> Park</a:t>
            </a:r>
          </a:p>
        </p:txBody>
      </p:sp>
      <p:pic>
        <p:nvPicPr>
          <p:cNvPr id="1026" name="Picture 2" descr="Image result for energia park">
            <a:extLst>
              <a:ext uri="{FF2B5EF4-FFF2-40B4-BE49-F238E27FC236}">
                <a16:creationId xmlns:a16="http://schemas.microsoft.com/office/drawing/2014/main" id="{F836011F-48DA-4B16-853F-2AFFCED5F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02" y="2157976"/>
            <a:ext cx="1400965" cy="1019397"/>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958E6A3-21C0-4155-A948-150020CDA1DD}"/>
              </a:ext>
            </a:extLst>
          </p:cNvPr>
          <p:cNvSpPr txBox="1"/>
          <p:nvPr/>
        </p:nvSpPr>
        <p:spPr>
          <a:xfrm>
            <a:off x="2781925" y="2039959"/>
            <a:ext cx="704850" cy="584775"/>
          </a:xfrm>
          <a:prstGeom prst="rect">
            <a:avLst/>
          </a:prstGeom>
          <a:noFill/>
        </p:spPr>
        <p:txBody>
          <a:bodyPr wrap="square" rtlCol="0">
            <a:spAutoFit/>
          </a:bodyPr>
          <a:lstStyle/>
          <a:p>
            <a:r>
              <a:rPr lang="en-IE" sz="3200" b="1" dirty="0">
                <a:solidFill>
                  <a:schemeClr val="tx1">
                    <a:lumMod val="75000"/>
                    <a:lumOff val="25000"/>
                  </a:schemeClr>
                </a:solidFill>
              </a:rPr>
              <a:t>3.</a:t>
            </a:r>
          </a:p>
        </p:txBody>
      </p:sp>
      <p:sp>
        <p:nvSpPr>
          <p:cNvPr id="18" name="TextBox 17">
            <a:extLst>
              <a:ext uri="{FF2B5EF4-FFF2-40B4-BE49-F238E27FC236}">
                <a16:creationId xmlns:a16="http://schemas.microsoft.com/office/drawing/2014/main" id="{87F0A2C3-3172-44AB-9E20-9F29226B89ED}"/>
              </a:ext>
            </a:extLst>
          </p:cNvPr>
          <p:cNvSpPr txBox="1"/>
          <p:nvPr/>
        </p:nvSpPr>
        <p:spPr>
          <a:xfrm>
            <a:off x="3126731" y="2073109"/>
            <a:ext cx="1005840" cy="584775"/>
          </a:xfrm>
          <a:prstGeom prst="rect">
            <a:avLst/>
          </a:prstGeom>
          <a:noFill/>
        </p:spPr>
        <p:txBody>
          <a:bodyPr wrap="square" rtlCol="0">
            <a:spAutoFit/>
          </a:bodyPr>
          <a:lstStyle/>
          <a:p>
            <a:pPr algn="ctr"/>
            <a:r>
              <a:rPr lang="en-IE" sz="1600" dirty="0">
                <a:solidFill>
                  <a:schemeClr val="tx1">
                    <a:lumMod val="75000"/>
                    <a:lumOff val="25000"/>
                  </a:schemeClr>
                </a:solidFill>
              </a:rPr>
              <a:t>Qual Research</a:t>
            </a:r>
          </a:p>
        </p:txBody>
      </p:sp>
      <p:sp>
        <p:nvSpPr>
          <p:cNvPr id="19" name="TextBox 18">
            <a:extLst>
              <a:ext uri="{FF2B5EF4-FFF2-40B4-BE49-F238E27FC236}">
                <a16:creationId xmlns:a16="http://schemas.microsoft.com/office/drawing/2014/main" id="{2986963B-9226-4DAC-99F5-2137F97A1E47}"/>
              </a:ext>
            </a:extLst>
          </p:cNvPr>
          <p:cNvSpPr txBox="1"/>
          <p:nvPr/>
        </p:nvSpPr>
        <p:spPr>
          <a:xfrm>
            <a:off x="2827645" y="3638085"/>
            <a:ext cx="704850" cy="584775"/>
          </a:xfrm>
          <a:prstGeom prst="rect">
            <a:avLst/>
          </a:prstGeom>
          <a:noFill/>
        </p:spPr>
        <p:txBody>
          <a:bodyPr wrap="square" rtlCol="0">
            <a:spAutoFit/>
          </a:bodyPr>
          <a:lstStyle/>
          <a:p>
            <a:r>
              <a:rPr lang="en-IE" sz="3200" b="1" dirty="0">
                <a:solidFill>
                  <a:srgbClr val="002060"/>
                </a:solidFill>
              </a:rPr>
              <a:t>4.</a:t>
            </a:r>
          </a:p>
        </p:txBody>
      </p:sp>
      <p:sp>
        <p:nvSpPr>
          <p:cNvPr id="20" name="TextBox 19">
            <a:extLst>
              <a:ext uri="{FF2B5EF4-FFF2-40B4-BE49-F238E27FC236}">
                <a16:creationId xmlns:a16="http://schemas.microsoft.com/office/drawing/2014/main" id="{08E3EF22-98E2-4339-A7A6-0BCA6A265336}"/>
              </a:ext>
            </a:extLst>
          </p:cNvPr>
          <p:cNvSpPr txBox="1"/>
          <p:nvPr/>
        </p:nvSpPr>
        <p:spPr>
          <a:xfrm>
            <a:off x="3218171" y="3671235"/>
            <a:ext cx="914400" cy="584775"/>
          </a:xfrm>
          <a:prstGeom prst="rect">
            <a:avLst/>
          </a:prstGeom>
          <a:noFill/>
        </p:spPr>
        <p:txBody>
          <a:bodyPr wrap="square" rtlCol="0">
            <a:spAutoFit/>
          </a:bodyPr>
          <a:lstStyle/>
          <a:p>
            <a:pPr algn="ctr"/>
            <a:r>
              <a:rPr lang="en-IE" sz="1600" dirty="0" err="1">
                <a:solidFill>
                  <a:srgbClr val="002060"/>
                </a:solidFill>
              </a:rPr>
              <a:t>Energia</a:t>
            </a:r>
            <a:r>
              <a:rPr lang="en-IE" sz="1600" dirty="0">
                <a:solidFill>
                  <a:srgbClr val="002060"/>
                </a:solidFill>
              </a:rPr>
              <a:t> AIL</a:t>
            </a:r>
          </a:p>
        </p:txBody>
      </p:sp>
      <p:pic>
        <p:nvPicPr>
          <p:cNvPr id="1028" name="Picture 4" descr="Image result for energia AIL">
            <a:extLst>
              <a:ext uri="{FF2B5EF4-FFF2-40B4-BE49-F238E27FC236}">
                <a16:creationId xmlns:a16="http://schemas.microsoft.com/office/drawing/2014/main" id="{4ACC3BD7-D7D4-44FC-8487-9B9CF4B50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512" y="4366942"/>
            <a:ext cx="1495585" cy="901120"/>
          </a:xfrm>
          <a:prstGeom prst="ellipse">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E5B1DD3-673B-4009-9584-5768520489A0}"/>
              </a:ext>
            </a:extLst>
          </p:cNvPr>
          <p:cNvSpPr txBox="1"/>
          <p:nvPr/>
        </p:nvSpPr>
        <p:spPr>
          <a:xfrm>
            <a:off x="4703555" y="2835649"/>
            <a:ext cx="704850" cy="584775"/>
          </a:xfrm>
          <a:prstGeom prst="rect">
            <a:avLst/>
          </a:prstGeom>
          <a:noFill/>
        </p:spPr>
        <p:txBody>
          <a:bodyPr wrap="square" rtlCol="0">
            <a:spAutoFit/>
          </a:bodyPr>
          <a:lstStyle/>
          <a:p>
            <a:r>
              <a:rPr lang="en-IE" sz="3200" b="1" dirty="0">
                <a:solidFill>
                  <a:srgbClr val="54C0E8"/>
                </a:solidFill>
              </a:rPr>
              <a:t>5.</a:t>
            </a:r>
          </a:p>
        </p:txBody>
      </p:sp>
      <p:sp>
        <p:nvSpPr>
          <p:cNvPr id="23" name="TextBox 22">
            <a:extLst>
              <a:ext uri="{FF2B5EF4-FFF2-40B4-BE49-F238E27FC236}">
                <a16:creationId xmlns:a16="http://schemas.microsoft.com/office/drawing/2014/main" id="{73E45E15-B9ED-4F2F-88AA-BDE4271DA77F}"/>
              </a:ext>
            </a:extLst>
          </p:cNvPr>
          <p:cNvSpPr txBox="1"/>
          <p:nvPr/>
        </p:nvSpPr>
        <p:spPr>
          <a:xfrm>
            <a:off x="4901758" y="2618297"/>
            <a:ext cx="1338773" cy="1077218"/>
          </a:xfrm>
          <a:prstGeom prst="rect">
            <a:avLst/>
          </a:prstGeom>
          <a:noFill/>
        </p:spPr>
        <p:txBody>
          <a:bodyPr wrap="square" rtlCol="0">
            <a:spAutoFit/>
          </a:bodyPr>
          <a:lstStyle/>
          <a:p>
            <a:pPr algn="ctr"/>
            <a:r>
              <a:rPr lang="en-IE" sz="1600" dirty="0">
                <a:solidFill>
                  <a:srgbClr val="54C0E8"/>
                </a:solidFill>
              </a:rPr>
              <a:t>Official Energy Partner of IRFU</a:t>
            </a:r>
          </a:p>
        </p:txBody>
      </p:sp>
      <p:pic>
        <p:nvPicPr>
          <p:cNvPr id="1030" name="Picture 6">
            <a:extLst>
              <a:ext uri="{FF2B5EF4-FFF2-40B4-BE49-F238E27FC236}">
                <a16:creationId xmlns:a16="http://schemas.microsoft.com/office/drawing/2014/main" id="{028142C0-F603-4940-A0FB-5C8414BAAB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0124" y="1638002"/>
            <a:ext cx="1449810" cy="975507"/>
          </a:xfrm>
          <a:prstGeom prst="ellipse">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A945201-DBF9-421A-9271-98255AE6748E}"/>
              </a:ext>
            </a:extLst>
          </p:cNvPr>
          <p:cNvSpPr txBox="1"/>
          <p:nvPr/>
        </p:nvSpPr>
        <p:spPr>
          <a:xfrm>
            <a:off x="4760635" y="4283699"/>
            <a:ext cx="704850" cy="584775"/>
          </a:xfrm>
          <a:prstGeom prst="rect">
            <a:avLst/>
          </a:prstGeom>
          <a:noFill/>
        </p:spPr>
        <p:txBody>
          <a:bodyPr wrap="square" rtlCol="0">
            <a:spAutoFit/>
          </a:bodyPr>
          <a:lstStyle/>
          <a:p>
            <a:r>
              <a:rPr lang="en-IE" sz="3200" b="1" dirty="0">
                <a:solidFill>
                  <a:srgbClr val="54C0E8"/>
                </a:solidFill>
              </a:rPr>
              <a:t>6.</a:t>
            </a:r>
          </a:p>
        </p:txBody>
      </p:sp>
      <p:sp>
        <p:nvSpPr>
          <p:cNvPr id="26" name="TextBox 25">
            <a:extLst>
              <a:ext uri="{FF2B5EF4-FFF2-40B4-BE49-F238E27FC236}">
                <a16:creationId xmlns:a16="http://schemas.microsoft.com/office/drawing/2014/main" id="{8C2A5A87-9244-40FD-952E-6D74AA3CBDF8}"/>
              </a:ext>
            </a:extLst>
          </p:cNvPr>
          <p:cNvSpPr txBox="1"/>
          <p:nvPr/>
        </p:nvSpPr>
        <p:spPr>
          <a:xfrm>
            <a:off x="5150484" y="4190912"/>
            <a:ext cx="1217066" cy="830997"/>
          </a:xfrm>
          <a:prstGeom prst="rect">
            <a:avLst/>
          </a:prstGeom>
          <a:noFill/>
        </p:spPr>
        <p:txBody>
          <a:bodyPr wrap="square" rtlCol="0">
            <a:spAutoFit/>
          </a:bodyPr>
          <a:lstStyle/>
          <a:p>
            <a:pPr algn="ctr"/>
            <a:r>
              <a:rPr lang="en-IE" sz="1600" dirty="0">
                <a:solidFill>
                  <a:srgbClr val="54C0E8"/>
                </a:solidFill>
              </a:rPr>
              <a:t>Power Behind Your Power</a:t>
            </a:r>
          </a:p>
        </p:txBody>
      </p:sp>
      <p:pic>
        <p:nvPicPr>
          <p:cNvPr id="16" name="Picture 15">
            <a:extLst>
              <a:ext uri="{FF2B5EF4-FFF2-40B4-BE49-F238E27FC236}">
                <a16:creationId xmlns:a16="http://schemas.microsoft.com/office/drawing/2014/main" id="{4775E2F5-3488-4ECB-BEE9-9BBF36EE02F5}"/>
              </a:ext>
            </a:extLst>
          </p:cNvPr>
          <p:cNvPicPr>
            <a:picLocks noChangeAspect="1"/>
          </p:cNvPicPr>
          <p:nvPr/>
        </p:nvPicPr>
        <p:blipFill rotWithShape="1">
          <a:blip r:embed="rId8"/>
          <a:srcRect l="7115" t="27101" r="28846" b="26240"/>
          <a:stretch/>
        </p:blipFill>
        <p:spPr>
          <a:xfrm>
            <a:off x="4892919" y="5096067"/>
            <a:ext cx="1449810" cy="960373"/>
          </a:xfrm>
          <a:prstGeom prst="ellipse">
            <a:avLst/>
          </a:prstGeom>
        </p:spPr>
      </p:pic>
      <p:sp>
        <p:nvSpPr>
          <p:cNvPr id="28" name="TextBox 27">
            <a:extLst>
              <a:ext uri="{FF2B5EF4-FFF2-40B4-BE49-F238E27FC236}">
                <a16:creationId xmlns:a16="http://schemas.microsoft.com/office/drawing/2014/main" id="{7C437F74-0CFB-4AD1-8E79-888BEBB3D757}"/>
              </a:ext>
            </a:extLst>
          </p:cNvPr>
          <p:cNvSpPr txBox="1"/>
          <p:nvPr/>
        </p:nvSpPr>
        <p:spPr>
          <a:xfrm>
            <a:off x="7577803" y="1581988"/>
            <a:ext cx="704850" cy="584775"/>
          </a:xfrm>
          <a:prstGeom prst="rect">
            <a:avLst/>
          </a:prstGeom>
          <a:noFill/>
        </p:spPr>
        <p:txBody>
          <a:bodyPr wrap="square" rtlCol="0">
            <a:spAutoFit/>
          </a:bodyPr>
          <a:lstStyle/>
          <a:p>
            <a:r>
              <a:rPr lang="en-IE" sz="3200" b="1" dirty="0">
                <a:solidFill>
                  <a:srgbClr val="54C0E8"/>
                </a:solidFill>
              </a:rPr>
              <a:t>7.</a:t>
            </a:r>
          </a:p>
        </p:txBody>
      </p:sp>
      <p:sp>
        <p:nvSpPr>
          <p:cNvPr id="29" name="TextBox 28">
            <a:extLst>
              <a:ext uri="{FF2B5EF4-FFF2-40B4-BE49-F238E27FC236}">
                <a16:creationId xmlns:a16="http://schemas.microsoft.com/office/drawing/2014/main" id="{D3477671-D8B7-4ECE-9AFE-72D3A6377D40}"/>
              </a:ext>
            </a:extLst>
          </p:cNvPr>
          <p:cNvSpPr txBox="1"/>
          <p:nvPr/>
        </p:nvSpPr>
        <p:spPr>
          <a:xfrm>
            <a:off x="7985184" y="1619022"/>
            <a:ext cx="1217066" cy="584775"/>
          </a:xfrm>
          <a:prstGeom prst="rect">
            <a:avLst/>
          </a:prstGeom>
          <a:noFill/>
        </p:spPr>
        <p:txBody>
          <a:bodyPr wrap="square" rtlCol="0">
            <a:spAutoFit/>
          </a:bodyPr>
          <a:lstStyle/>
          <a:p>
            <a:pPr algn="ctr"/>
            <a:r>
              <a:rPr lang="en-IE" sz="1600" dirty="0">
                <a:solidFill>
                  <a:srgbClr val="54C0E8"/>
                </a:solidFill>
              </a:rPr>
              <a:t>Internal Changes</a:t>
            </a:r>
          </a:p>
        </p:txBody>
      </p:sp>
      <p:sp>
        <p:nvSpPr>
          <p:cNvPr id="30" name="TextBox 29">
            <a:extLst>
              <a:ext uri="{FF2B5EF4-FFF2-40B4-BE49-F238E27FC236}">
                <a16:creationId xmlns:a16="http://schemas.microsoft.com/office/drawing/2014/main" id="{E94DD7D1-8FD1-442C-8663-F3748E5564B5}"/>
              </a:ext>
            </a:extLst>
          </p:cNvPr>
          <p:cNvSpPr txBox="1"/>
          <p:nvPr/>
        </p:nvSpPr>
        <p:spPr>
          <a:xfrm>
            <a:off x="7527312" y="2669523"/>
            <a:ext cx="704850" cy="584775"/>
          </a:xfrm>
          <a:prstGeom prst="rect">
            <a:avLst/>
          </a:prstGeom>
          <a:noFill/>
        </p:spPr>
        <p:txBody>
          <a:bodyPr wrap="square" rtlCol="0">
            <a:spAutoFit/>
          </a:bodyPr>
          <a:lstStyle/>
          <a:p>
            <a:r>
              <a:rPr lang="en-IE" sz="3200" b="1" dirty="0">
                <a:solidFill>
                  <a:srgbClr val="54C0E8"/>
                </a:solidFill>
              </a:rPr>
              <a:t>8.</a:t>
            </a:r>
          </a:p>
        </p:txBody>
      </p:sp>
      <p:sp>
        <p:nvSpPr>
          <p:cNvPr id="31" name="TextBox 30">
            <a:extLst>
              <a:ext uri="{FF2B5EF4-FFF2-40B4-BE49-F238E27FC236}">
                <a16:creationId xmlns:a16="http://schemas.microsoft.com/office/drawing/2014/main" id="{ADE0C5E2-0001-4019-8AA3-58FFCF4B8997}"/>
              </a:ext>
            </a:extLst>
          </p:cNvPr>
          <p:cNvSpPr txBox="1"/>
          <p:nvPr/>
        </p:nvSpPr>
        <p:spPr>
          <a:xfrm>
            <a:off x="7218305" y="3215311"/>
            <a:ext cx="1217066" cy="830997"/>
          </a:xfrm>
          <a:prstGeom prst="rect">
            <a:avLst/>
          </a:prstGeom>
          <a:noFill/>
        </p:spPr>
        <p:txBody>
          <a:bodyPr wrap="square" rtlCol="0">
            <a:spAutoFit/>
          </a:bodyPr>
          <a:lstStyle/>
          <a:p>
            <a:pPr algn="ctr"/>
            <a:r>
              <a:rPr lang="en-IE" sz="1600" dirty="0">
                <a:solidFill>
                  <a:srgbClr val="54C0E8"/>
                </a:solidFill>
              </a:rPr>
              <a:t>Renewable Energy Investment</a:t>
            </a:r>
          </a:p>
        </p:txBody>
      </p:sp>
      <p:sp>
        <p:nvSpPr>
          <p:cNvPr id="32" name="TextBox 31">
            <a:extLst>
              <a:ext uri="{FF2B5EF4-FFF2-40B4-BE49-F238E27FC236}">
                <a16:creationId xmlns:a16="http://schemas.microsoft.com/office/drawing/2014/main" id="{E6508863-1AC3-43ED-A376-1F3918A148C8}"/>
              </a:ext>
            </a:extLst>
          </p:cNvPr>
          <p:cNvSpPr txBox="1"/>
          <p:nvPr/>
        </p:nvSpPr>
        <p:spPr>
          <a:xfrm>
            <a:off x="9762868" y="3630809"/>
            <a:ext cx="704850" cy="584775"/>
          </a:xfrm>
          <a:prstGeom prst="rect">
            <a:avLst/>
          </a:prstGeom>
          <a:noFill/>
        </p:spPr>
        <p:txBody>
          <a:bodyPr wrap="square" rtlCol="0">
            <a:spAutoFit/>
          </a:bodyPr>
          <a:lstStyle/>
          <a:p>
            <a:r>
              <a:rPr lang="en-IE" sz="3200" b="1" dirty="0">
                <a:solidFill>
                  <a:srgbClr val="54C0E8"/>
                </a:solidFill>
              </a:rPr>
              <a:t>9.</a:t>
            </a:r>
          </a:p>
        </p:txBody>
      </p:sp>
      <p:sp>
        <p:nvSpPr>
          <p:cNvPr id="33" name="TextBox 32">
            <a:extLst>
              <a:ext uri="{FF2B5EF4-FFF2-40B4-BE49-F238E27FC236}">
                <a16:creationId xmlns:a16="http://schemas.microsoft.com/office/drawing/2014/main" id="{5217746E-7FB6-4054-96C6-94713C1B6C63}"/>
              </a:ext>
            </a:extLst>
          </p:cNvPr>
          <p:cNvSpPr txBox="1"/>
          <p:nvPr/>
        </p:nvSpPr>
        <p:spPr>
          <a:xfrm>
            <a:off x="10044553" y="3638085"/>
            <a:ext cx="1631657" cy="338554"/>
          </a:xfrm>
          <a:prstGeom prst="rect">
            <a:avLst/>
          </a:prstGeom>
          <a:noFill/>
        </p:spPr>
        <p:txBody>
          <a:bodyPr wrap="square" rtlCol="0">
            <a:spAutoFit/>
          </a:bodyPr>
          <a:lstStyle/>
          <a:p>
            <a:pPr algn="ctr"/>
            <a:r>
              <a:rPr lang="en-IE" sz="1600" dirty="0">
                <a:solidFill>
                  <a:srgbClr val="54C0E8"/>
                </a:solidFill>
              </a:rPr>
              <a:t>Rugby Heroes</a:t>
            </a:r>
          </a:p>
        </p:txBody>
      </p:sp>
      <p:pic>
        <p:nvPicPr>
          <p:cNvPr id="1032" name="Picture 8" descr="Image result for energia ronan o gara and shane horgan">
            <a:extLst>
              <a:ext uri="{FF2B5EF4-FFF2-40B4-BE49-F238E27FC236}">
                <a16:creationId xmlns:a16="http://schemas.microsoft.com/office/drawing/2014/main" id="{F523E110-D10A-41C1-814B-FEEBB7C033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2620" y="4047337"/>
            <a:ext cx="1781683" cy="1163518"/>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nergia investment green energy">
            <a:extLst>
              <a:ext uri="{FF2B5EF4-FFF2-40B4-BE49-F238E27FC236}">
                <a16:creationId xmlns:a16="http://schemas.microsoft.com/office/drawing/2014/main" id="{F9A627E9-0675-47F9-8897-A73C0E27AA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2613" y="4156957"/>
            <a:ext cx="1555103" cy="117886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19" grpId="0"/>
      <p:bldP spid="20" grpId="0"/>
      <p:bldP spid="22" grpId="0"/>
      <p:bldP spid="23" grpId="0"/>
      <p:bldP spid="25" grpId="0"/>
      <p:bldP spid="26" grpId="0"/>
      <p:bldP spid="28" grpId="0"/>
      <p:bldP spid="29" grpId="0"/>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6929-2D39-4E3D-A3D5-9C1FC6739887}"/>
              </a:ext>
            </a:extLst>
          </p:cNvPr>
          <p:cNvSpPr>
            <a:spLocks noGrp="1"/>
          </p:cNvSpPr>
          <p:nvPr>
            <p:ph type="title"/>
          </p:nvPr>
        </p:nvSpPr>
        <p:spPr/>
        <p:txBody>
          <a:bodyPr>
            <a:noAutofit/>
          </a:bodyPr>
          <a:lstStyle/>
          <a:p>
            <a:r>
              <a:rPr lang="en-IE" sz="2900" dirty="0"/>
              <a:t>Performance Review</a:t>
            </a:r>
          </a:p>
        </p:txBody>
      </p:sp>
      <p:sp>
        <p:nvSpPr>
          <p:cNvPr id="3" name="Parallelogram 2">
            <a:extLst>
              <a:ext uri="{FF2B5EF4-FFF2-40B4-BE49-F238E27FC236}">
                <a16:creationId xmlns:a16="http://schemas.microsoft.com/office/drawing/2014/main" id="{0DD4290C-481B-41CE-9CA8-0CE3150C2438}"/>
              </a:ext>
            </a:extLst>
          </p:cNvPr>
          <p:cNvSpPr/>
          <p:nvPr/>
        </p:nvSpPr>
        <p:spPr>
          <a:xfrm>
            <a:off x="1368844" y="837665"/>
            <a:ext cx="9559463" cy="617607"/>
          </a:xfrm>
          <a:prstGeom prst="parallelogram">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t>From Feb-Aug 2017 to Feb –Aug 2019</a:t>
            </a:r>
          </a:p>
        </p:txBody>
      </p:sp>
      <p:sp>
        <p:nvSpPr>
          <p:cNvPr id="7" name="TextBox 6">
            <a:extLst>
              <a:ext uri="{FF2B5EF4-FFF2-40B4-BE49-F238E27FC236}">
                <a16:creationId xmlns:a16="http://schemas.microsoft.com/office/drawing/2014/main" id="{FC96F9AC-95FA-4681-9423-1EFE18FC9487}"/>
              </a:ext>
            </a:extLst>
          </p:cNvPr>
          <p:cNvSpPr txBox="1"/>
          <p:nvPr/>
        </p:nvSpPr>
        <p:spPr>
          <a:xfrm>
            <a:off x="1486162" y="5292436"/>
            <a:ext cx="1686685" cy="707886"/>
          </a:xfrm>
          <a:prstGeom prst="rect">
            <a:avLst/>
          </a:prstGeom>
          <a:noFill/>
        </p:spPr>
        <p:txBody>
          <a:bodyPr wrap="square" rtlCol="0">
            <a:spAutoFit/>
          </a:bodyPr>
          <a:lstStyle/>
          <a:p>
            <a:pPr algn="ctr"/>
            <a:r>
              <a:rPr lang="en-IE" sz="2000" b="1" dirty="0">
                <a:solidFill>
                  <a:schemeClr val="tx1">
                    <a:lumMod val="75000"/>
                    <a:lumOff val="25000"/>
                  </a:schemeClr>
                </a:solidFill>
              </a:rPr>
              <a:t>Spontaneous awareness</a:t>
            </a:r>
          </a:p>
        </p:txBody>
      </p:sp>
      <p:sp>
        <p:nvSpPr>
          <p:cNvPr id="8" name="Arrow: Up 7">
            <a:extLst>
              <a:ext uri="{FF2B5EF4-FFF2-40B4-BE49-F238E27FC236}">
                <a16:creationId xmlns:a16="http://schemas.microsoft.com/office/drawing/2014/main" id="{06CE1B34-5E3C-4CE5-B85C-8C91CEF77E3E}"/>
              </a:ext>
            </a:extLst>
          </p:cNvPr>
          <p:cNvSpPr/>
          <p:nvPr/>
        </p:nvSpPr>
        <p:spPr>
          <a:xfrm>
            <a:off x="1337684" y="3870798"/>
            <a:ext cx="1961290" cy="1393926"/>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7FBAA9D5-32AA-4C7D-A1BB-0A213A7D696D}"/>
              </a:ext>
            </a:extLst>
          </p:cNvPr>
          <p:cNvSpPr txBox="1"/>
          <p:nvPr/>
        </p:nvSpPr>
        <p:spPr>
          <a:xfrm>
            <a:off x="1368844" y="3209618"/>
            <a:ext cx="1898966" cy="707886"/>
          </a:xfrm>
          <a:prstGeom prst="rect">
            <a:avLst/>
          </a:prstGeom>
          <a:noFill/>
        </p:spPr>
        <p:txBody>
          <a:bodyPr wrap="square" rtlCol="0">
            <a:spAutoFit/>
          </a:bodyPr>
          <a:lstStyle/>
          <a:p>
            <a:pPr algn="ctr"/>
            <a:r>
              <a:rPr lang="en-IE" sz="4000" b="1" dirty="0">
                <a:solidFill>
                  <a:srgbClr val="00B050"/>
                </a:solidFill>
              </a:rPr>
              <a:t>+27%</a:t>
            </a:r>
          </a:p>
        </p:txBody>
      </p:sp>
      <p:sp>
        <p:nvSpPr>
          <p:cNvPr id="36" name="TextBox 35">
            <a:extLst>
              <a:ext uri="{FF2B5EF4-FFF2-40B4-BE49-F238E27FC236}">
                <a16:creationId xmlns:a16="http://schemas.microsoft.com/office/drawing/2014/main" id="{FEEFCACF-4181-43F8-9764-BD4EC45B89EF}"/>
              </a:ext>
            </a:extLst>
          </p:cNvPr>
          <p:cNvSpPr txBox="1"/>
          <p:nvPr/>
        </p:nvSpPr>
        <p:spPr>
          <a:xfrm>
            <a:off x="3975367" y="5297056"/>
            <a:ext cx="1686685" cy="707886"/>
          </a:xfrm>
          <a:prstGeom prst="rect">
            <a:avLst/>
          </a:prstGeom>
          <a:noFill/>
        </p:spPr>
        <p:txBody>
          <a:bodyPr wrap="square" rtlCol="0">
            <a:spAutoFit/>
          </a:bodyPr>
          <a:lstStyle/>
          <a:p>
            <a:pPr algn="ctr"/>
            <a:r>
              <a:rPr lang="en-IE" sz="2000" b="1" dirty="0">
                <a:solidFill>
                  <a:schemeClr val="tx1">
                    <a:lumMod val="75000"/>
                    <a:lumOff val="25000"/>
                  </a:schemeClr>
                </a:solidFill>
              </a:rPr>
              <a:t>Overall  awareness</a:t>
            </a:r>
          </a:p>
        </p:txBody>
      </p:sp>
      <p:sp>
        <p:nvSpPr>
          <p:cNvPr id="37" name="Arrow: Up 36">
            <a:extLst>
              <a:ext uri="{FF2B5EF4-FFF2-40B4-BE49-F238E27FC236}">
                <a16:creationId xmlns:a16="http://schemas.microsoft.com/office/drawing/2014/main" id="{CC174EE8-FB8F-4D39-961F-1AEAEBA787BB}"/>
              </a:ext>
            </a:extLst>
          </p:cNvPr>
          <p:cNvSpPr/>
          <p:nvPr/>
        </p:nvSpPr>
        <p:spPr>
          <a:xfrm>
            <a:off x="3826889" y="4361959"/>
            <a:ext cx="1961290" cy="907385"/>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TextBox 37">
            <a:extLst>
              <a:ext uri="{FF2B5EF4-FFF2-40B4-BE49-F238E27FC236}">
                <a16:creationId xmlns:a16="http://schemas.microsoft.com/office/drawing/2014/main" id="{17EAADC2-A729-4FE7-973C-8B84AC590166}"/>
              </a:ext>
            </a:extLst>
          </p:cNvPr>
          <p:cNvSpPr txBox="1"/>
          <p:nvPr/>
        </p:nvSpPr>
        <p:spPr>
          <a:xfrm>
            <a:off x="3858049" y="3707514"/>
            <a:ext cx="1898966" cy="707886"/>
          </a:xfrm>
          <a:prstGeom prst="rect">
            <a:avLst/>
          </a:prstGeom>
          <a:noFill/>
        </p:spPr>
        <p:txBody>
          <a:bodyPr wrap="square" rtlCol="0">
            <a:spAutoFit/>
          </a:bodyPr>
          <a:lstStyle/>
          <a:p>
            <a:pPr algn="ctr"/>
            <a:r>
              <a:rPr lang="en-IE" sz="4000" b="1" dirty="0">
                <a:solidFill>
                  <a:srgbClr val="00B050"/>
                </a:solidFill>
              </a:rPr>
              <a:t>+13%</a:t>
            </a:r>
          </a:p>
        </p:txBody>
      </p:sp>
      <p:sp>
        <p:nvSpPr>
          <p:cNvPr id="39" name="TextBox 38">
            <a:extLst>
              <a:ext uri="{FF2B5EF4-FFF2-40B4-BE49-F238E27FC236}">
                <a16:creationId xmlns:a16="http://schemas.microsoft.com/office/drawing/2014/main" id="{E064DAF5-FB1C-456A-B36B-EF7A601C1098}"/>
              </a:ext>
            </a:extLst>
          </p:cNvPr>
          <p:cNvSpPr txBox="1"/>
          <p:nvPr/>
        </p:nvSpPr>
        <p:spPr>
          <a:xfrm>
            <a:off x="6444950" y="5297056"/>
            <a:ext cx="1686685" cy="1015663"/>
          </a:xfrm>
          <a:prstGeom prst="rect">
            <a:avLst/>
          </a:prstGeom>
          <a:noFill/>
        </p:spPr>
        <p:txBody>
          <a:bodyPr wrap="square" rtlCol="0">
            <a:spAutoFit/>
          </a:bodyPr>
          <a:lstStyle/>
          <a:p>
            <a:pPr algn="ctr"/>
            <a:r>
              <a:rPr lang="en-IE" sz="2000" b="1" dirty="0">
                <a:solidFill>
                  <a:schemeClr val="tx1">
                    <a:lumMod val="75000"/>
                    <a:lumOff val="25000"/>
                  </a:schemeClr>
                </a:solidFill>
              </a:rPr>
              <a:t>‘A company I recognise as Irish’</a:t>
            </a:r>
          </a:p>
        </p:txBody>
      </p:sp>
      <p:sp>
        <p:nvSpPr>
          <p:cNvPr id="40" name="Arrow: Up 39">
            <a:extLst>
              <a:ext uri="{FF2B5EF4-FFF2-40B4-BE49-F238E27FC236}">
                <a16:creationId xmlns:a16="http://schemas.microsoft.com/office/drawing/2014/main" id="{C49D097D-DAA4-4050-98B4-1FA76AF88CBA}"/>
              </a:ext>
            </a:extLst>
          </p:cNvPr>
          <p:cNvSpPr/>
          <p:nvPr/>
        </p:nvSpPr>
        <p:spPr>
          <a:xfrm>
            <a:off x="6296472" y="3065915"/>
            <a:ext cx="1961290" cy="2203428"/>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TextBox 40">
            <a:extLst>
              <a:ext uri="{FF2B5EF4-FFF2-40B4-BE49-F238E27FC236}">
                <a16:creationId xmlns:a16="http://schemas.microsoft.com/office/drawing/2014/main" id="{9A25345C-5BB0-4650-A7B6-DD76D3CC1AF4}"/>
              </a:ext>
            </a:extLst>
          </p:cNvPr>
          <p:cNvSpPr txBox="1"/>
          <p:nvPr/>
        </p:nvSpPr>
        <p:spPr>
          <a:xfrm>
            <a:off x="6327632" y="2392196"/>
            <a:ext cx="1898966" cy="707886"/>
          </a:xfrm>
          <a:prstGeom prst="rect">
            <a:avLst/>
          </a:prstGeom>
          <a:noFill/>
        </p:spPr>
        <p:txBody>
          <a:bodyPr wrap="square" rtlCol="0">
            <a:spAutoFit/>
          </a:bodyPr>
          <a:lstStyle/>
          <a:p>
            <a:pPr algn="ctr"/>
            <a:r>
              <a:rPr lang="en-IE" sz="4000" b="1" dirty="0">
                <a:solidFill>
                  <a:srgbClr val="00B050"/>
                </a:solidFill>
              </a:rPr>
              <a:t>+52%</a:t>
            </a:r>
          </a:p>
        </p:txBody>
      </p:sp>
      <p:sp>
        <p:nvSpPr>
          <p:cNvPr id="42" name="TextBox 41">
            <a:extLst>
              <a:ext uri="{FF2B5EF4-FFF2-40B4-BE49-F238E27FC236}">
                <a16:creationId xmlns:a16="http://schemas.microsoft.com/office/drawing/2014/main" id="{8C5B1C90-20EA-414D-8F4D-3DFEA2E9021A}"/>
              </a:ext>
            </a:extLst>
          </p:cNvPr>
          <p:cNvSpPr txBox="1"/>
          <p:nvPr/>
        </p:nvSpPr>
        <p:spPr>
          <a:xfrm>
            <a:off x="8965319" y="5292439"/>
            <a:ext cx="1686685" cy="707886"/>
          </a:xfrm>
          <a:prstGeom prst="rect">
            <a:avLst/>
          </a:prstGeom>
          <a:noFill/>
        </p:spPr>
        <p:txBody>
          <a:bodyPr wrap="square" rtlCol="0">
            <a:spAutoFit/>
          </a:bodyPr>
          <a:lstStyle/>
          <a:p>
            <a:pPr algn="ctr"/>
            <a:r>
              <a:rPr lang="en-IE" sz="2000" b="1" dirty="0">
                <a:solidFill>
                  <a:schemeClr val="tx1">
                    <a:lumMod val="75000"/>
                    <a:lumOff val="25000"/>
                  </a:schemeClr>
                </a:solidFill>
              </a:rPr>
              <a:t>‘A company I trust’</a:t>
            </a:r>
          </a:p>
        </p:txBody>
      </p:sp>
      <p:sp>
        <p:nvSpPr>
          <p:cNvPr id="43" name="Arrow: Up 42">
            <a:extLst>
              <a:ext uri="{FF2B5EF4-FFF2-40B4-BE49-F238E27FC236}">
                <a16:creationId xmlns:a16="http://schemas.microsoft.com/office/drawing/2014/main" id="{110F5810-321F-40EA-9D41-4F33A309C5BE}"/>
              </a:ext>
            </a:extLst>
          </p:cNvPr>
          <p:cNvSpPr/>
          <p:nvPr/>
        </p:nvSpPr>
        <p:spPr>
          <a:xfrm>
            <a:off x="8816841" y="2899141"/>
            <a:ext cx="1961290" cy="2365586"/>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TextBox 43">
            <a:extLst>
              <a:ext uri="{FF2B5EF4-FFF2-40B4-BE49-F238E27FC236}">
                <a16:creationId xmlns:a16="http://schemas.microsoft.com/office/drawing/2014/main" id="{3BD1B64F-12C5-4210-B744-D538A81E668F}"/>
              </a:ext>
            </a:extLst>
          </p:cNvPr>
          <p:cNvSpPr txBox="1"/>
          <p:nvPr/>
        </p:nvSpPr>
        <p:spPr>
          <a:xfrm>
            <a:off x="8848001" y="2230561"/>
            <a:ext cx="1898966" cy="707886"/>
          </a:xfrm>
          <a:prstGeom prst="rect">
            <a:avLst/>
          </a:prstGeom>
          <a:noFill/>
        </p:spPr>
        <p:txBody>
          <a:bodyPr wrap="square" rtlCol="0">
            <a:spAutoFit/>
          </a:bodyPr>
          <a:lstStyle/>
          <a:p>
            <a:pPr algn="ctr"/>
            <a:r>
              <a:rPr lang="en-IE" sz="4000" b="1" dirty="0">
                <a:solidFill>
                  <a:srgbClr val="00B050"/>
                </a:solidFill>
              </a:rPr>
              <a:t>+53%</a:t>
            </a:r>
          </a:p>
        </p:txBody>
      </p:sp>
    </p:spTree>
    <p:extLst>
      <p:ext uri="{BB962C8B-B14F-4D97-AF65-F5344CB8AC3E}">
        <p14:creationId xmlns:p14="http://schemas.microsoft.com/office/powerpoint/2010/main" val="139784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500"/>
                                        <p:tgtEl>
                                          <p:spTgt spid="4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37" grpId="0" animBg="1"/>
      <p:bldP spid="38" grpId="0"/>
      <p:bldP spid="40" grpId="0" animBg="1"/>
      <p:bldP spid="41" grpId="0"/>
      <p:bldP spid="43" grpId="0" animBg="1"/>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6929-2D39-4E3D-A3D5-9C1FC6739887}"/>
              </a:ext>
            </a:extLst>
          </p:cNvPr>
          <p:cNvSpPr>
            <a:spLocks noGrp="1"/>
          </p:cNvSpPr>
          <p:nvPr>
            <p:ph type="title"/>
          </p:nvPr>
        </p:nvSpPr>
        <p:spPr/>
        <p:txBody>
          <a:bodyPr>
            <a:noAutofit/>
          </a:bodyPr>
          <a:lstStyle/>
          <a:p>
            <a:r>
              <a:rPr lang="en-IE" sz="2900" dirty="0"/>
              <a:t>Performance Review</a:t>
            </a:r>
          </a:p>
        </p:txBody>
      </p:sp>
      <p:sp>
        <p:nvSpPr>
          <p:cNvPr id="3" name="Parallelogram 2">
            <a:extLst>
              <a:ext uri="{FF2B5EF4-FFF2-40B4-BE49-F238E27FC236}">
                <a16:creationId xmlns:a16="http://schemas.microsoft.com/office/drawing/2014/main" id="{0DD4290C-481B-41CE-9CA8-0CE3150C2438}"/>
              </a:ext>
            </a:extLst>
          </p:cNvPr>
          <p:cNvSpPr/>
          <p:nvPr/>
        </p:nvSpPr>
        <p:spPr>
          <a:xfrm>
            <a:off x="852248" y="810916"/>
            <a:ext cx="6386752" cy="747305"/>
          </a:xfrm>
          <a:prstGeom prst="parallelogram">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From September 2018 to </a:t>
            </a:r>
          </a:p>
          <a:p>
            <a:pPr algn="ctr"/>
            <a:r>
              <a:rPr lang="en-IE" sz="2400" b="1" dirty="0"/>
              <a:t>September 2019</a:t>
            </a:r>
          </a:p>
        </p:txBody>
      </p:sp>
      <p:sp>
        <p:nvSpPr>
          <p:cNvPr id="7" name="TextBox 6">
            <a:extLst>
              <a:ext uri="{FF2B5EF4-FFF2-40B4-BE49-F238E27FC236}">
                <a16:creationId xmlns:a16="http://schemas.microsoft.com/office/drawing/2014/main" id="{FC96F9AC-95FA-4681-9423-1EFE18FC9487}"/>
              </a:ext>
            </a:extLst>
          </p:cNvPr>
          <p:cNvSpPr txBox="1"/>
          <p:nvPr/>
        </p:nvSpPr>
        <p:spPr>
          <a:xfrm>
            <a:off x="467699" y="5482936"/>
            <a:ext cx="2040889" cy="830997"/>
          </a:xfrm>
          <a:prstGeom prst="rect">
            <a:avLst/>
          </a:prstGeom>
          <a:noFill/>
        </p:spPr>
        <p:txBody>
          <a:bodyPr wrap="square" rtlCol="0">
            <a:spAutoFit/>
          </a:bodyPr>
          <a:lstStyle/>
          <a:p>
            <a:pPr algn="ctr"/>
            <a:r>
              <a:rPr lang="en-IE" sz="2400" b="1" dirty="0">
                <a:solidFill>
                  <a:schemeClr val="tx1">
                    <a:lumMod val="75000"/>
                    <a:lumOff val="25000"/>
                  </a:schemeClr>
                </a:solidFill>
              </a:rPr>
              <a:t>Transactional NPS</a:t>
            </a:r>
          </a:p>
        </p:txBody>
      </p:sp>
      <p:sp>
        <p:nvSpPr>
          <p:cNvPr id="42" name="TextBox 41">
            <a:extLst>
              <a:ext uri="{FF2B5EF4-FFF2-40B4-BE49-F238E27FC236}">
                <a16:creationId xmlns:a16="http://schemas.microsoft.com/office/drawing/2014/main" id="{8C5B1C90-20EA-414D-8F4D-3DFEA2E9021A}"/>
              </a:ext>
            </a:extLst>
          </p:cNvPr>
          <p:cNvSpPr txBox="1"/>
          <p:nvPr/>
        </p:nvSpPr>
        <p:spPr>
          <a:xfrm>
            <a:off x="2928793" y="5482939"/>
            <a:ext cx="2244978" cy="1200329"/>
          </a:xfrm>
          <a:prstGeom prst="rect">
            <a:avLst/>
          </a:prstGeom>
          <a:noFill/>
        </p:spPr>
        <p:txBody>
          <a:bodyPr wrap="square" rtlCol="0">
            <a:spAutoFit/>
          </a:bodyPr>
          <a:lstStyle/>
          <a:p>
            <a:pPr algn="ctr"/>
            <a:r>
              <a:rPr lang="en-IE" sz="2400" b="1" dirty="0">
                <a:solidFill>
                  <a:schemeClr val="tx1">
                    <a:lumMod val="75000"/>
                    <a:lumOff val="25000"/>
                  </a:schemeClr>
                </a:solidFill>
              </a:rPr>
              <a:t>Sales Direct on </a:t>
            </a:r>
            <a:r>
              <a:rPr lang="en-IE" sz="2400" b="1" dirty="0" err="1">
                <a:solidFill>
                  <a:schemeClr val="tx1">
                    <a:lumMod val="75000"/>
                    <a:lumOff val="25000"/>
                  </a:schemeClr>
                </a:solidFill>
              </a:rPr>
              <a:t>Energia</a:t>
            </a:r>
            <a:r>
              <a:rPr lang="en-IE" sz="2400" b="1" dirty="0">
                <a:solidFill>
                  <a:schemeClr val="tx1">
                    <a:lumMod val="75000"/>
                    <a:lumOff val="25000"/>
                  </a:schemeClr>
                </a:solidFill>
              </a:rPr>
              <a:t> Site</a:t>
            </a:r>
          </a:p>
        </p:txBody>
      </p:sp>
      <p:sp>
        <p:nvSpPr>
          <p:cNvPr id="16" name="Arrow: Up 15">
            <a:extLst>
              <a:ext uri="{FF2B5EF4-FFF2-40B4-BE49-F238E27FC236}">
                <a16:creationId xmlns:a16="http://schemas.microsoft.com/office/drawing/2014/main" id="{747511E0-626E-4ECE-A2A9-69833CB11A98}"/>
              </a:ext>
            </a:extLst>
          </p:cNvPr>
          <p:cNvSpPr/>
          <p:nvPr/>
        </p:nvSpPr>
        <p:spPr>
          <a:xfrm>
            <a:off x="629118" y="2093192"/>
            <a:ext cx="1898966" cy="3394365"/>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8151B5D6-7839-423F-991F-40B4CD216B9A}"/>
              </a:ext>
            </a:extLst>
          </p:cNvPr>
          <p:cNvSpPr txBox="1"/>
          <p:nvPr/>
        </p:nvSpPr>
        <p:spPr>
          <a:xfrm>
            <a:off x="702117" y="1557631"/>
            <a:ext cx="1898966" cy="707886"/>
          </a:xfrm>
          <a:prstGeom prst="rect">
            <a:avLst/>
          </a:prstGeom>
          <a:noFill/>
        </p:spPr>
        <p:txBody>
          <a:bodyPr wrap="square" rtlCol="0">
            <a:spAutoFit/>
          </a:bodyPr>
          <a:lstStyle/>
          <a:p>
            <a:pPr algn="ctr"/>
            <a:r>
              <a:rPr lang="en-IE" sz="4000" b="1" dirty="0">
                <a:solidFill>
                  <a:srgbClr val="00B050"/>
                </a:solidFill>
              </a:rPr>
              <a:t>+83%</a:t>
            </a:r>
          </a:p>
        </p:txBody>
      </p:sp>
      <p:sp>
        <p:nvSpPr>
          <p:cNvPr id="22" name="Arrow: Up 21">
            <a:extLst>
              <a:ext uri="{FF2B5EF4-FFF2-40B4-BE49-F238E27FC236}">
                <a16:creationId xmlns:a16="http://schemas.microsoft.com/office/drawing/2014/main" id="{6031AEA2-3C3A-47E8-B536-25284A40A928}"/>
              </a:ext>
            </a:extLst>
          </p:cNvPr>
          <p:cNvSpPr/>
          <p:nvPr/>
        </p:nvSpPr>
        <p:spPr>
          <a:xfrm>
            <a:off x="3145350" y="2545773"/>
            <a:ext cx="1898966" cy="2996210"/>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a16="http://schemas.microsoft.com/office/drawing/2014/main" id="{C5C73FCB-CDDC-4B68-9F2B-1A4B44ACB8FC}"/>
              </a:ext>
            </a:extLst>
          </p:cNvPr>
          <p:cNvSpPr txBox="1"/>
          <p:nvPr/>
        </p:nvSpPr>
        <p:spPr>
          <a:xfrm>
            <a:off x="3162419" y="2003011"/>
            <a:ext cx="1898966" cy="707886"/>
          </a:xfrm>
          <a:prstGeom prst="rect">
            <a:avLst/>
          </a:prstGeom>
          <a:noFill/>
        </p:spPr>
        <p:txBody>
          <a:bodyPr wrap="square" rtlCol="0">
            <a:spAutoFit/>
          </a:bodyPr>
          <a:lstStyle/>
          <a:p>
            <a:pPr algn="ctr"/>
            <a:r>
              <a:rPr lang="en-IE" sz="4000" b="1" dirty="0">
                <a:solidFill>
                  <a:srgbClr val="00B050"/>
                </a:solidFill>
              </a:rPr>
              <a:t>+78%</a:t>
            </a:r>
          </a:p>
        </p:txBody>
      </p:sp>
      <p:sp>
        <p:nvSpPr>
          <p:cNvPr id="27" name="Parallelogram 26">
            <a:extLst>
              <a:ext uri="{FF2B5EF4-FFF2-40B4-BE49-F238E27FC236}">
                <a16:creationId xmlns:a16="http://schemas.microsoft.com/office/drawing/2014/main" id="{4FFE40C9-33F2-4D05-8D6D-1B9F455C8556}"/>
              </a:ext>
            </a:extLst>
          </p:cNvPr>
          <p:cNvSpPr/>
          <p:nvPr/>
        </p:nvSpPr>
        <p:spPr>
          <a:xfrm>
            <a:off x="7457747" y="811202"/>
            <a:ext cx="3937000" cy="746991"/>
          </a:xfrm>
          <a:prstGeom prst="parallelogram">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From August 2018 to August 2019</a:t>
            </a:r>
          </a:p>
        </p:txBody>
      </p:sp>
      <p:sp>
        <p:nvSpPr>
          <p:cNvPr id="28" name="TextBox 27">
            <a:extLst>
              <a:ext uri="{FF2B5EF4-FFF2-40B4-BE49-F238E27FC236}">
                <a16:creationId xmlns:a16="http://schemas.microsoft.com/office/drawing/2014/main" id="{B3CB1201-7D6A-4716-BE4D-48C3D09D6604}"/>
              </a:ext>
            </a:extLst>
          </p:cNvPr>
          <p:cNvSpPr txBox="1"/>
          <p:nvPr/>
        </p:nvSpPr>
        <p:spPr>
          <a:xfrm>
            <a:off x="8582905" y="1556872"/>
            <a:ext cx="1686685" cy="830997"/>
          </a:xfrm>
          <a:prstGeom prst="rect">
            <a:avLst/>
          </a:prstGeom>
          <a:noFill/>
        </p:spPr>
        <p:txBody>
          <a:bodyPr wrap="square" rtlCol="0">
            <a:spAutoFit/>
          </a:bodyPr>
          <a:lstStyle/>
          <a:p>
            <a:pPr algn="ctr"/>
            <a:r>
              <a:rPr lang="en-IE" sz="2400" b="1" dirty="0">
                <a:solidFill>
                  <a:schemeClr val="tx1">
                    <a:lumMod val="75000"/>
                    <a:lumOff val="25000"/>
                  </a:schemeClr>
                </a:solidFill>
              </a:rPr>
              <a:t>Annualised Churn Rate</a:t>
            </a:r>
          </a:p>
        </p:txBody>
      </p:sp>
      <p:sp>
        <p:nvSpPr>
          <p:cNvPr id="29" name="Arrow: Up 28">
            <a:extLst>
              <a:ext uri="{FF2B5EF4-FFF2-40B4-BE49-F238E27FC236}">
                <a16:creationId xmlns:a16="http://schemas.microsoft.com/office/drawing/2014/main" id="{3B21E2C6-3135-4F25-B174-46CF8596CECA}"/>
              </a:ext>
            </a:extLst>
          </p:cNvPr>
          <p:cNvSpPr/>
          <p:nvPr/>
        </p:nvSpPr>
        <p:spPr>
          <a:xfrm rot="10800000">
            <a:off x="8465824" y="2362832"/>
            <a:ext cx="1920846" cy="1118919"/>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Box 29">
            <a:extLst>
              <a:ext uri="{FF2B5EF4-FFF2-40B4-BE49-F238E27FC236}">
                <a16:creationId xmlns:a16="http://schemas.microsoft.com/office/drawing/2014/main" id="{C511D168-A031-4DC1-BCFF-36CA66F2C70E}"/>
              </a:ext>
            </a:extLst>
          </p:cNvPr>
          <p:cNvSpPr txBox="1"/>
          <p:nvPr/>
        </p:nvSpPr>
        <p:spPr>
          <a:xfrm>
            <a:off x="8465825" y="3507481"/>
            <a:ext cx="1898966" cy="923330"/>
          </a:xfrm>
          <a:prstGeom prst="rect">
            <a:avLst/>
          </a:prstGeom>
          <a:noFill/>
        </p:spPr>
        <p:txBody>
          <a:bodyPr wrap="square" rtlCol="0">
            <a:spAutoFit/>
          </a:bodyPr>
          <a:lstStyle/>
          <a:p>
            <a:pPr algn="ctr"/>
            <a:r>
              <a:rPr lang="en-IE" sz="5400" b="1" dirty="0">
                <a:solidFill>
                  <a:srgbClr val="00B050"/>
                </a:solidFill>
              </a:rPr>
              <a:t>-23%</a:t>
            </a:r>
          </a:p>
        </p:txBody>
      </p:sp>
      <p:sp>
        <p:nvSpPr>
          <p:cNvPr id="31" name="TextBox 30">
            <a:extLst>
              <a:ext uri="{FF2B5EF4-FFF2-40B4-BE49-F238E27FC236}">
                <a16:creationId xmlns:a16="http://schemas.microsoft.com/office/drawing/2014/main" id="{D4B22013-962D-4D80-95FE-226EFB8CFBFC}"/>
              </a:ext>
            </a:extLst>
          </p:cNvPr>
          <p:cNvSpPr txBox="1"/>
          <p:nvPr/>
        </p:nvSpPr>
        <p:spPr>
          <a:xfrm>
            <a:off x="5139332" y="2906024"/>
            <a:ext cx="2434682" cy="954107"/>
          </a:xfrm>
          <a:prstGeom prst="rect">
            <a:avLst/>
          </a:prstGeom>
          <a:noFill/>
        </p:spPr>
        <p:txBody>
          <a:bodyPr wrap="square" rtlCol="0">
            <a:spAutoFit/>
          </a:bodyPr>
          <a:lstStyle/>
          <a:p>
            <a:pPr algn="ctr"/>
            <a:r>
              <a:rPr lang="en-IE" sz="2800" b="1" dirty="0">
                <a:solidFill>
                  <a:schemeClr val="tx1">
                    <a:lumMod val="75000"/>
                    <a:lumOff val="25000"/>
                  </a:schemeClr>
                </a:solidFill>
              </a:rPr>
              <a:t>Customer Acquisition</a:t>
            </a:r>
          </a:p>
        </p:txBody>
      </p:sp>
      <p:sp>
        <p:nvSpPr>
          <p:cNvPr id="32" name="TextBox 31">
            <a:extLst>
              <a:ext uri="{FF2B5EF4-FFF2-40B4-BE49-F238E27FC236}">
                <a16:creationId xmlns:a16="http://schemas.microsoft.com/office/drawing/2014/main" id="{F01713EB-A9D6-48DB-B447-CD8EC4D8DFD1}"/>
              </a:ext>
            </a:extLst>
          </p:cNvPr>
          <p:cNvSpPr txBox="1"/>
          <p:nvPr/>
        </p:nvSpPr>
        <p:spPr>
          <a:xfrm>
            <a:off x="5139332" y="3827562"/>
            <a:ext cx="2285116" cy="923330"/>
          </a:xfrm>
          <a:prstGeom prst="rect">
            <a:avLst/>
          </a:prstGeom>
          <a:noFill/>
        </p:spPr>
        <p:txBody>
          <a:bodyPr wrap="square" rtlCol="0">
            <a:spAutoFit/>
          </a:bodyPr>
          <a:lstStyle/>
          <a:p>
            <a:pPr algn="ctr"/>
            <a:r>
              <a:rPr lang="en-IE" sz="5400" b="1" dirty="0">
                <a:solidFill>
                  <a:srgbClr val="00B050"/>
                </a:solidFill>
              </a:rPr>
              <a:t>+8.5%</a:t>
            </a:r>
          </a:p>
        </p:txBody>
      </p:sp>
    </p:spTree>
    <p:extLst>
      <p:ext uri="{BB962C8B-B14F-4D97-AF65-F5344CB8AC3E}">
        <p14:creationId xmlns:p14="http://schemas.microsoft.com/office/powerpoint/2010/main" val="10384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2" grpId="0" animBg="1"/>
      <p:bldP spid="23" grpId="0"/>
      <p:bldP spid="27" grpId="0" animBg="1"/>
      <p:bldP spid="28" grpId="0"/>
      <p:bldP spid="29" grpId="0" animBg="1"/>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tower&#10;&#10;Description automatically generated">
            <a:extLst>
              <a:ext uri="{FF2B5EF4-FFF2-40B4-BE49-F238E27FC236}">
                <a16:creationId xmlns:a16="http://schemas.microsoft.com/office/drawing/2014/main" id="{494A50B3-334F-4FA6-A3A8-89FF8442BE02}"/>
              </a:ext>
            </a:extLst>
          </p:cNvPr>
          <p:cNvPicPr>
            <a:picLocks noChangeAspect="1"/>
          </p:cNvPicPr>
          <p:nvPr/>
        </p:nvPicPr>
        <p:blipFill>
          <a:blip r:embed="rId4"/>
          <a:stretch>
            <a:fillRect/>
          </a:stretch>
        </p:blipFill>
        <p:spPr>
          <a:xfrm>
            <a:off x="0" y="0"/>
            <a:ext cx="12192001" cy="6902450"/>
          </a:xfrm>
          <a:prstGeom prst="rect">
            <a:avLst/>
          </a:prstGeom>
        </p:spPr>
      </p:pic>
      <p:pic>
        <p:nvPicPr>
          <p:cNvPr id="7" name="Gráfico 8">
            <a:extLst>
              <a:ext uri="{FF2B5EF4-FFF2-40B4-BE49-F238E27FC236}">
                <a16:creationId xmlns:a16="http://schemas.microsoft.com/office/drawing/2014/main" id="{1976B185-1D57-46AE-97CB-62A19236BCCE}"/>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1283" y="163518"/>
            <a:ext cx="1095596" cy="445909"/>
          </a:xfrm>
          <a:prstGeom prst="rect">
            <a:avLst/>
          </a:prstGeom>
        </p:spPr>
      </p:pic>
      <p:pic>
        <p:nvPicPr>
          <p:cNvPr id="8" name="Picture 2" descr="Image result for energia logo">
            <a:extLst>
              <a:ext uri="{FF2B5EF4-FFF2-40B4-BE49-F238E27FC236}">
                <a16:creationId xmlns:a16="http://schemas.microsoft.com/office/drawing/2014/main" id="{B1E2B0B4-D6AA-42EA-AB65-5F8F8FDA39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601" y="5730614"/>
            <a:ext cx="1897945" cy="7204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F9D86A-BC01-4AA2-8013-CD3DA9BFC394}"/>
              </a:ext>
            </a:extLst>
          </p:cNvPr>
          <p:cNvPicPr>
            <a:picLocks noChangeAspect="1"/>
          </p:cNvPicPr>
          <p:nvPr/>
        </p:nvPicPr>
        <p:blipFill rotWithShape="1">
          <a:blip r:embed="rId8"/>
          <a:srcRect l="17850" t="5934" r="16525" b="10000"/>
          <a:stretch/>
        </p:blipFill>
        <p:spPr>
          <a:xfrm>
            <a:off x="4626520" y="4279392"/>
            <a:ext cx="1469480" cy="1058862"/>
          </a:xfrm>
          <a:prstGeom prst="rect">
            <a:avLst/>
          </a:prstGeom>
        </p:spPr>
      </p:pic>
      <p:pic>
        <p:nvPicPr>
          <p:cNvPr id="4" name="Picture 3">
            <a:extLst>
              <a:ext uri="{FF2B5EF4-FFF2-40B4-BE49-F238E27FC236}">
                <a16:creationId xmlns:a16="http://schemas.microsoft.com/office/drawing/2014/main" id="{7A784C12-B107-49D0-8262-7FCCA7665949}"/>
              </a:ext>
            </a:extLst>
          </p:cNvPr>
          <p:cNvPicPr>
            <a:picLocks noChangeAspect="1"/>
          </p:cNvPicPr>
          <p:nvPr/>
        </p:nvPicPr>
        <p:blipFill rotWithShape="1">
          <a:blip r:embed="rId9"/>
          <a:srcRect l="6600" t="4134" r="6475" b="9867"/>
          <a:stretch/>
        </p:blipFill>
        <p:spPr>
          <a:xfrm>
            <a:off x="6123432" y="3156522"/>
            <a:ext cx="1469480" cy="1058862"/>
          </a:xfrm>
          <a:prstGeom prst="rect">
            <a:avLst/>
          </a:prstGeom>
        </p:spPr>
      </p:pic>
      <p:pic>
        <p:nvPicPr>
          <p:cNvPr id="5" name="Picture 4">
            <a:extLst>
              <a:ext uri="{FF2B5EF4-FFF2-40B4-BE49-F238E27FC236}">
                <a16:creationId xmlns:a16="http://schemas.microsoft.com/office/drawing/2014/main" id="{F8630447-397E-4407-857D-A1EB1BD15DFC}"/>
              </a:ext>
            </a:extLst>
          </p:cNvPr>
          <p:cNvPicPr>
            <a:picLocks noChangeAspect="1"/>
          </p:cNvPicPr>
          <p:nvPr/>
        </p:nvPicPr>
        <p:blipFill rotWithShape="1">
          <a:blip r:embed="rId10"/>
          <a:srcRect l="13571" t="17269" r="14357" b="11492"/>
          <a:stretch/>
        </p:blipFill>
        <p:spPr>
          <a:xfrm>
            <a:off x="7690975" y="1980865"/>
            <a:ext cx="1469480" cy="1058862"/>
          </a:xfrm>
          <a:prstGeom prst="rect">
            <a:avLst/>
          </a:prstGeom>
        </p:spPr>
      </p:pic>
      <p:pic>
        <p:nvPicPr>
          <p:cNvPr id="10" name="Picture 2" descr="Image result for energia logo">
            <a:extLst>
              <a:ext uri="{FF2B5EF4-FFF2-40B4-BE49-F238E27FC236}">
                <a16:creationId xmlns:a16="http://schemas.microsoft.com/office/drawing/2014/main" id="{D6C1D0D9-2B82-4E6D-A846-3808B3E46B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0455" y="1119426"/>
            <a:ext cx="1897945" cy="720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89913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xit" presetSubtype="0" fill="hold" nodeType="withEffect">
                                  <p:stCondLst>
                                    <p:cond delay="300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7FF28-5ADD-487C-A967-3BEDB2B11989}"/>
              </a:ext>
            </a:extLst>
          </p:cNvPr>
          <p:cNvPicPr>
            <a:picLocks noChangeAspect="1"/>
          </p:cNvPicPr>
          <p:nvPr/>
        </p:nvPicPr>
        <p:blipFill rotWithShape="1">
          <a:blip r:embed="rId2"/>
          <a:srcRect l="25714" t="32206" r="68929" b="56574"/>
          <a:stretch/>
        </p:blipFill>
        <p:spPr>
          <a:xfrm>
            <a:off x="0" y="6088558"/>
            <a:ext cx="1541417" cy="769442"/>
          </a:xfrm>
          <a:prstGeom prst="rect">
            <a:avLst/>
          </a:prstGeom>
        </p:spPr>
      </p:pic>
      <p:pic>
        <p:nvPicPr>
          <p:cNvPr id="5" name="Picture 4">
            <a:extLst>
              <a:ext uri="{FF2B5EF4-FFF2-40B4-BE49-F238E27FC236}">
                <a16:creationId xmlns:a16="http://schemas.microsoft.com/office/drawing/2014/main" id="{559A002F-F609-4E13-80D2-CCEF5AC9519B}"/>
              </a:ext>
            </a:extLst>
          </p:cNvPr>
          <p:cNvPicPr>
            <a:picLocks noChangeAspect="1"/>
          </p:cNvPicPr>
          <p:nvPr/>
        </p:nvPicPr>
        <p:blipFill rotWithShape="1">
          <a:blip r:embed="rId3"/>
          <a:srcRect t="12100"/>
          <a:stretch/>
        </p:blipFill>
        <p:spPr>
          <a:xfrm>
            <a:off x="1160277" y="0"/>
            <a:ext cx="11031723" cy="6858000"/>
          </a:xfrm>
          <a:prstGeom prst="rect">
            <a:avLst/>
          </a:prstGeom>
        </p:spPr>
      </p:pic>
      <p:sp>
        <p:nvSpPr>
          <p:cNvPr id="8" name="Título 7">
            <a:extLst>
              <a:ext uri="{FF2B5EF4-FFF2-40B4-BE49-F238E27FC236}">
                <a16:creationId xmlns:a16="http://schemas.microsoft.com/office/drawing/2014/main" id="{2E80200E-832B-4DA2-BD9C-8ADC145FD0A4}"/>
              </a:ext>
            </a:extLst>
          </p:cNvPr>
          <p:cNvSpPr>
            <a:spLocks noGrp="1"/>
          </p:cNvSpPr>
          <p:nvPr>
            <p:ph type="title"/>
          </p:nvPr>
        </p:nvSpPr>
        <p:spPr>
          <a:xfrm>
            <a:off x="1677244" y="957153"/>
            <a:ext cx="4037174" cy="741345"/>
          </a:xfrm>
        </p:spPr>
        <p:txBody>
          <a:bodyPr>
            <a:normAutofit fontScale="90000"/>
          </a:bodyPr>
          <a:lstStyle/>
          <a:p>
            <a:r>
              <a:rPr lang="en-US" altLang="en-US" sz="5400" dirty="0">
                <a:solidFill>
                  <a:schemeClr val="tx1">
                    <a:lumMod val="75000"/>
                    <a:lumOff val="25000"/>
                  </a:schemeClr>
                </a:solidFill>
              </a:rPr>
              <a:t>Thank you</a:t>
            </a:r>
            <a:r>
              <a:rPr lang="en-US" altLang="en-US" sz="5400" dirty="0">
                <a:solidFill>
                  <a:srgbClr val="54C0E8"/>
                </a:solidFill>
              </a:rPr>
              <a:t>.</a:t>
            </a:r>
            <a:endParaRPr lang="en-US" sz="5400" dirty="0">
              <a:solidFill>
                <a:srgbClr val="54C0E8"/>
              </a:solidFill>
            </a:endParaRPr>
          </a:p>
        </p:txBody>
      </p:sp>
      <p:sp>
        <p:nvSpPr>
          <p:cNvPr id="7" name="Espaço Reservado para Texto 6">
            <a:extLst>
              <a:ext uri="{FF2B5EF4-FFF2-40B4-BE49-F238E27FC236}">
                <a16:creationId xmlns:a16="http://schemas.microsoft.com/office/drawing/2014/main" id="{33544175-7590-4965-9D73-6B78919D0352}"/>
              </a:ext>
            </a:extLst>
          </p:cNvPr>
          <p:cNvSpPr>
            <a:spLocks noGrp="1"/>
          </p:cNvSpPr>
          <p:nvPr>
            <p:ph type="body" sz="quarter" idx="67"/>
          </p:nvPr>
        </p:nvSpPr>
        <p:spPr>
          <a:xfrm>
            <a:off x="234468" y="6088558"/>
            <a:ext cx="2613897" cy="596433"/>
          </a:xfrm>
        </p:spPr>
        <p:txBody>
          <a:bodyPr>
            <a:normAutofit fontScale="92500" lnSpcReduction="20000"/>
          </a:bodyPr>
          <a:lstStyle/>
          <a:p>
            <a:pPr algn="l">
              <a:spcBef>
                <a:spcPts val="0"/>
              </a:spcBef>
            </a:pPr>
            <a:r>
              <a:rPr lang="en-US" sz="1200" dirty="0">
                <a:solidFill>
                  <a:schemeClr val="tx1">
                    <a:lumMod val="75000"/>
                    <a:lumOff val="25000"/>
                  </a:schemeClr>
                </a:solidFill>
              </a:rPr>
              <a:t>Milltown House </a:t>
            </a:r>
          </a:p>
          <a:p>
            <a:pPr algn="l">
              <a:spcBef>
                <a:spcPts val="0"/>
              </a:spcBef>
            </a:pPr>
            <a:r>
              <a:rPr lang="en-US" sz="1200" dirty="0">
                <a:solidFill>
                  <a:schemeClr val="tx1">
                    <a:lumMod val="75000"/>
                    <a:lumOff val="25000"/>
                  </a:schemeClr>
                </a:solidFill>
              </a:rPr>
              <a:t>Mount Saint </a:t>
            </a:r>
            <a:r>
              <a:rPr lang="en-US" sz="1200" dirty="0" err="1">
                <a:solidFill>
                  <a:schemeClr val="tx1">
                    <a:lumMod val="75000"/>
                    <a:lumOff val="25000"/>
                  </a:schemeClr>
                </a:solidFill>
              </a:rPr>
              <a:t>Annes</a:t>
            </a:r>
            <a:endParaRPr lang="en-US" sz="1200" dirty="0">
              <a:solidFill>
                <a:schemeClr val="tx1">
                  <a:lumMod val="75000"/>
                  <a:lumOff val="25000"/>
                </a:schemeClr>
              </a:solidFill>
            </a:endParaRPr>
          </a:p>
          <a:p>
            <a:pPr algn="l">
              <a:spcBef>
                <a:spcPts val="0"/>
              </a:spcBef>
            </a:pPr>
            <a:r>
              <a:rPr lang="en-US" sz="1200" dirty="0">
                <a:solidFill>
                  <a:schemeClr val="tx1">
                    <a:lumMod val="75000"/>
                    <a:lumOff val="25000"/>
                  </a:schemeClr>
                </a:solidFill>
              </a:rPr>
              <a:t>Milltown, Dublin 6  -  D06 Y822 </a:t>
            </a:r>
          </a:p>
          <a:p>
            <a:pPr algn="l">
              <a:spcBef>
                <a:spcPts val="0"/>
              </a:spcBef>
            </a:pPr>
            <a:r>
              <a:rPr lang="en-US" sz="1200" dirty="0">
                <a:solidFill>
                  <a:schemeClr val="tx1">
                    <a:lumMod val="75000"/>
                    <a:lumOff val="25000"/>
                  </a:schemeClr>
                </a:solidFill>
              </a:rPr>
              <a:t>+353 1 205 7500  |  www.banda.ie</a:t>
            </a:r>
          </a:p>
          <a:p>
            <a:pPr algn="l">
              <a:spcBef>
                <a:spcPts val="0"/>
              </a:spcBef>
            </a:pPr>
            <a:endParaRPr lang="en-US" sz="1200" dirty="0">
              <a:solidFill>
                <a:schemeClr val="tx1">
                  <a:lumMod val="75000"/>
                  <a:lumOff val="25000"/>
                </a:schemeClr>
              </a:solidFill>
            </a:endParaRPr>
          </a:p>
        </p:txBody>
      </p:sp>
      <p:sp>
        <p:nvSpPr>
          <p:cNvPr id="2" name="TextBox 1">
            <a:extLst>
              <a:ext uri="{FF2B5EF4-FFF2-40B4-BE49-F238E27FC236}">
                <a16:creationId xmlns:a16="http://schemas.microsoft.com/office/drawing/2014/main" id="{D078A68D-7BF0-4F84-9FBE-710266604544}"/>
              </a:ext>
            </a:extLst>
          </p:cNvPr>
          <p:cNvSpPr txBox="1"/>
          <p:nvPr/>
        </p:nvSpPr>
        <p:spPr>
          <a:xfrm>
            <a:off x="3503633" y="3656042"/>
            <a:ext cx="502760" cy="769441"/>
          </a:xfrm>
          <a:prstGeom prst="rect">
            <a:avLst/>
          </a:prstGeom>
          <a:noFill/>
        </p:spPr>
        <p:txBody>
          <a:bodyPr wrap="square" rtlCol="0">
            <a:spAutoFit/>
          </a:bodyPr>
          <a:lstStyle/>
          <a:p>
            <a:r>
              <a:rPr lang="en-IE" sz="4400" b="1" dirty="0">
                <a:solidFill>
                  <a:schemeClr val="tx1">
                    <a:lumMod val="75000"/>
                    <a:lumOff val="25000"/>
                  </a:schemeClr>
                </a:solidFill>
              </a:rPr>
              <a:t>&amp;</a:t>
            </a:r>
          </a:p>
        </p:txBody>
      </p:sp>
      <p:pic>
        <p:nvPicPr>
          <p:cNvPr id="9" name="Picture 2" descr="Image result for energia logo">
            <a:extLst>
              <a:ext uri="{FF2B5EF4-FFF2-40B4-BE49-F238E27FC236}">
                <a16:creationId xmlns:a16="http://schemas.microsoft.com/office/drawing/2014/main" id="{F5C53EDD-B39E-4BE0-9E97-E848C480D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622" y="4390647"/>
            <a:ext cx="2778782" cy="105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950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217CD-70C5-467B-B3AC-F031C65B3DC4}"/>
              </a:ext>
            </a:extLst>
          </p:cNvPr>
          <p:cNvSpPr>
            <a:spLocks noGrp="1"/>
          </p:cNvSpPr>
          <p:nvPr>
            <p:ph type="title"/>
          </p:nvPr>
        </p:nvSpPr>
        <p:spPr>
          <a:xfrm>
            <a:off x="1796035" y="466861"/>
            <a:ext cx="8599930" cy="370620"/>
          </a:xfrm>
        </p:spPr>
        <p:txBody>
          <a:bodyPr>
            <a:normAutofit fontScale="90000"/>
          </a:bodyPr>
          <a:lstStyle/>
          <a:p>
            <a:pPr algn="ctr"/>
            <a:r>
              <a:rPr lang="en-IE" sz="6600" dirty="0">
                <a:solidFill>
                  <a:schemeClr val="bg1"/>
                </a:solidFill>
              </a:rPr>
              <a:t>Went from these lads…</a:t>
            </a:r>
          </a:p>
        </p:txBody>
      </p:sp>
      <p:pic>
        <p:nvPicPr>
          <p:cNvPr id="4" name="Picture 3">
            <a:extLst>
              <a:ext uri="{FF2B5EF4-FFF2-40B4-BE49-F238E27FC236}">
                <a16:creationId xmlns:a16="http://schemas.microsoft.com/office/drawing/2014/main" id="{2CDAF7E6-B21A-4900-8955-92B8A3C43FD7}"/>
              </a:ext>
            </a:extLst>
          </p:cNvPr>
          <p:cNvPicPr>
            <a:picLocks noChangeAspect="1"/>
          </p:cNvPicPr>
          <p:nvPr/>
        </p:nvPicPr>
        <p:blipFill rotWithShape="1">
          <a:blip r:embed="rId3"/>
          <a:srcRect l="23104" t="26739" r="36746" b="25447"/>
          <a:stretch/>
        </p:blipFill>
        <p:spPr>
          <a:xfrm>
            <a:off x="4149212" y="2487042"/>
            <a:ext cx="3977339" cy="2664296"/>
          </a:xfrm>
          <a:prstGeom prst="rect">
            <a:avLst/>
          </a:prstGeom>
        </p:spPr>
      </p:pic>
      <p:pic>
        <p:nvPicPr>
          <p:cNvPr id="6" name="Picture 5">
            <a:extLst>
              <a:ext uri="{FF2B5EF4-FFF2-40B4-BE49-F238E27FC236}">
                <a16:creationId xmlns:a16="http://schemas.microsoft.com/office/drawing/2014/main" id="{068AD417-39FF-4F83-91A3-556CBAD278A5}"/>
              </a:ext>
            </a:extLst>
          </p:cNvPr>
          <p:cNvPicPr>
            <a:picLocks noChangeAspect="1"/>
          </p:cNvPicPr>
          <p:nvPr/>
        </p:nvPicPr>
        <p:blipFill rotWithShape="1">
          <a:blip r:embed="rId4"/>
          <a:srcRect l="13654" t="24155" r="33281" b="22861"/>
          <a:stretch/>
        </p:blipFill>
        <p:spPr>
          <a:xfrm>
            <a:off x="-5204522" y="2487042"/>
            <a:ext cx="3977339" cy="2664296"/>
          </a:xfrm>
          <a:prstGeom prst="rect">
            <a:avLst/>
          </a:prstGeom>
        </p:spPr>
      </p:pic>
      <p:sp>
        <p:nvSpPr>
          <p:cNvPr id="7" name="Title 4">
            <a:extLst>
              <a:ext uri="{FF2B5EF4-FFF2-40B4-BE49-F238E27FC236}">
                <a16:creationId xmlns:a16="http://schemas.microsoft.com/office/drawing/2014/main" id="{7ADDDD52-E8FC-4273-857B-BED5FC1066C6}"/>
              </a:ext>
            </a:extLst>
          </p:cNvPr>
          <p:cNvSpPr txBox="1">
            <a:spLocks/>
          </p:cNvSpPr>
          <p:nvPr/>
        </p:nvSpPr>
        <p:spPr>
          <a:xfrm>
            <a:off x="1712459" y="5456730"/>
            <a:ext cx="8599930" cy="370620"/>
          </a:xfrm>
          <a:prstGeom prst="rect">
            <a:avLst/>
          </a:prstGeom>
        </p:spPr>
        <p:txBody>
          <a:bodyPr/>
          <a:lstStyle>
            <a:lvl1pPr algn="l" rtl="0" fontAlgn="base">
              <a:lnSpc>
                <a:spcPct val="90000"/>
              </a:lnSpc>
              <a:spcBef>
                <a:spcPct val="0"/>
              </a:spcBef>
              <a:spcAft>
                <a:spcPct val="0"/>
              </a:spcAft>
              <a:tabLst/>
              <a:defRPr sz="2400" b="1" kern="1200">
                <a:solidFill>
                  <a:srgbClr val="54C0E8"/>
                </a:solidFill>
                <a:latin typeface="Trebuchet MS" panose="020B0603020202020204" pitchFamily="34" charset="0"/>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IE" sz="66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to these lads!</a:t>
            </a:r>
          </a:p>
        </p:txBody>
      </p:sp>
    </p:spTree>
    <p:extLst>
      <p:ext uri="{BB962C8B-B14F-4D97-AF65-F5344CB8AC3E}">
        <p14:creationId xmlns:p14="http://schemas.microsoft.com/office/powerpoint/2010/main" val="10798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4.44444E-6 L 1.13958 -0.02685 " pathEditMode="relative" rAng="0" ptsTypes="AA">
                                      <p:cBhvr>
                                        <p:cTn id="6" dur="2000" fill="hold"/>
                                        <p:tgtEl>
                                          <p:spTgt spid="4"/>
                                        </p:tgtEl>
                                        <p:attrNameLst>
                                          <p:attrName>ppt_x</p:attrName>
                                          <p:attrName>ppt_y</p:attrName>
                                        </p:attrNameLst>
                                      </p:cBhvr>
                                      <p:rCtr x="56971" y="-1343"/>
                                    </p:animMotion>
                                  </p:childTnLst>
                                </p:cTn>
                              </p:par>
                              <p:par>
                                <p:cTn id="7" presetID="63" presetClass="path" presetSubtype="0" accel="50000" decel="50000" fill="hold" nodeType="withEffect">
                                  <p:stCondLst>
                                    <p:cond delay="0"/>
                                  </p:stCondLst>
                                  <p:childTnLst>
                                    <p:animMotion origin="layout" path="M 0.03359 -4.44444E-6 L 0.76706 -4.07407E-6 " pathEditMode="relative" rAng="0" ptsTypes="AA">
                                      <p:cBhvr>
                                        <p:cTn id="8" dur="2000" fill="hold"/>
                                        <p:tgtEl>
                                          <p:spTgt spid="6"/>
                                        </p:tgtEl>
                                        <p:attrNameLst>
                                          <p:attrName>ppt_x</p:attrName>
                                          <p:attrName>ppt_y</p:attrName>
                                        </p:attrNameLst>
                                      </p:cBhvr>
                                      <p:rCtr x="33633" y="532"/>
                                    </p:animMotion>
                                  </p:childTnLst>
                                </p:cTn>
                              </p:par>
                              <p:par>
                                <p:cTn id="9" presetID="1" presetClass="entr" presetSubtype="0" fill="hold" grpId="0" nodeType="withEffect">
                                  <p:stCondLst>
                                    <p:cond delay="15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0" nodeType="withEffect">
                                  <p:stCondLst>
                                    <p:cond delay="150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ço Reservado para Texto 2">
            <a:extLst>
              <a:ext uri="{FF2B5EF4-FFF2-40B4-BE49-F238E27FC236}">
                <a16:creationId xmlns:a16="http://schemas.microsoft.com/office/drawing/2014/main" id="{07A5584E-BC29-4F42-ADE0-1685BB01389A}"/>
              </a:ext>
            </a:extLst>
          </p:cNvPr>
          <p:cNvSpPr txBox="1">
            <a:spLocks/>
          </p:cNvSpPr>
          <p:nvPr/>
        </p:nvSpPr>
        <p:spPr>
          <a:xfrm>
            <a:off x="7197675" y="1238109"/>
            <a:ext cx="4295265" cy="481755"/>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kern="1200">
                <a:solidFill>
                  <a:srgbClr val="2E2E81"/>
                </a:solidFill>
                <a:latin typeface="Trebuchet MS" panose="020B060302020202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002060"/>
                </a:solidFill>
              </a:rPr>
              <a:t>WHAT WILL WE COVER…</a:t>
            </a:r>
            <a:endParaRPr lang="pt-BR" sz="2800" dirty="0">
              <a:solidFill>
                <a:srgbClr val="002060"/>
              </a:solidFill>
            </a:endParaRPr>
          </a:p>
        </p:txBody>
      </p:sp>
      <p:sp>
        <p:nvSpPr>
          <p:cNvPr id="8" name="Rectangle 7">
            <a:extLst>
              <a:ext uri="{FF2B5EF4-FFF2-40B4-BE49-F238E27FC236}">
                <a16:creationId xmlns:a16="http://schemas.microsoft.com/office/drawing/2014/main" id="{DBA86F40-0D53-4FD4-9006-BD6A789C1996}"/>
              </a:ext>
            </a:extLst>
          </p:cNvPr>
          <p:cNvSpPr/>
          <p:nvPr/>
        </p:nvSpPr>
        <p:spPr>
          <a:xfrm>
            <a:off x="11152740" y="107810"/>
            <a:ext cx="912802" cy="393506"/>
          </a:xfrm>
          <a:prstGeom prst="rect">
            <a:avLst/>
          </a:prstGeom>
          <a:solidFill>
            <a:srgbClr val="29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1" name="Gráfico 8">
            <a:extLst>
              <a:ext uri="{FF2B5EF4-FFF2-40B4-BE49-F238E27FC236}">
                <a16:creationId xmlns:a16="http://schemas.microsoft.com/office/drawing/2014/main" id="{C2CE471E-BC12-4BCA-90FF-A6FF0293B9B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9400" y="126719"/>
            <a:ext cx="1604063" cy="652856"/>
          </a:xfrm>
          <a:prstGeom prst="rect">
            <a:avLst/>
          </a:prstGeom>
        </p:spPr>
      </p:pic>
      <p:pic>
        <p:nvPicPr>
          <p:cNvPr id="23" name="Picture Placeholder 22" descr="A close up of a device&#10;&#10;Description automatically generated">
            <a:extLst>
              <a:ext uri="{FF2B5EF4-FFF2-40B4-BE49-F238E27FC236}">
                <a16:creationId xmlns:a16="http://schemas.microsoft.com/office/drawing/2014/main" id="{F3D5F18D-3B20-4504-9A04-017FA14679B3}"/>
              </a:ext>
            </a:extLst>
          </p:cNvPr>
          <p:cNvPicPr>
            <a:picLocks noGrp="1" noChangeAspect="1"/>
          </p:cNvPicPr>
          <p:nvPr>
            <p:ph type="pic" sz="quarter" idx="13"/>
          </p:nvPr>
        </p:nvPicPr>
        <p:blipFill>
          <a:blip r:embed="rId5"/>
          <a:srcRect l="11475" r="11475"/>
          <a:stretch>
            <a:fillRect/>
          </a:stretch>
        </p:blipFill>
        <p:spPr>
          <a:prstGeom prst="rect">
            <a:avLst/>
          </a:prstGeom>
        </p:spPr>
      </p:pic>
      <p:sp>
        <p:nvSpPr>
          <p:cNvPr id="25" name="Parallelogram 24">
            <a:extLst>
              <a:ext uri="{FF2B5EF4-FFF2-40B4-BE49-F238E27FC236}">
                <a16:creationId xmlns:a16="http://schemas.microsoft.com/office/drawing/2014/main" id="{EA3EFFBB-5DCD-4F65-8818-58EFD4EE865B}"/>
              </a:ext>
            </a:extLst>
          </p:cNvPr>
          <p:cNvSpPr/>
          <p:nvPr/>
        </p:nvSpPr>
        <p:spPr>
          <a:xfrm>
            <a:off x="7112628" y="2680155"/>
            <a:ext cx="241070" cy="158996"/>
          </a:xfrm>
          <a:prstGeom prst="parallelogram">
            <a:avLst/>
          </a:prstGeom>
          <a:solidFill>
            <a:srgbClr val="FF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884">
              <a:defRPr/>
            </a:pPr>
            <a:endParaRPr lang="en-IE" sz="1625">
              <a:solidFill>
                <a:prstClr val="white"/>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14CE4644-306E-42AD-9E75-C6DEE2E14D3D}"/>
              </a:ext>
            </a:extLst>
          </p:cNvPr>
          <p:cNvSpPr txBox="1"/>
          <p:nvPr/>
        </p:nvSpPr>
        <p:spPr>
          <a:xfrm>
            <a:off x="7425180" y="2513924"/>
            <a:ext cx="4183961" cy="1938992"/>
          </a:xfrm>
          <a:prstGeom prst="rect">
            <a:avLst/>
          </a:prstGeom>
          <a:noFill/>
        </p:spPr>
        <p:txBody>
          <a:bodyPr wrap="square" rtlCol="0" anchor="ctr">
            <a:spAutoFit/>
          </a:bodyPr>
          <a:lstStyle/>
          <a:p>
            <a:r>
              <a:rPr lang="en-IE" sz="2400" dirty="0">
                <a:solidFill>
                  <a:srgbClr val="002060"/>
                </a:solidFill>
                <a:cs typeface="Calibri" panose="020F0502020204030204" pitchFamily="34" charset="0"/>
              </a:rPr>
              <a:t>What we did &amp; what we found</a:t>
            </a:r>
          </a:p>
          <a:p>
            <a:pPr marL="800100" lvl="1" indent="-342900">
              <a:buFont typeface="Courier New" panose="02070309020205020404" pitchFamily="49" charset="0"/>
              <a:buChar char="o"/>
            </a:pPr>
            <a:r>
              <a:rPr lang="en-IE" sz="2400" dirty="0">
                <a:solidFill>
                  <a:srgbClr val="002060"/>
                </a:solidFill>
                <a:cs typeface="Calibri" panose="020F0502020204030204" pitchFamily="34" charset="0"/>
              </a:rPr>
              <a:t>Quantitative: defining our focus</a:t>
            </a:r>
          </a:p>
          <a:p>
            <a:pPr marL="800100" lvl="1" indent="-342900">
              <a:buFont typeface="Courier New" panose="02070309020205020404" pitchFamily="49" charset="0"/>
              <a:buChar char="o"/>
            </a:pPr>
            <a:r>
              <a:rPr lang="en-IE" sz="2400" dirty="0">
                <a:solidFill>
                  <a:srgbClr val="002060"/>
                </a:solidFill>
                <a:cs typeface="Calibri" panose="020F0502020204030204" pitchFamily="34" charset="0"/>
              </a:rPr>
              <a:t>Qualitative: drivers of trust &amp; roadmap</a:t>
            </a:r>
          </a:p>
        </p:txBody>
      </p:sp>
      <p:sp>
        <p:nvSpPr>
          <p:cNvPr id="37" name="Parallelogram 36">
            <a:extLst>
              <a:ext uri="{FF2B5EF4-FFF2-40B4-BE49-F238E27FC236}">
                <a16:creationId xmlns:a16="http://schemas.microsoft.com/office/drawing/2014/main" id="{5A616975-B47C-4DC0-9674-FFC82A0D16BC}"/>
              </a:ext>
            </a:extLst>
          </p:cNvPr>
          <p:cNvSpPr/>
          <p:nvPr/>
        </p:nvSpPr>
        <p:spPr>
          <a:xfrm>
            <a:off x="7134707" y="4843365"/>
            <a:ext cx="241070" cy="158996"/>
          </a:xfrm>
          <a:prstGeom prst="parallelogram">
            <a:avLst/>
          </a:prstGeom>
          <a:solidFill>
            <a:srgbClr val="FF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884">
              <a:defRPr/>
            </a:pPr>
            <a:endParaRPr lang="en-IE" sz="1625">
              <a:solidFill>
                <a:prstClr val="white"/>
              </a:solidFill>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FBAD976-ADCE-4454-AAA7-AEA02414F99C}"/>
              </a:ext>
            </a:extLst>
          </p:cNvPr>
          <p:cNvSpPr txBox="1"/>
          <p:nvPr/>
        </p:nvSpPr>
        <p:spPr>
          <a:xfrm>
            <a:off x="7425180" y="4722638"/>
            <a:ext cx="3988909" cy="830997"/>
          </a:xfrm>
          <a:prstGeom prst="rect">
            <a:avLst/>
          </a:prstGeom>
          <a:noFill/>
        </p:spPr>
        <p:txBody>
          <a:bodyPr wrap="square" rtlCol="0" anchor="ctr">
            <a:spAutoFit/>
          </a:bodyPr>
          <a:lstStyle/>
          <a:p>
            <a:r>
              <a:rPr lang="en-IE" sz="2400" dirty="0">
                <a:solidFill>
                  <a:srgbClr val="002060"/>
                </a:solidFill>
                <a:cs typeface="Calibri" panose="020F0502020204030204" pitchFamily="34" charset="0"/>
              </a:rPr>
              <a:t>How research was used &amp; the impact on results</a:t>
            </a:r>
          </a:p>
        </p:txBody>
      </p:sp>
    </p:spTree>
    <p:extLst>
      <p:ext uri="{BB962C8B-B14F-4D97-AF65-F5344CB8AC3E}">
        <p14:creationId xmlns:p14="http://schemas.microsoft.com/office/powerpoint/2010/main" val="289939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D402"/>
        </a:solidFill>
        <a:effectLst/>
      </p:bgPr>
    </p:bg>
    <p:spTree>
      <p:nvGrpSpPr>
        <p:cNvPr id="1" name=""/>
        <p:cNvGrpSpPr/>
        <p:nvPr/>
      </p:nvGrpSpPr>
      <p:grpSpPr>
        <a:xfrm>
          <a:off x="0" y="0"/>
          <a:ext cx="0" cy="0"/>
          <a:chOff x="0" y="0"/>
          <a:chExt cx="0" cy="0"/>
        </a:xfrm>
      </p:grpSpPr>
      <p:pic>
        <p:nvPicPr>
          <p:cNvPr id="9" name="Picture 8" descr="A picture containing sitting, camera, black&#10;&#10;Description automatically generated">
            <a:extLst>
              <a:ext uri="{FF2B5EF4-FFF2-40B4-BE49-F238E27FC236}">
                <a16:creationId xmlns:a16="http://schemas.microsoft.com/office/drawing/2014/main" id="{BEC5EF92-3D70-4CEE-8BCC-B6EEC0D36F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08" b="95035" l="12356" r="68995">
                        <a14:foregroundMark x1="12413" y1="30543" x2="20670" y2="35566"/>
                        <a14:foregroundMark x1="47055" y1="4965" x2="49711" y2="16513"/>
                        <a14:foregroundMark x1="54908" y1="52887" x2="61836" y2="58141"/>
                        <a14:foregroundMark x1="61836" y1="58141" x2="68591" y2="69804"/>
                        <a14:foregroundMark x1="64954" y1="82333" x2="68995" y2="95035"/>
                      </a14:backgroundRemoval>
                    </a14:imgEffect>
                  </a14:imgLayer>
                </a14:imgProps>
              </a:ext>
            </a:extLst>
          </a:blip>
          <a:srcRect l="9023" t="1953" r="26341" b="5902"/>
          <a:stretch/>
        </p:blipFill>
        <p:spPr>
          <a:xfrm>
            <a:off x="12270234" y="702752"/>
            <a:ext cx="4265346" cy="6080546"/>
          </a:xfrm>
          <a:prstGeom prst="rect">
            <a:avLst/>
          </a:prstGeom>
        </p:spPr>
      </p:pic>
      <p:sp>
        <p:nvSpPr>
          <p:cNvPr id="5" name="Title 4">
            <a:extLst>
              <a:ext uri="{FF2B5EF4-FFF2-40B4-BE49-F238E27FC236}">
                <a16:creationId xmlns:a16="http://schemas.microsoft.com/office/drawing/2014/main" id="{333217CD-70C5-467B-B3AC-F031C65B3DC4}"/>
              </a:ext>
            </a:extLst>
          </p:cNvPr>
          <p:cNvSpPr>
            <a:spLocks noGrp="1"/>
          </p:cNvSpPr>
          <p:nvPr>
            <p:ph type="title"/>
          </p:nvPr>
        </p:nvSpPr>
        <p:spPr>
          <a:xfrm>
            <a:off x="852066" y="3048795"/>
            <a:ext cx="6711709" cy="370620"/>
          </a:xfrm>
        </p:spPr>
        <p:txBody>
          <a:bodyPr>
            <a:normAutofit fontScale="90000"/>
          </a:bodyPr>
          <a:lstStyle/>
          <a:p>
            <a:r>
              <a:rPr lang="en-US" sz="6600" dirty="0">
                <a:solidFill>
                  <a:schemeClr val="tx1">
                    <a:lumMod val="75000"/>
                    <a:lumOff val="25000"/>
                  </a:schemeClr>
                </a:solidFill>
              </a:rPr>
              <a:t>Diagnostic deep dive, to define our focus (Quant)</a:t>
            </a:r>
            <a:endParaRPr lang="en-IE" sz="6600" dirty="0">
              <a:solidFill>
                <a:schemeClr val="tx1">
                  <a:lumMod val="75000"/>
                  <a:lumOff val="25000"/>
                </a:schemeClr>
              </a:solidFill>
            </a:endParaRPr>
          </a:p>
        </p:txBody>
      </p:sp>
    </p:spTree>
    <p:extLst>
      <p:ext uri="{BB962C8B-B14F-4D97-AF65-F5344CB8AC3E}">
        <p14:creationId xmlns:p14="http://schemas.microsoft.com/office/powerpoint/2010/main" val="266277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1875 -3.33333E-6 L -0.32917 -3.33333E-6 " pathEditMode="relative" rAng="0" ptsTypes="AA">
                                      <p:cBhvr>
                                        <p:cTn id="6" dur="2000" fill="hold"/>
                                        <p:tgtEl>
                                          <p:spTgt spid="9"/>
                                        </p:tgtEl>
                                        <p:attrNameLst>
                                          <p:attrName>ppt_x</p:attrName>
                                          <p:attrName>ppt_y</p:attrName>
                                        </p:attrNameLst>
                                      </p:cBhvr>
                                      <p:rCtr x="-1739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217CD-70C5-467B-B3AC-F031C65B3DC4}"/>
              </a:ext>
            </a:extLst>
          </p:cNvPr>
          <p:cNvSpPr>
            <a:spLocks noGrp="1"/>
          </p:cNvSpPr>
          <p:nvPr>
            <p:ph type="title"/>
          </p:nvPr>
        </p:nvSpPr>
        <p:spPr>
          <a:xfrm>
            <a:off x="119239" y="164520"/>
            <a:ext cx="9046911" cy="370620"/>
          </a:xfrm>
        </p:spPr>
        <p:txBody>
          <a:bodyPr>
            <a:normAutofit fontScale="90000"/>
          </a:bodyPr>
          <a:lstStyle/>
          <a:p>
            <a:r>
              <a:rPr lang="en-IE" sz="3200" dirty="0"/>
              <a:t>Techniques to define our focus</a:t>
            </a:r>
          </a:p>
        </p:txBody>
      </p:sp>
      <p:sp>
        <p:nvSpPr>
          <p:cNvPr id="3" name="Parallelogram 2">
            <a:extLst>
              <a:ext uri="{FF2B5EF4-FFF2-40B4-BE49-F238E27FC236}">
                <a16:creationId xmlns:a16="http://schemas.microsoft.com/office/drawing/2014/main" id="{2FB63E4D-B0FA-499F-85FC-C04E79F885E9}"/>
              </a:ext>
            </a:extLst>
          </p:cNvPr>
          <p:cNvSpPr/>
          <p:nvPr/>
        </p:nvSpPr>
        <p:spPr>
          <a:xfrm>
            <a:off x="1405096" y="903528"/>
            <a:ext cx="7761054" cy="587682"/>
          </a:xfrm>
          <a:prstGeom prst="parallelogram">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IE" sz="2000" b="1" dirty="0">
                <a:solidFill>
                  <a:schemeClr val="tx1">
                    <a:lumMod val="75000"/>
                    <a:lumOff val="25000"/>
                  </a:schemeClr>
                </a:solidFill>
                <a:latin typeface="+mj-lt"/>
              </a:rPr>
              <a:t>Review of correspondence maps</a:t>
            </a:r>
          </a:p>
        </p:txBody>
      </p:sp>
      <p:sp>
        <p:nvSpPr>
          <p:cNvPr id="8" name="Parallelogram 7">
            <a:extLst>
              <a:ext uri="{FF2B5EF4-FFF2-40B4-BE49-F238E27FC236}">
                <a16:creationId xmlns:a16="http://schemas.microsoft.com/office/drawing/2014/main" id="{5A9B13BE-727D-41A4-BA31-F37518FB2E49}"/>
              </a:ext>
            </a:extLst>
          </p:cNvPr>
          <p:cNvSpPr/>
          <p:nvPr/>
        </p:nvSpPr>
        <p:spPr>
          <a:xfrm>
            <a:off x="1773422" y="1553873"/>
            <a:ext cx="7831663" cy="587682"/>
          </a:xfrm>
          <a:prstGeom prst="parallelogram">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IE" sz="2000" b="1" dirty="0">
                <a:solidFill>
                  <a:schemeClr val="tx1">
                    <a:lumMod val="75000"/>
                    <a:lumOff val="25000"/>
                  </a:schemeClr>
                </a:solidFill>
                <a:latin typeface="+mj-lt"/>
              </a:rPr>
              <a:t>Cross analysis of brand metrics by key KPIs</a:t>
            </a:r>
          </a:p>
        </p:txBody>
      </p:sp>
      <p:sp>
        <p:nvSpPr>
          <p:cNvPr id="9" name="Parallelogram 8">
            <a:extLst>
              <a:ext uri="{FF2B5EF4-FFF2-40B4-BE49-F238E27FC236}">
                <a16:creationId xmlns:a16="http://schemas.microsoft.com/office/drawing/2014/main" id="{81856199-B174-4B89-8F04-FBBAE9F51BDE}"/>
              </a:ext>
            </a:extLst>
          </p:cNvPr>
          <p:cNvSpPr/>
          <p:nvPr/>
        </p:nvSpPr>
        <p:spPr>
          <a:xfrm>
            <a:off x="2348302" y="2214266"/>
            <a:ext cx="7831663" cy="587682"/>
          </a:xfrm>
          <a:prstGeom prst="parallelogram">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IE" sz="2000" b="1" dirty="0">
                <a:solidFill>
                  <a:schemeClr val="tx1">
                    <a:lumMod val="75000"/>
                    <a:lumOff val="25000"/>
                  </a:schemeClr>
                </a:solidFill>
                <a:latin typeface="+mj-lt"/>
              </a:rPr>
              <a:t>Review of brand pyramid</a:t>
            </a:r>
          </a:p>
        </p:txBody>
      </p:sp>
      <p:sp>
        <p:nvSpPr>
          <p:cNvPr id="11" name="Parallelogram 10">
            <a:extLst>
              <a:ext uri="{FF2B5EF4-FFF2-40B4-BE49-F238E27FC236}">
                <a16:creationId xmlns:a16="http://schemas.microsoft.com/office/drawing/2014/main" id="{62A4A37D-7988-480F-9819-52435C6661C7}"/>
              </a:ext>
            </a:extLst>
          </p:cNvPr>
          <p:cNvSpPr/>
          <p:nvPr/>
        </p:nvSpPr>
        <p:spPr>
          <a:xfrm>
            <a:off x="2756819" y="2864610"/>
            <a:ext cx="7831341" cy="587682"/>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IE" sz="2000" b="1" dirty="0">
                <a:solidFill>
                  <a:schemeClr val="tx1">
                    <a:lumMod val="75000"/>
                    <a:lumOff val="25000"/>
                  </a:schemeClr>
                </a:solidFill>
                <a:latin typeface="+mj-lt"/>
              </a:rPr>
              <a:t>Establish key areas of weakness for </a:t>
            </a:r>
            <a:r>
              <a:rPr lang="en-IE" sz="2000" b="1" dirty="0" err="1">
                <a:solidFill>
                  <a:schemeClr val="tx1">
                    <a:lumMod val="75000"/>
                    <a:lumOff val="25000"/>
                  </a:schemeClr>
                </a:solidFill>
                <a:latin typeface="+mj-lt"/>
              </a:rPr>
              <a:t>Energia</a:t>
            </a:r>
            <a:r>
              <a:rPr lang="en-IE" sz="2000" b="1" dirty="0">
                <a:solidFill>
                  <a:schemeClr val="tx1">
                    <a:lumMod val="75000"/>
                    <a:lumOff val="25000"/>
                  </a:schemeClr>
                </a:solidFill>
                <a:latin typeface="+mj-lt"/>
              </a:rPr>
              <a:t> vs. competitive set</a:t>
            </a:r>
          </a:p>
        </p:txBody>
      </p:sp>
      <p:sp>
        <p:nvSpPr>
          <p:cNvPr id="6" name="TextBox 5">
            <a:extLst>
              <a:ext uri="{FF2B5EF4-FFF2-40B4-BE49-F238E27FC236}">
                <a16:creationId xmlns:a16="http://schemas.microsoft.com/office/drawing/2014/main" id="{EC9B0B4B-3414-40AC-99FD-7569718B6CA5}"/>
              </a:ext>
            </a:extLst>
          </p:cNvPr>
          <p:cNvSpPr txBox="1"/>
          <p:nvPr/>
        </p:nvSpPr>
        <p:spPr>
          <a:xfrm>
            <a:off x="1036320" y="3657596"/>
            <a:ext cx="2002971" cy="400110"/>
          </a:xfrm>
          <a:prstGeom prst="rect">
            <a:avLst/>
          </a:prstGeom>
          <a:noFill/>
        </p:spPr>
        <p:txBody>
          <a:bodyPr wrap="square" rtlCol="0">
            <a:spAutoFit/>
          </a:bodyPr>
          <a:lstStyle/>
          <a:p>
            <a:r>
              <a:rPr lang="en-IE" sz="2000" b="1" dirty="0">
                <a:solidFill>
                  <a:schemeClr val="accent6"/>
                </a:solidFill>
                <a:latin typeface="+mj-lt"/>
              </a:rPr>
              <a:t>Strength:</a:t>
            </a:r>
          </a:p>
        </p:txBody>
      </p:sp>
      <p:sp>
        <p:nvSpPr>
          <p:cNvPr id="7" name="Rectangle 6">
            <a:extLst>
              <a:ext uri="{FF2B5EF4-FFF2-40B4-BE49-F238E27FC236}">
                <a16:creationId xmlns:a16="http://schemas.microsoft.com/office/drawing/2014/main" id="{4417CEF6-1B6B-4FE1-AA0D-D95D5ECCE4F8}"/>
              </a:ext>
            </a:extLst>
          </p:cNvPr>
          <p:cNvSpPr/>
          <p:nvPr/>
        </p:nvSpPr>
        <p:spPr>
          <a:xfrm>
            <a:off x="1248724" y="5714283"/>
            <a:ext cx="3283131" cy="629597"/>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a:solidFill>
                  <a:schemeClr val="tx1">
                    <a:lumMod val="75000"/>
                    <a:lumOff val="25000"/>
                  </a:schemeClr>
                </a:solidFill>
                <a:latin typeface="+mj-lt"/>
              </a:rPr>
              <a:t>Prompted awareness</a:t>
            </a:r>
          </a:p>
        </p:txBody>
      </p:sp>
      <p:sp>
        <p:nvSpPr>
          <p:cNvPr id="16" name="Rectangle 15">
            <a:extLst>
              <a:ext uri="{FF2B5EF4-FFF2-40B4-BE49-F238E27FC236}">
                <a16:creationId xmlns:a16="http://schemas.microsoft.com/office/drawing/2014/main" id="{82632B72-4868-4CF5-B294-874B7925C2DE}"/>
              </a:ext>
            </a:extLst>
          </p:cNvPr>
          <p:cNvSpPr/>
          <p:nvPr/>
        </p:nvSpPr>
        <p:spPr>
          <a:xfrm>
            <a:off x="1337361" y="5053890"/>
            <a:ext cx="3105855" cy="629597"/>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a:solidFill>
                  <a:schemeClr val="tx1">
                    <a:lumMod val="75000"/>
                    <a:lumOff val="25000"/>
                  </a:schemeClr>
                </a:solidFill>
                <a:latin typeface="+mj-lt"/>
              </a:rPr>
              <a:t>Prompted consideration</a:t>
            </a:r>
          </a:p>
        </p:txBody>
      </p:sp>
      <p:sp>
        <p:nvSpPr>
          <p:cNvPr id="10" name="Arrow: Curved Right 9">
            <a:extLst>
              <a:ext uri="{FF2B5EF4-FFF2-40B4-BE49-F238E27FC236}">
                <a16:creationId xmlns:a16="http://schemas.microsoft.com/office/drawing/2014/main" id="{EC990289-5075-4DAF-9196-CA32EC1E5857}"/>
              </a:ext>
            </a:extLst>
          </p:cNvPr>
          <p:cNvSpPr/>
          <p:nvPr/>
        </p:nvSpPr>
        <p:spPr>
          <a:xfrm rot="10427871">
            <a:off x="4190668" y="5325255"/>
            <a:ext cx="505097" cy="587682"/>
          </a:xfrm>
          <a:prstGeom prst="curvedRight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7" name="TextBox 16">
            <a:extLst>
              <a:ext uri="{FF2B5EF4-FFF2-40B4-BE49-F238E27FC236}">
                <a16:creationId xmlns:a16="http://schemas.microsoft.com/office/drawing/2014/main" id="{D8C648E8-BAFB-4EAD-95AE-205323A4C56F}"/>
              </a:ext>
            </a:extLst>
          </p:cNvPr>
          <p:cNvSpPr txBox="1"/>
          <p:nvPr/>
        </p:nvSpPr>
        <p:spPr>
          <a:xfrm>
            <a:off x="6732924" y="3657596"/>
            <a:ext cx="2002971" cy="400110"/>
          </a:xfrm>
          <a:prstGeom prst="rect">
            <a:avLst/>
          </a:prstGeom>
          <a:noFill/>
        </p:spPr>
        <p:txBody>
          <a:bodyPr wrap="square" rtlCol="0">
            <a:spAutoFit/>
          </a:bodyPr>
          <a:lstStyle/>
          <a:p>
            <a:r>
              <a:rPr lang="en-IE" sz="2000" b="1" dirty="0">
                <a:solidFill>
                  <a:srgbClr val="D9006F"/>
                </a:solidFill>
                <a:latin typeface="+mj-lt"/>
              </a:rPr>
              <a:t>Weakness:</a:t>
            </a:r>
          </a:p>
        </p:txBody>
      </p:sp>
      <p:sp>
        <p:nvSpPr>
          <p:cNvPr id="18" name="Rectangle 17">
            <a:extLst>
              <a:ext uri="{FF2B5EF4-FFF2-40B4-BE49-F238E27FC236}">
                <a16:creationId xmlns:a16="http://schemas.microsoft.com/office/drawing/2014/main" id="{57D12225-9080-435D-959C-28FEC265256F}"/>
              </a:ext>
            </a:extLst>
          </p:cNvPr>
          <p:cNvSpPr/>
          <p:nvPr/>
        </p:nvSpPr>
        <p:spPr>
          <a:xfrm>
            <a:off x="7930854" y="5084686"/>
            <a:ext cx="1392368" cy="629597"/>
          </a:xfrm>
          <a:prstGeom prst="rect">
            <a:avLst/>
          </a:prstGeom>
          <a:solidFill>
            <a:srgbClr val="D900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b="1" dirty="0">
              <a:solidFill>
                <a:schemeClr val="tx1">
                  <a:lumMod val="75000"/>
                  <a:lumOff val="25000"/>
                </a:schemeClr>
              </a:solidFill>
              <a:latin typeface="+mj-lt"/>
            </a:endParaRPr>
          </a:p>
        </p:txBody>
      </p:sp>
      <p:sp>
        <p:nvSpPr>
          <p:cNvPr id="19" name="Rectangle 18">
            <a:extLst>
              <a:ext uri="{FF2B5EF4-FFF2-40B4-BE49-F238E27FC236}">
                <a16:creationId xmlns:a16="http://schemas.microsoft.com/office/drawing/2014/main" id="{326811C4-7C6A-4BBA-8487-C37523EC894E}"/>
              </a:ext>
            </a:extLst>
          </p:cNvPr>
          <p:cNvSpPr/>
          <p:nvPr/>
        </p:nvSpPr>
        <p:spPr>
          <a:xfrm>
            <a:off x="7074110" y="5714283"/>
            <a:ext cx="3105855" cy="629597"/>
          </a:xfrm>
          <a:prstGeom prst="rect">
            <a:avLst/>
          </a:prstGeom>
          <a:solidFill>
            <a:srgbClr val="D900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a:solidFill>
                  <a:schemeClr val="bg1"/>
                </a:solidFill>
                <a:latin typeface="+mj-lt"/>
              </a:rPr>
              <a:t>Prompted consideration</a:t>
            </a:r>
          </a:p>
        </p:txBody>
      </p:sp>
      <p:sp>
        <p:nvSpPr>
          <p:cNvPr id="20" name="Arrow: Curved Right 19">
            <a:extLst>
              <a:ext uri="{FF2B5EF4-FFF2-40B4-BE49-F238E27FC236}">
                <a16:creationId xmlns:a16="http://schemas.microsoft.com/office/drawing/2014/main" id="{EB1C5715-1A5F-40A7-B576-DBB6D9E49A09}"/>
              </a:ext>
            </a:extLst>
          </p:cNvPr>
          <p:cNvSpPr/>
          <p:nvPr/>
        </p:nvSpPr>
        <p:spPr>
          <a:xfrm rot="10427871">
            <a:off x="9140293" y="5286149"/>
            <a:ext cx="505097" cy="587682"/>
          </a:xfrm>
          <a:prstGeom prst="curvedRight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1" name="Rectangle 20">
            <a:extLst>
              <a:ext uri="{FF2B5EF4-FFF2-40B4-BE49-F238E27FC236}">
                <a16:creationId xmlns:a16="http://schemas.microsoft.com/office/drawing/2014/main" id="{D97FD133-47BC-48F5-8D8F-43CD78E63547}"/>
              </a:ext>
            </a:extLst>
          </p:cNvPr>
          <p:cNvSpPr/>
          <p:nvPr/>
        </p:nvSpPr>
        <p:spPr>
          <a:xfrm>
            <a:off x="8194763" y="4452885"/>
            <a:ext cx="864550" cy="629597"/>
          </a:xfrm>
          <a:prstGeom prst="rect">
            <a:avLst/>
          </a:prstGeom>
          <a:solidFill>
            <a:srgbClr val="D900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solidFill>
                <a:schemeClr val="tx1">
                  <a:lumMod val="75000"/>
                  <a:lumOff val="25000"/>
                </a:schemeClr>
              </a:solidFill>
            </a:endParaRPr>
          </a:p>
        </p:txBody>
      </p:sp>
      <p:sp>
        <p:nvSpPr>
          <p:cNvPr id="12" name="Rectangle 11">
            <a:extLst>
              <a:ext uri="{FF2B5EF4-FFF2-40B4-BE49-F238E27FC236}">
                <a16:creationId xmlns:a16="http://schemas.microsoft.com/office/drawing/2014/main" id="{DC895309-2660-444A-9A9D-489EE8F45A5D}"/>
              </a:ext>
            </a:extLst>
          </p:cNvPr>
          <p:cNvSpPr/>
          <p:nvPr/>
        </p:nvSpPr>
        <p:spPr>
          <a:xfrm>
            <a:off x="9605252" y="5189093"/>
            <a:ext cx="2418484" cy="400110"/>
          </a:xfrm>
          <a:prstGeom prst="rect">
            <a:avLst/>
          </a:prstGeom>
        </p:spPr>
        <p:txBody>
          <a:bodyPr wrap="none">
            <a:spAutoFit/>
          </a:bodyPr>
          <a:lstStyle/>
          <a:p>
            <a:pPr algn="ctr"/>
            <a:r>
              <a:rPr lang="en-IE" sz="2000" b="1" dirty="0">
                <a:solidFill>
                  <a:srgbClr val="D9006F"/>
                </a:solidFill>
                <a:latin typeface="+mj-lt"/>
              </a:rPr>
              <a:t>Spontaneous mention</a:t>
            </a:r>
          </a:p>
        </p:txBody>
      </p:sp>
      <p:sp>
        <p:nvSpPr>
          <p:cNvPr id="22" name="Rectangle 21">
            <a:extLst>
              <a:ext uri="{FF2B5EF4-FFF2-40B4-BE49-F238E27FC236}">
                <a16:creationId xmlns:a16="http://schemas.microsoft.com/office/drawing/2014/main" id="{C71A62D3-9DC9-453F-AD43-840374C1F173}"/>
              </a:ext>
            </a:extLst>
          </p:cNvPr>
          <p:cNvSpPr/>
          <p:nvPr/>
        </p:nvSpPr>
        <p:spPr>
          <a:xfrm>
            <a:off x="9340863" y="4647042"/>
            <a:ext cx="1971309" cy="400110"/>
          </a:xfrm>
          <a:prstGeom prst="rect">
            <a:avLst/>
          </a:prstGeom>
        </p:spPr>
        <p:txBody>
          <a:bodyPr wrap="none">
            <a:spAutoFit/>
          </a:bodyPr>
          <a:lstStyle/>
          <a:p>
            <a:pPr algn="ctr"/>
            <a:r>
              <a:rPr lang="en-IE" sz="2000" b="1" dirty="0">
                <a:solidFill>
                  <a:srgbClr val="D9006F"/>
                </a:solidFill>
                <a:latin typeface="+mj-lt"/>
              </a:rPr>
              <a:t>Current customer</a:t>
            </a:r>
          </a:p>
        </p:txBody>
      </p:sp>
      <p:sp>
        <p:nvSpPr>
          <p:cNvPr id="23" name="Arrow: Curved Right 22">
            <a:extLst>
              <a:ext uri="{FF2B5EF4-FFF2-40B4-BE49-F238E27FC236}">
                <a16:creationId xmlns:a16="http://schemas.microsoft.com/office/drawing/2014/main" id="{20FE5C2A-35F9-49B3-B6B7-A9AF7BAA01F0}"/>
              </a:ext>
            </a:extLst>
          </p:cNvPr>
          <p:cNvSpPr/>
          <p:nvPr/>
        </p:nvSpPr>
        <p:spPr>
          <a:xfrm rot="10427871">
            <a:off x="8913602" y="4620582"/>
            <a:ext cx="505097" cy="587682"/>
          </a:xfrm>
          <a:prstGeom prst="curvedRight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314054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6" grpId="0"/>
      <p:bldP spid="7" grpId="0" animBg="1"/>
      <p:bldP spid="16" grpId="0" animBg="1"/>
      <p:bldP spid="10" grpId="0" animBg="1"/>
      <p:bldP spid="17" grpId="0"/>
      <p:bldP spid="18" grpId="0" animBg="1"/>
      <p:bldP spid="19" grpId="0" animBg="1"/>
      <p:bldP spid="20" grpId="0" animBg="1"/>
      <p:bldP spid="21" grpId="0" animBg="1"/>
      <p:bldP spid="12" grpId="0"/>
      <p:bldP spid="22"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row: Right 21">
            <a:extLst>
              <a:ext uri="{FF2B5EF4-FFF2-40B4-BE49-F238E27FC236}">
                <a16:creationId xmlns:a16="http://schemas.microsoft.com/office/drawing/2014/main" id="{B2FC46AD-BF37-48BD-A266-DCCCFFF7D499}"/>
              </a:ext>
            </a:extLst>
          </p:cNvPr>
          <p:cNvSpPr/>
          <p:nvPr/>
        </p:nvSpPr>
        <p:spPr>
          <a:xfrm>
            <a:off x="5694001" y="2035568"/>
            <a:ext cx="803997" cy="655027"/>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Parallelogram 20">
            <a:extLst>
              <a:ext uri="{FF2B5EF4-FFF2-40B4-BE49-F238E27FC236}">
                <a16:creationId xmlns:a16="http://schemas.microsoft.com/office/drawing/2014/main" id="{F926D3FF-F73D-4499-BF65-A23BF3BB9950}"/>
              </a:ext>
            </a:extLst>
          </p:cNvPr>
          <p:cNvSpPr/>
          <p:nvPr/>
        </p:nvSpPr>
        <p:spPr>
          <a:xfrm>
            <a:off x="790575" y="1197092"/>
            <a:ext cx="5410200" cy="2524555"/>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itle 4">
            <a:extLst>
              <a:ext uri="{FF2B5EF4-FFF2-40B4-BE49-F238E27FC236}">
                <a16:creationId xmlns:a16="http://schemas.microsoft.com/office/drawing/2014/main" id="{333217CD-70C5-467B-B3AC-F031C65B3DC4}"/>
              </a:ext>
            </a:extLst>
          </p:cNvPr>
          <p:cNvSpPr>
            <a:spLocks noGrp="1"/>
          </p:cNvSpPr>
          <p:nvPr>
            <p:ph type="title"/>
          </p:nvPr>
        </p:nvSpPr>
        <p:spPr>
          <a:xfrm>
            <a:off x="439989" y="250099"/>
            <a:ext cx="9046911" cy="370620"/>
          </a:xfrm>
        </p:spPr>
        <p:txBody>
          <a:bodyPr>
            <a:normAutofit fontScale="90000"/>
          </a:bodyPr>
          <a:lstStyle/>
          <a:p>
            <a:r>
              <a:rPr lang="en-IE" sz="3200" dirty="0"/>
              <a:t>Key findings: quantitative</a:t>
            </a:r>
          </a:p>
        </p:txBody>
      </p:sp>
      <p:sp>
        <p:nvSpPr>
          <p:cNvPr id="18" name="TextBox 17">
            <a:extLst>
              <a:ext uri="{FF2B5EF4-FFF2-40B4-BE49-F238E27FC236}">
                <a16:creationId xmlns:a16="http://schemas.microsoft.com/office/drawing/2014/main" id="{88744BCC-AD1C-4C2B-94C1-FE4FDB9FE30D}"/>
              </a:ext>
            </a:extLst>
          </p:cNvPr>
          <p:cNvSpPr txBox="1"/>
          <p:nvPr/>
        </p:nvSpPr>
        <p:spPr>
          <a:xfrm>
            <a:off x="1598507" y="1349063"/>
            <a:ext cx="3975310" cy="1077218"/>
          </a:xfrm>
          <a:prstGeom prst="rect">
            <a:avLst/>
          </a:prstGeom>
          <a:noFill/>
        </p:spPr>
        <p:txBody>
          <a:bodyPr wrap="square" rtlCol="0">
            <a:spAutoFit/>
          </a:bodyPr>
          <a:lstStyle/>
          <a:p>
            <a:pPr algn="ctr"/>
            <a:r>
              <a:rPr lang="en-US" sz="3200" b="1" i="1" dirty="0">
                <a:solidFill>
                  <a:schemeClr val="tx1">
                    <a:lumMod val="75000"/>
                    <a:lumOff val="25000"/>
                  </a:schemeClr>
                </a:solidFill>
              </a:rPr>
              <a:t>A company I know a lot about</a:t>
            </a:r>
            <a:endParaRPr lang="en-IE" sz="3200" b="1" i="1" dirty="0">
              <a:solidFill>
                <a:schemeClr val="tx1">
                  <a:lumMod val="75000"/>
                  <a:lumOff val="25000"/>
                </a:schemeClr>
              </a:solidFill>
            </a:endParaRPr>
          </a:p>
        </p:txBody>
      </p:sp>
      <p:sp>
        <p:nvSpPr>
          <p:cNvPr id="19" name="TextBox 18">
            <a:extLst>
              <a:ext uri="{FF2B5EF4-FFF2-40B4-BE49-F238E27FC236}">
                <a16:creationId xmlns:a16="http://schemas.microsoft.com/office/drawing/2014/main" id="{000CD18C-0FE6-4450-9ACF-7E1D6163AE43}"/>
              </a:ext>
            </a:extLst>
          </p:cNvPr>
          <p:cNvSpPr txBox="1"/>
          <p:nvPr/>
        </p:nvSpPr>
        <p:spPr>
          <a:xfrm>
            <a:off x="2218459" y="2470860"/>
            <a:ext cx="2554432" cy="1077218"/>
          </a:xfrm>
          <a:prstGeom prst="rect">
            <a:avLst/>
          </a:prstGeom>
          <a:noFill/>
        </p:spPr>
        <p:txBody>
          <a:bodyPr wrap="square" rtlCol="0">
            <a:spAutoFit/>
          </a:bodyPr>
          <a:lstStyle/>
          <a:p>
            <a:pPr algn="ctr"/>
            <a:r>
              <a:rPr lang="en-US" sz="3200" b="1" i="1" dirty="0">
                <a:solidFill>
                  <a:schemeClr val="tx1">
                    <a:lumMod val="75000"/>
                    <a:lumOff val="25000"/>
                  </a:schemeClr>
                </a:solidFill>
              </a:rPr>
              <a:t>A company I trust</a:t>
            </a:r>
            <a:endParaRPr lang="en-IE" sz="3200" b="1" i="1" dirty="0">
              <a:solidFill>
                <a:schemeClr val="tx1">
                  <a:lumMod val="75000"/>
                  <a:lumOff val="25000"/>
                </a:schemeClr>
              </a:solidFill>
            </a:endParaRPr>
          </a:p>
        </p:txBody>
      </p:sp>
      <p:sp>
        <p:nvSpPr>
          <p:cNvPr id="24" name="Parallelogram 23">
            <a:extLst>
              <a:ext uri="{FF2B5EF4-FFF2-40B4-BE49-F238E27FC236}">
                <a16:creationId xmlns:a16="http://schemas.microsoft.com/office/drawing/2014/main" id="{A24EFFB7-1FA9-4432-A333-E7A5FE81B8B2}"/>
              </a:ext>
            </a:extLst>
          </p:cNvPr>
          <p:cNvSpPr/>
          <p:nvPr/>
        </p:nvSpPr>
        <p:spPr>
          <a:xfrm>
            <a:off x="6200775" y="1250903"/>
            <a:ext cx="4842638" cy="247074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TextBox 24">
            <a:extLst>
              <a:ext uri="{FF2B5EF4-FFF2-40B4-BE49-F238E27FC236}">
                <a16:creationId xmlns:a16="http://schemas.microsoft.com/office/drawing/2014/main" id="{FEA9BE87-29F3-43D1-A3E1-ABF0C17C8E50}"/>
              </a:ext>
            </a:extLst>
          </p:cNvPr>
          <p:cNvSpPr txBox="1"/>
          <p:nvPr/>
        </p:nvSpPr>
        <p:spPr>
          <a:xfrm>
            <a:off x="6903070" y="1659544"/>
            <a:ext cx="3399949" cy="2062103"/>
          </a:xfrm>
          <a:prstGeom prst="rect">
            <a:avLst/>
          </a:prstGeom>
          <a:noFill/>
        </p:spPr>
        <p:txBody>
          <a:bodyPr wrap="square" rtlCol="0">
            <a:spAutoFit/>
          </a:bodyPr>
          <a:lstStyle/>
          <a:p>
            <a:pPr algn="ctr"/>
            <a:r>
              <a:rPr lang="en-US" sz="3200" b="1" i="1" dirty="0">
                <a:solidFill>
                  <a:schemeClr val="bg1"/>
                </a:solidFill>
              </a:rPr>
              <a:t>More likely to consider switching to </a:t>
            </a:r>
            <a:r>
              <a:rPr lang="en-US" sz="3200" b="1" i="1" dirty="0" err="1">
                <a:solidFill>
                  <a:schemeClr val="bg1"/>
                </a:solidFill>
              </a:rPr>
              <a:t>Energia</a:t>
            </a:r>
            <a:endParaRPr lang="en-IE" sz="3200" b="1" i="1" dirty="0">
              <a:solidFill>
                <a:schemeClr val="bg1"/>
              </a:solidFill>
            </a:endParaRPr>
          </a:p>
        </p:txBody>
      </p:sp>
      <p:pic>
        <p:nvPicPr>
          <p:cNvPr id="27" name="Picture 26" descr="A picture containing person, man, phone, talking&#10;&#10;Description automatically generated">
            <a:extLst>
              <a:ext uri="{FF2B5EF4-FFF2-40B4-BE49-F238E27FC236}">
                <a16:creationId xmlns:a16="http://schemas.microsoft.com/office/drawing/2014/main" id="{160FEC64-57A5-4CEB-BC13-D92CF68B03F5}"/>
              </a:ext>
            </a:extLst>
          </p:cNvPr>
          <p:cNvPicPr>
            <a:picLocks noChangeAspect="1"/>
          </p:cNvPicPr>
          <p:nvPr/>
        </p:nvPicPr>
        <p:blipFill>
          <a:blip r:embed="rId3"/>
          <a:stretch>
            <a:fillRect/>
          </a:stretch>
        </p:blipFill>
        <p:spPr>
          <a:xfrm>
            <a:off x="4445934" y="3721647"/>
            <a:ext cx="2882724" cy="3136353"/>
          </a:xfrm>
          <a:prstGeom prst="rect">
            <a:avLst/>
          </a:prstGeom>
        </p:spPr>
      </p:pic>
    </p:spTree>
    <p:extLst>
      <p:ext uri="{BB962C8B-B14F-4D97-AF65-F5344CB8AC3E}">
        <p14:creationId xmlns:p14="http://schemas.microsoft.com/office/powerpoint/2010/main" val="302237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217CD-70C5-467B-B3AC-F031C65B3DC4}"/>
              </a:ext>
            </a:extLst>
          </p:cNvPr>
          <p:cNvSpPr>
            <a:spLocks noGrp="1"/>
          </p:cNvSpPr>
          <p:nvPr>
            <p:ph type="title"/>
          </p:nvPr>
        </p:nvSpPr>
        <p:spPr>
          <a:xfrm>
            <a:off x="439989" y="250099"/>
            <a:ext cx="9046911" cy="370620"/>
          </a:xfrm>
        </p:spPr>
        <p:txBody>
          <a:bodyPr>
            <a:normAutofit fontScale="90000"/>
          </a:bodyPr>
          <a:lstStyle/>
          <a:p>
            <a:r>
              <a:rPr lang="en-IE" sz="3200" dirty="0"/>
              <a:t>Key findings: quantitative</a:t>
            </a:r>
          </a:p>
        </p:txBody>
      </p:sp>
      <p:pic>
        <p:nvPicPr>
          <p:cNvPr id="1026" name="Picture 2" descr="Image result for mind the gap">
            <a:extLst>
              <a:ext uri="{FF2B5EF4-FFF2-40B4-BE49-F238E27FC236}">
                <a16:creationId xmlns:a16="http://schemas.microsoft.com/office/drawing/2014/main" id="{223A7D69-199B-444A-AE8A-AA7566E9A7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833"/>
          <a:stretch/>
        </p:blipFill>
        <p:spPr bwMode="auto">
          <a:xfrm>
            <a:off x="0" y="2574131"/>
            <a:ext cx="12192000" cy="2414588"/>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Thumbs up sign">
            <a:extLst>
              <a:ext uri="{FF2B5EF4-FFF2-40B4-BE49-F238E27FC236}">
                <a16:creationId xmlns:a16="http://schemas.microsoft.com/office/drawing/2014/main" id="{1D80FBCC-1475-4195-822F-C255A0020C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989" y="980812"/>
            <a:ext cx="1619915" cy="1619915"/>
          </a:xfrm>
          <a:prstGeom prst="rect">
            <a:avLst/>
          </a:prstGeom>
        </p:spPr>
      </p:pic>
      <p:sp>
        <p:nvSpPr>
          <p:cNvPr id="17" name="TextBox 16">
            <a:extLst>
              <a:ext uri="{FF2B5EF4-FFF2-40B4-BE49-F238E27FC236}">
                <a16:creationId xmlns:a16="http://schemas.microsoft.com/office/drawing/2014/main" id="{89DA3C2E-D2C1-4E23-A60A-7484BD7A821C}"/>
              </a:ext>
            </a:extLst>
          </p:cNvPr>
          <p:cNvSpPr txBox="1"/>
          <p:nvPr/>
        </p:nvSpPr>
        <p:spPr>
          <a:xfrm>
            <a:off x="2059904" y="1558289"/>
            <a:ext cx="5705144" cy="769441"/>
          </a:xfrm>
          <a:prstGeom prst="rect">
            <a:avLst/>
          </a:prstGeom>
          <a:noFill/>
        </p:spPr>
        <p:txBody>
          <a:bodyPr wrap="square" rtlCol="0">
            <a:spAutoFit/>
          </a:bodyPr>
          <a:lstStyle/>
          <a:p>
            <a:r>
              <a:rPr lang="en-IE" sz="4400" b="1" dirty="0">
                <a:solidFill>
                  <a:schemeClr val="accent6"/>
                </a:solidFill>
              </a:rPr>
              <a:t>Customers</a:t>
            </a:r>
          </a:p>
        </p:txBody>
      </p:sp>
      <p:pic>
        <p:nvPicPr>
          <p:cNvPr id="19" name="Graphic 18" descr="Thumbs up sign">
            <a:extLst>
              <a:ext uri="{FF2B5EF4-FFF2-40B4-BE49-F238E27FC236}">
                <a16:creationId xmlns:a16="http://schemas.microsoft.com/office/drawing/2014/main" id="{812D8B8C-BDD6-4645-9E6F-A02A5B6416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9886618" y="5106995"/>
            <a:ext cx="1619915" cy="1619915"/>
          </a:xfrm>
          <a:prstGeom prst="rect">
            <a:avLst/>
          </a:prstGeom>
        </p:spPr>
      </p:pic>
      <p:sp>
        <p:nvSpPr>
          <p:cNvPr id="20" name="TextBox 19">
            <a:extLst>
              <a:ext uri="{FF2B5EF4-FFF2-40B4-BE49-F238E27FC236}">
                <a16:creationId xmlns:a16="http://schemas.microsoft.com/office/drawing/2014/main" id="{D9123E08-2F2F-4E5A-85FA-ECD517581496}"/>
              </a:ext>
            </a:extLst>
          </p:cNvPr>
          <p:cNvSpPr txBox="1"/>
          <p:nvPr/>
        </p:nvSpPr>
        <p:spPr>
          <a:xfrm>
            <a:off x="7486983" y="5371913"/>
            <a:ext cx="5705144" cy="769441"/>
          </a:xfrm>
          <a:prstGeom prst="rect">
            <a:avLst/>
          </a:prstGeom>
          <a:noFill/>
        </p:spPr>
        <p:txBody>
          <a:bodyPr wrap="square" rtlCol="0">
            <a:spAutoFit/>
          </a:bodyPr>
          <a:lstStyle/>
          <a:p>
            <a:r>
              <a:rPr lang="en-IE" sz="4400" b="1" dirty="0">
                <a:solidFill>
                  <a:srgbClr val="D9006F"/>
                </a:solidFill>
              </a:rPr>
              <a:t>All adults</a:t>
            </a:r>
          </a:p>
        </p:txBody>
      </p:sp>
    </p:spTree>
    <p:extLst>
      <p:ext uri="{BB962C8B-B14F-4D97-AF65-F5344CB8AC3E}">
        <p14:creationId xmlns:p14="http://schemas.microsoft.com/office/powerpoint/2010/main" val="166847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iew of a giraffe in the sand&#10;&#10;Description automatically generated">
            <a:extLst>
              <a:ext uri="{FF2B5EF4-FFF2-40B4-BE49-F238E27FC236}">
                <a16:creationId xmlns:a16="http://schemas.microsoft.com/office/drawing/2014/main" id="{977DA436-6448-4143-9335-C08F60A5355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7" b="99600" l="400" r="97500">
                        <a14:foregroundMark x1="29433" y1="10133" x2="36100" y2="10833"/>
                        <a14:foregroundMark x1="39600" y1="10267" x2="40567" y2="9600"/>
                        <a14:foregroundMark x1="46100" y1="10700" x2="47767" y2="7933"/>
                        <a14:foregroundMark x1="72767" y1="1400" x2="74433" y2="9167"/>
                        <a14:foregroundMark x1="1667" y1="84300" x2="6567" y2="78533"/>
                        <a14:foregroundMark x1="6567" y1="78533" x2="13667" y2="79067"/>
                        <a14:foregroundMark x1="13667" y1="79067" x2="20200" y2="83067"/>
                        <a14:foregroundMark x1="20200" y1="83067" x2="35633" y2="81833"/>
                        <a14:foregroundMark x1="35633" y1="81833" x2="39300" y2="82100"/>
                        <a14:foregroundMark x1="46667" y1="75267" x2="11733" y2="77933"/>
                        <a14:foregroundMark x1="11733" y1="77933" x2="3233" y2="75567"/>
                        <a14:foregroundMark x1="3233" y1="75567" x2="433" y2="76533"/>
                        <a14:foregroundMark x1="3333" y1="93067" x2="24433" y2="98900"/>
                        <a14:foregroundMark x1="94300" y1="74167" x2="97500" y2="99600"/>
                        <a14:foregroundMark x1="60267" y1="82933" x2="64600" y2="83600"/>
                        <a14:foregroundMark x1="69733" y1="74167" x2="66800" y2="75267"/>
                        <a14:foregroundMark x1="65433" y1="74733" x2="68767" y2="73600"/>
                        <a14:backgroundMark x1="10433" y1="40700" x2="24300" y2="46533"/>
                        <a14:backgroundMark x1="42633" y1="41933" x2="40000" y2="48600"/>
                        <a14:backgroundMark x1="40000" y1="48600" x2="40000" y2="48900"/>
                        <a14:backgroundMark x1="36267" y1="40433" x2="36267" y2="41267"/>
                        <a14:backgroundMark x1="57767" y1="40567" x2="66500" y2="48100"/>
                        <a14:backgroundMark x1="66500" y1="48100" x2="70567" y2="55000"/>
                        <a14:backgroundMark x1="81200" y1="79200" x2="72567" y2="37133"/>
                        <a14:backgroundMark x1="72567" y1="37133" x2="74233" y2="30300"/>
                        <a14:backgroundMark x1="74233" y1="30300" x2="72700" y2="1833"/>
                        <a14:backgroundMark x1="80267" y1="43433" x2="84600" y2="71567"/>
                        <a14:backgroundMark x1="71933" y1="36900" x2="53033" y2="34833"/>
                        <a14:backgroundMark x1="53033" y1="34833" x2="45567" y2="37600"/>
                        <a14:backgroundMark x1="45567" y1="37600" x2="20833" y2="35933"/>
                        <a14:backgroundMark x1="20833" y1="35933" x2="19333" y2="35933"/>
                      </a14:backgroundRemoval>
                    </a14:imgEffect>
                  </a14:imgLayer>
                </a14:imgProps>
              </a:ext>
            </a:extLst>
          </a:blip>
          <a:srcRect l="90121"/>
          <a:stretch/>
        </p:blipFill>
        <p:spPr>
          <a:xfrm flipH="1">
            <a:off x="7580142" y="540926"/>
            <a:ext cx="4611857" cy="6313978"/>
          </a:xfrm>
          <a:prstGeom prst="rect">
            <a:avLst/>
          </a:prstGeom>
        </p:spPr>
      </p:pic>
      <p:pic>
        <p:nvPicPr>
          <p:cNvPr id="3" name="Picture 2" descr="A view of a giraffe in the sand&#10;&#10;Description automatically generated">
            <a:extLst>
              <a:ext uri="{FF2B5EF4-FFF2-40B4-BE49-F238E27FC236}">
                <a16:creationId xmlns:a16="http://schemas.microsoft.com/office/drawing/2014/main" id="{17BF8A65-A87D-46C4-A4D2-C41022225A2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367" b="99600" l="400" r="97500">
                        <a14:foregroundMark x1="29433" y1="10133" x2="36100" y2="10833"/>
                        <a14:foregroundMark x1="39600" y1="10267" x2="40567" y2="9600"/>
                        <a14:foregroundMark x1="46100" y1="10700" x2="47767" y2="7933"/>
                        <a14:foregroundMark x1="72767" y1="1400" x2="74433" y2="9167"/>
                        <a14:foregroundMark x1="1667" y1="84300" x2="6567" y2="78533"/>
                        <a14:foregroundMark x1="6567" y1="78533" x2="13667" y2="79067"/>
                        <a14:foregroundMark x1="13667" y1="79067" x2="20200" y2="83067"/>
                        <a14:foregroundMark x1="20200" y1="83067" x2="35633" y2="81833"/>
                        <a14:foregroundMark x1="35633" y1="81833" x2="39300" y2="82100"/>
                        <a14:foregroundMark x1="46667" y1="75267" x2="11733" y2="77933"/>
                        <a14:foregroundMark x1="11733" y1="77933" x2="3233" y2="75567"/>
                        <a14:foregroundMark x1="3233" y1="75567" x2="433" y2="76533"/>
                        <a14:foregroundMark x1="3333" y1="93067" x2="24433" y2="98900"/>
                        <a14:foregroundMark x1="94300" y1="74167" x2="97500" y2="99600"/>
                        <a14:foregroundMark x1="60267" y1="82933" x2="64600" y2="83600"/>
                        <a14:foregroundMark x1="69733" y1="74167" x2="66800" y2="75267"/>
                        <a14:foregroundMark x1="65433" y1="74733" x2="68767" y2="73600"/>
                        <a14:backgroundMark x1="10433" y1="40700" x2="24300" y2="46533"/>
                        <a14:backgroundMark x1="42633" y1="41933" x2="40000" y2="48600"/>
                        <a14:backgroundMark x1="40000" y1="48600" x2="40000" y2="48900"/>
                        <a14:backgroundMark x1="36267" y1="40433" x2="36267" y2="41267"/>
                        <a14:backgroundMark x1="57767" y1="40567" x2="66500" y2="48100"/>
                        <a14:backgroundMark x1="66500" y1="48100" x2="70567" y2="55000"/>
                      </a14:backgroundRemoval>
                    </a14:imgEffect>
                  </a14:imgLayer>
                </a14:imgProps>
              </a:ext>
            </a:extLst>
          </a:blip>
          <a:srcRect l="6802"/>
          <a:stretch/>
        </p:blipFill>
        <p:spPr>
          <a:xfrm>
            <a:off x="1" y="556054"/>
            <a:ext cx="7877176" cy="6313978"/>
          </a:xfrm>
          <a:prstGeom prst="rect">
            <a:avLst/>
          </a:prstGeom>
        </p:spPr>
      </p:pic>
      <p:pic>
        <p:nvPicPr>
          <p:cNvPr id="6" name="Picture 5" descr="A view of a giraffe in the sand&#10;&#10;Description automatically generated">
            <a:extLst>
              <a:ext uri="{FF2B5EF4-FFF2-40B4-BE49-F238E27FC236}">
                <a16:creationId xmlns:a16="http://schemas.microsoft.com/office/drawing/2014/main" id="{61CC6E9B-61D4-437A-BD92-1F7932FC1184}"/>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367" b="99600" l="400" r="97500">
                        <a14:foregroundMark x1="29433" y1="10133" x2="36100" y2="10833"/>
                        <a14:foregroundMark x1="39600" y1="10267" x2="40567" y2="9600"/>
                        <a14:foregroundMark x1="46100" y1="10700" x2="47767" y2="7933"/>
                        <a14:foregroundMark x1="72767" y1="1400" x2="74433" y2="9167"/>
                        <a14:foregroundMark x1="1667" y1="84300" x2="6567" y2="78533"/>
                        <a14:foregroundMark x1="6567" y1="78533" x2="13667" y2="79067"/>
                        <a14:foregroundMark x1="13667" y1="79067" x2="20200" y2="83067"/>
                        <a14:foregroundMark x1="20200" y1="83067" x2="35633" y2="81833"/>
                        <a14:foregroundMark x1="35633" y1="81833" x2="39300" y2="82100"/>
                        <a14:foregroundMark x1="46667" y1="75267" x2="11733" y2="77933"/>
                        <a14:foregroundMark x1="11733" y1="77933" x2="3233" y2="75567"/>
                        <a14:foregroundMark x1="3233" y1="75567" x2="433" y2="76533"/>
                        <a14:foregroundMark x1="3333" y1="93067" x2="24433" y2="98900"/>
                        <a14:foregroundMark x1="94300" y1="74167" x2="97500" y2="99600"/>
                        <a14:foregroundMark x1="60267" y1="82933" x2="64600" y2="83600"/>
                        <a14:foregroundMark x1="69733" y1="74167" x2="66800" y2="75267"/>
                        <a14:foregroundMark x1="65433" y1="74733" x2="68767" y2="73600"/>
                        <a14:backgroundMark x1="10433" y1="40700" x2="24300" y2="46533"/>
                        <a14:backgroundMark x1="42633" y1="41933" x2="40000" y2="48600"/>
                        <a14:backgroundMark x1="40000" y1="48600" x2="40000" y2="48900"/>
                        <a14:backgroundMark x1="36267" y1="40433" x2="36267" y2="41267"/>
                        <a14:backgroundMark x1="57767" y1="40567" x2="66500" y2="48100"/>
                        <a14:backgroundMark x1="66500" y1="48100" x2="70567" y2="55000"/>
                      </a14:backgroundRemoval>
                    </a14:imgEffect>
                  </a14:imgLayer>
                </a14:imgProps>
              </a:ext>
            </a:extLst>
          </a:blip>
          <a:srcRect l="65915" r="22114" b="95292"/>
          <a:stretch/>
        </p:blipFill>
        <p:spPr>
          <a:xfrm>
            <a:off x="5043658" y="0"/>
            <a:ext cx="864973" cy="782952"/>
          </a:xfrm>
          <a:prstGeom prst="rect">
            <a:avLst/>
          </a:prstGeom>
        </p:spPr>
      </p:pic>
      <p:sp>
        <p:nvSpPr>
          <p:cNvPr id="7" name="TextBox 6">
            <a:extLst>
              <a:ext uri="{FF2B5EF4-FFF2-40B4-BE49-F238E27FC236}">
                <a16:creationId xmlns:a16="http://schemas.microsoft.com/office/drawing/2014/main" id="{8C77B385-B099-4119-AA3E-A14BB177DB45}"/>
              </a:ext>
            </a:extLst>
          </p:cNvPr>
          <p:cNvSpPr txBox="1"/>
          <p:nvPr/>
        </p:nvSpPr>
        <p:spPr>
          <a:xfrm>
            <a:off x="7342963" y="1517302"/>
            <a:ext cx="3955399" cy="1938992"/>
          </a:xfrm>
          <a:prstGeom prst="rect">
            <a:avLst/>
          </a:prstGeom>
          <a:noFill/>
        </p:spPr>
        <p:txBody>
          <a:bodyPr wrap="square" rtlCol="0">
            <a:spAutoFit/>
          </a:bodyPr>
          <a:lstStyle/>
          <a:p>
            <a:pPr algn="ctr"/>
            <a:r>
              <a:rPr lang="en-IE" sz="6000" b="1" dirty="0"/>
              <a:t>Trust is the answer!</a:t>
            </a:r>
          </a:p>
        </p:txBody>
      </p:sp>
    </p:spTree>
    <p:custDataLst>
      <p:tags r:id="rId1"/>
    </p:custDataLst>
    <p:extLst>
      <p:ext uri="{BB962C8B-B14F-4D97-AF65-F5344CB8AC3E}">
        <p14:creationId xmlns:p14="http://schemas.microsoft.com/office/powerpoint/2010/main" val="3836744823"/>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PPPRESID" val="26501855"/>
</p:tagLst>
</file>

<file path=ppt/tags/tag2.xml><?xml version="1.0" encoding="utf-8"?>
<p:tagLst xmlns:a="http://schemas.openxmlformats.org/drawingml/2006/main" xmlns:r="http://schemas.openxmlformats.org/officeDocument/2006/relationships" xmlns:p="http://schemas.openxmlformats.org/presentationml/2006/main">
  <p:tag name="PPPRESID" val="26501855"/>
</p:tagLst>
</file>

<file path=ppt/tags/tag3.xml><?xml version="1.0" encoding="utf-8"?>
<p:tagLst xmlns:a="http://schemas.openxmlformats.org/drawingml/2006/main" xmlns:r="http://schemas.openxmlformats.org/officeDocument/2006/relationships" xmlns:p="http://schemas.openxmlformats.org/presentationml/2006/main">
  <p:tag name="PPPRESID" val="2650185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ial pres">
  <a:themeElements>
    <a:clrScheme name="B&amp;A">
      <a:dk1>
        <a:sysClr val="windowText" lastClr="000000"/>
      </a:dk1>
      <a:lt1>
        <a:srgbClr val="F8F8F8"/>
      </a:lt1>
      <a:dk2>
        <a:srgbClr val="1F497D"/>
      </a:dk2>
      <a:lt2>
        <a:srgbClr val="F8F8F8"/>
      </a:lt2>
      <a:accent1>
        <a:srgbClr val="008FC5"/>
      </a:accent1>
      <a:accent2>
        <a:srgbClr val="99B43C"/>
      </a:accent2>
      <a:accent3>
        <a:srgbClr val="62297B"/>
      </a:accent3>
      <a:accent4>
        <a:srgbClr val="008D8F"/>
      </a:accent4>
      <a:accent5>
        <a:srgbClr val="D9006F"/>
      </a:accent5>
      <a:accent6>
        <a:srgbClr val="CD242B"/>
      </a:accent6>
      <a:hlink>
        <a:srgbClr val="62297B"/>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1595</TotalTime>
  <Words>614</Words>
  <Application>Microsoft Office PowerPoint</Application>
  <PresentationFormat>Widescreen</PresentationFormat>
  <Paragraphs>146</Paragraphs>
  <Slides>20</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Calibri </vt:lpstr>
      <vt:lpstr>Calibri Light</vt:lpstr>
      <vt:lpstr>Courier New</vt:lpstr>
      <vt:lpstr>Trebuchet MS</vt:lpstr>
      <vt:lpstr>Verdana</vt:lpstr>
      <vt:lpstr>Wingdings</vt:lpstr>
      <vt:lpstr>Office Theme</vt:lpstr>
      <vt:lpstr>Trial pres</vt:lpstr>
      <vt:lpstr>PowerPoint Presentation</vt:lpstr>
      <vt:lpstr>PowerPoint Presentation</vt:lpstr>
      <vt:lpstr>Went from these lads…</vt:lpstr>
      <vt:lpstr>PowerPoint Presentation</vt:lpstr>
      <vt:lpstr>Diagnostic deep dive, to define our focus (Quant)</vt:lpstr>
      <vt:lpstr>Techniques to define our focus</vt:lpstr>
      <vt:lpstr>Key findings: quantitative</vt:lpstr>
      <vt:lpstr>Key findings: quantitative</vt:lpstr>
      <vt:lpstr>PowerPoint Presentation</vt:lpstr>
      <vt:lpstr>PowerPoint Presentation</vt:lpstr>
      <vt:lpstr>Drivers of trust and brand road map (Qual)</vt:lpstr>
      <vt:lpstr>Techniques to decode trust</vt:lpstr>
      <vt:lpstr>Trust drivers for all brands</vt:lpstr>
      <vt:lpstr>Key focus</vt:lpstr>
      <vt:lpstr>Long term goal: Building Blocks for Trust in Energia</vt:lpstr>
      <vt:lpstr>Affinity</vt:lpstr>
      <vt:lpstr>Energia’s roadmap</vt:lpstr>
      <vt:lpstr>Performance Review</vt:lpstr>
      <vt:lpstr>Performance Review</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Quantitative Research Project Delivery</dc:title>
  <dc:creator>Marcos Ampezzan</dc:creator>
  <cp:lastModifiedBy>Irene McEvoy</cp:lastModifiedBy>
  <cp:revision>895</cp:revision>
  <cp:lastPrinted>2019-10-18T09:18:59Z</cp:lastPrinted>
  <dcterms:created xsi:type="dcterms:W3CDTF">2018-04-25T15:26:47Z</dcterms:created>
  <dcterms:modified xsi:type="dcterms:W3CDTF">2020-01-31T15:46:12Z</dcterms:modified>
</cp:coreProperties>
</file>