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67" r:id="rId1"/>
  </p:sldMasterIdLst>
  <p:notesMasterIdLst>
    <p:notesMasterId r:id="rId19"/>
  </p:notesMasterIdLst>
  <p:handoutMasterIdLst>
    <p:handoutMasterId r:id="rId20"/>
  </p:handoutMasterIdLst>
  <p:sldIdLst>
    <p:sldId id="2712" r:id="rId2"/>
    <p:sldId id="4025" r:id="rId3"/>
    <p:sldId id="4032" r:id="rId4"/>
    <p:sldId id="4034" r:id="rId5"/>
    <p:sldId id="4035" r:id="rId6"/>
    <p:sldId id="4038" r:id="rId7"/>
    <p:sldId id="4101" r:id="rId8"/>
    <p:sldId id="4102" r:id="rId9"/>
    <p:sldId id="4103" r:id="rId10"/>
    <p:sldId id="4105" r:id="rId11"/>
    <p:sldId id="4107" r:id="rId12"/>
    <p:sldId id="4108" r:id="rId13"/>
    <p:sldId id="4106" r:id="rId14"/>
    <p:sldId id="4110" r:id="rId15"/>
    <p:sldId id="4111" r:id="rId16"/>
    <p:sldId id="4113" r:id="rId17"/>
    <p:sldId id="3792" r:id="rId18"/>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a Paula Sampaio " initials="AP" lastIdx="10" clrIdx="6">
    <p:extLst>
      <p:ext uri="{19B8F6BF-5375-455C-9EA6-DF929625EA0E}">
        <p15:presenceInfo xmlns:p15="http://schemas.microsoft.com/office/powerpoint/2012/main" userId="Ana Paula Sampaio " providerId="None"/>
      </p:ext>
    </p:extLst>
  </p:cmAuthor>
  <p:cmAuthor id="1" name="Marcos Ampezzan" initials="MA" lastIdx="2" clrIdx="0">
    <p:extLst>
      <p:ext uri="{19B8F6BF-5375-455C-9EA6-DF929625EA0E}">
        <p15:presenceInfo xmlns:p15="http://schemas.microsoft.com/office/powerpoint/2012/main" userId="a5dfabf2-f5b0-4d48-905b-71a525bc82f9" providerId="Windows Live"/>
      </p:ext>
    </p:extLst>
  </p:cmAuthor>
  <p:cmAuthor id="2" name="Ana Paula" initials="AP" lastIdx="74" clrIdx="1">
    <p:extLst>
      <p:ext uri="{19B8F6BF-5375-455C-9EA6-DF929625EA0E}">
        <p15:presenceInfo xmlns:p15="http://schemas.microsoft.com/office/powerpoint/2012/main" userId="Ana Paula" providerId="None"/>
      </p:ext>
    </p:extLst>
  </p:cmAuthor>
  <p:cmAuthor id="3" name="Marcos Ampezzan" initials="MA [2]" lastIdx="4" clrIdx="2">
    <p:extLst>
      <p:ext uri="{19B8F6BF-5375-455C-9EA6-DF929625EA0E}">
        <p15:presenceInfo xmlns:p15="http://schemas.microsoft.com/office/powerpoint/2012/main" userId="Marcos Ampezzan" providerId="None"/>
      </p:ext>
    </p:extLst>
  </p:cmAuthor>
  <p:cmAuthor id="4" name="Ana Paula Sampaio" initials="APS" lastIdx="6" clrIdx="3">
    <p:extLst>
      <p:ext uri="{19B8F6BF-5375-455C-9EA6-DF929625EA0E}">
        <p15:presenceInfo xmlns:p15="http://schemas.microsoft.com/office/powerpoint/2012/main" userId="Ana Paula Sampaio" providerId="None"/>
      </p:ext>
    </p:extLst>
  </p:cmAuthor>
  <p:cmAuthor id="5" name="bina" initials="b" lastIdx="17" clrIdx="4">
    <p:extLst>
      <p:ext uri="{19B8F6BF-5375-455C-9EA6-DF929625EA0E}">
        <p15:presenceInfo xmlns:p15="http://schemas.microsoft.com/office/powerpoint/2012/main" userId="bina" providerId="None"/>
      </p:ext>
    </p:extLst>
  </p:cmAuthor>
  <p:cmAuthor id="6" name="Microsoft Office User" initials="MOU" lastIdx="5"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C5EF"/>
    <a:srgbClr val="E20DFC"/>
    <a:srgbClr val="54C0E8"/>
    <a:srgbClr val="3C025F"/>
    <a:srgbClr val="B327CC"/>
    <a:srgbClr val="A40052"/>
    <a:srgbClr val="660085"/>
    <a:srgbClr val="58267E"/>
    <a:srgbClr val="3E1B59"/>
    <a:srgbClr val="6C2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2949" autoAdjust="0"/>
  </p:normalViewPr>
  <p:slideViewPr>
    <p:cSldViewPr snapToGrid="0" snapToObjects="1">
      <p:cViewPr varScale="1">
        <p:scale>
          <a:sx n="62" d="100"/>
          <a:sy n="62" d="100"/>
        </p:scale>
        <p:origin x="712" y="52"/>
      </p:cViewPr>
      <p:guideLst/>
    </p:cSldViewPr>
  </p:slideViewPr>
  <p:outlineViewPr>
    <p:cViewPr>
      <p:scale>
        <a:sx n="33" d="100"/>
        <a:sy n="33" d="100"/>
      </p:scale>
      <p:origin x="0" y="-459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70" d="100"/>
          <a:sy n="70" d="100"/>
        </p:scale>
        <p:origin x="341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5DCBC848-94C8-43FC-9297-AAD392BE4888}"/>
              </a:ext>
            </a:extLst>
          </p:cNvPr>
          <p:cNvSpPr>
            <a:spLocks noGrp="1"/>
          </p:cNvSpPr>
          <p:nvPr>
            <p:ph type="hdr" sz="quarter"/>
          </p:nvPr>
        </p:nvSpPr>
        <p:spPr>
          <a:xfrm>
            <a:off x="3" y="1"/>
            <a:ext cx="2946400" cy="497291"/>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343145B9-2D7B-42A6-B033-89E5871E27AA}"/>
              </a:ext>
            </a:extLst>
          </p:cNvPr>
          <p:cNvSpPr>
            <a:spLocks noGrp="1"/>
          </p:cNvSpPr>
          <p:nvPr>
            <p:ph type="dt" sz="quarter" idx="1"/>
          </p:nvPr>
        </p:nvSpPr>
        <p:spPr>
          <a:xfrm>
            <a:off x="3849691" y="1"/>
            <a:ext cx="2946400" cy="497291"/>
          </a:xfrm>
          <a:prstGeom prst="rect">
            <a:avLst/>
          </a:prstGeom>
        </p:spPr>
        <p:txBody>
          <a:bodyPr vert="horz" lIns="91440" tIns="45720" rIns="91440" bIns="45720" rtlCol="0"/>
          <a:lstStyle>
            <a:lvl1pPr algn="r">
              <a:defRPr sz="1200"/>
            </a:lvl1pPr>
          </a:lstStyle>
          <a:p>
            <a:fld id="{B5D677BC-2285-4711-A695-967A15C1014C}" type="datetimeFigureOut">
              <a:rPr lang="pt-BR" smtClean="0"/>
              <a:t>31/01/2020</a:t>
            </a:fld>
            <a:endParaRPr lang="pt-BR"/>
          </a:p>
        </p:txBody>
      </p:sp>
      <p:sp>
        <p:nvSpPr>
          <p:cNvPr id="4" name="Espaço Reservado para Rodapé 3">
            <a:extLst>
              <a:ext uri="{FF2B5EF4-FFF2-40B4-BE49-F238E27FC236}">
                <a16:creationId xmlns:a16="http://schemas.microsoft.com/office/drawing/2014/main" id="{9ED9DEFD-E164-454F-84E0-588DFE99C888}"/>
              </a:ext>
            </a:extLst>
          </p:cNvPr>
          <p:cNvSpPr>
            <a:spLocks noGrp="1"/>
          </p:cNvSpPr>
          <p:nvPr>
            <p:ph type="ftr" sz="quarter" idx="2"/>
          </p:nvPr>
        </p:nvSpPr>
        <p:spPr>
          <a:xfrm>
            <a:off x="3" y="9430937"/>
            <a:ext cx="2946400" cy="497291"/>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F98DEDF3-6C29-4D5E-9E40-AA0FF6340904}"/>
              </a:ext>
            </a:extLst>
          </p:cNvPr>
          <p:cNvSpPr>
            <a:spLocks noGrp="1"/>
          </p:cNvSpPr>
          <p:nvPr>
            <p:ph type="sldNum" sz="quarter" idx="3"/>
          </p:nvPr>
        </p:nvSpPr>
        <p:spPr>
          <a:xfrm>
            <a:off x="3849691" y="9430937"/>
            <a:ext cx="2946400" cy="497291"/>
          </a:xfrm>
          <a:prstGeom prst="rect">
            <a:avLst/>
          </a:prstGeom>
        </p:spPr>
        <p:txBody>
          <a:bodyPr vert="horz" lIns="91440" tIns="45720" rIns="91440" bIns="45720" rtlCol="0" anchor="b"/>
          <a:lstStyle>
            <a:lvl1pPr algn="r">
              <a:defRPr sz="1200"/>
            </a:lvl1pPr>
          </a:lstStyle>
          <a:p>
            <a:fld id="{994F0E22-3A62-4515-8272-F67BB80F8F05}" type="slidenum">
              <a:rPr lang="pt-BR" smtClean="0"/>
              <a:t>‹#›</a:t>
            </a:fld>
            <a:endParaRPr lang="pt-BR"/>
          </a:p>
        </p:txBody>
      </p:sp>
    </p:spTree>
    <p:extLst>
      <p:ext uri="{BB962C8B-B14F-4D97-AF65-F5344CB8AC3E}">
        <p14:creationId xmlns:p14="http://schemas.microsoft.com/office/powerpoint/2010/main" val="96129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DDC1E0-15BC-854E-9521-3204C923CEF3}"/>
              </a:ext>
            </a:extLst>
          </p:cNvPr>
          <p:cNvSpPr>
            <a:spLocks noGrp="1"/>
          </p:cNvSpPr>
          <p:nvPr>
            <p:ph type="hdr" sz="quarter"/>
          </p:nvPr>
        </p:nvSpPr>
        <p:spPr>
          <a:xfrm>
            <a:off x="3" y="1"/>
            <a:ext cx="2946400" cy="497291"/>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a16="http://schemas.microsoft.com/office/drawing/2014/main" id="{32A084FE-BF43-2741-8DD6-9DCDBCB11BC7}"/>
              </a:ext>
            </a:extLst>
          </p:cNvPr>
          <p:cNvSpPr>
            <a:spLocks noGrp="1"/>
          </p:cNvSpPr>
          <p:nvPr>
            <p:ph type="dt" idx="1"/>
          </p:nvPr>
        </p:nvSpPr>
        <p:spPr>
          <a:xfrm>
            <a:off x="3849691" y="1"/>
            <a:ext cx="2946400" cy="497291"/>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69ADCC6-7B24-ED45-AABF-EA16B9145985}" type="datetimeFigureOut">
              <a:rPr lang="en-IE"/>
              <a:pPr>
                <a:defRPr/>
              </a:pPr>
              <a:t>31/01/2020</a:t>
            </a:fld>
            <a:endParaRPr lang="en-IE"/>
          </a:p>
        </p:txBody>
      </p:sp>
      <p:sp>
        <p:nvSpPr>
          <p:cNvPr id="4" name="Slide Image Placeholder 3">
            <a:extLst>
              <a:ext uri="{FF2B5EF4-FFF2-40B4-BE49-F238E27FC236}">
                <a16:creationId xmlns:a16="http://schemas.microsoft.com/office/drawing/2014/main" id="{A5179586-A09B-5948-944C-82E9E9F8D94C}"/>
              </a:ext>
            </a:extLst>
          </p:cNvPr>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D532087E-0E75-DF4C-9A70-8A6EA993AE2D}"/>
              </a:ext>
            </a:extLst>
          </p:cNvPr>
          <p:cNvSpPr>
            <a:spLocks noGrp="1"/>
          </p:cNvSpPr>
          <p:nvPr>
            <p:ph type="body" sz="quarter" idx="3"/>
          </p:nvPr>
        </p:nvSpPr>
        <p:spPr>
          <a:xfrm>
            <a:off x="679454" y="4777828"/>
            <a:ext cx="5438775" cy="3909569"/>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D630F28D-E19A-0143-8588-7CBB0DF3383C}"/>
              </a:ext>
            </a:extLst>
          </p:cNvPr>
          <p:cNvSpPr>
            <a:spLocks noGrp="1"/>
          </p:cNvSpPr>
          <p:nvPr>
            <p:ph type="ftr" sz="quarter" idx="4"/>
          </p:nvPr>
        </p:nvSpPr>
        <p:spPr>
          <a:xfrm>
            <a:off x="3" y="9430937"/>
            <a:ext cx="2946400" cy="497291"/>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a16="http://schemas.microsoft.com/office/drawing/2014/main" id="{B06F1EEC-6F29-FE4C-8F22-3DF4BDD4DFC7}"/>
              </a:ext>
            </a:extLst>
          </p:cNvPr>
          <p:cNvSpPr>
            <a:spLocks noGrp="1"/>
          </p:cNvSpPr>
          <p:nvPr>
            <p:ph type="sldNum" sz="quarter" idx="5"/>
          </p:nvPr>
        </p:nvSpPr>
        <p:spPr>
          <a:xfrm>
            <a:off x="3849691" y="9430937"/>
            <a:ext cx="2946400" cy="497291"/>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553A74E-C5C1-DF42-BCD6-4D981EFAD523}" type="slidenum">
              <a:rPr lang="en-IE"/>
              <a:pPr>
                <a:defRPr/>
              </a:pPr>
              <a:t>‹#›</a:t>
            </a:fld>
            <a:endParaRPr lang="en-I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53A74E-C5C1-DF42-BCD6-4D981EFAD523}" type="slidenum">
              <a:rPr lang="en-IE" smtClean="0"/>
              <a:pPr>
                <a:defRPr/>
              </a:pPr>
              <a:t>1</a:t>
            </a:fld>
            <a:endParaRPr lang="en-IE"/>
          </a:p>
        </p:txBody>
      </p:sp>
    </p:spTree>
    <p:extLst>
      <p:ext uri="{BB962C8B-B14F-4D97-AF65-F5344CB8AC3E}">
        <p14:creationId xmlns:p14="http://schemas.microsoft.com/office/powerpoint/2010/main" val="2963254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88286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87024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96187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89658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8228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6819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4069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2</a:t>
            </a:fld>
            <a:endParaRPr lang="en-IE"/>
          </a:p>
        </p:txBody>
      </p:sp>
    </p:spTree>
    <p:extLst>
      <p:ext uri="{BB962C8B-B14F-4D97-AF65-F5344CB8AC3E}">
        <p14:creationId xmlns:p14="http://schemas.microsoft.com/office/powerpoint/2010/main" val="368565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895BD6E-F039-4807-B887-F67846ABE74C}"/>
              </a:ext>
            </a:extLst>
          </p:cNvPr>
          <p:cNvSpPr>
            <a:spLocks noGrp="1"/>
          </p:cNvSpPr>
          <p:nvPr>
            <p:ph type="body" idx="1"/>
          </p:nvPr>
        </p:nvSpPr>
        <p:spPr/>
        <p:txBody>
          <a:bodyPr/>
          <a:lstStyle/>
          <a:p>
            <a:endParaRPr lang="en-I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2304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2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9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78073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04796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22D40F-F504-427B-A33A-0AF04D2EB6F6}"/>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1156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1/31/2020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15905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9417"/>
            <a:ext cx="15160038" cy="8388384"/>
          </a:xfrm>
          <a:prstGeom prst="rect">
            <a:avLst/>
          </a:prstGeom>
          <a:blipFill>
            <a:blip r:embed="rId2"/>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a16="http://schemas.microsoft.com/office/drawing/2014/main" id="{FA16ACE8-6839-A640-B818-B723A71A391E}"/>
              </a:ext>
            </a:extLst>
          </p:cNvPr>
          <p:cNvSpPr>
            <a:spLocks noGrp="1"/>
          </p:cNvSpPr>
          <p:nvPr>
            <p:ph type="pic" sz="quarter" idx="12" hasCustomPrompt="1"/>
          </p:nvPr>
        </p:nvSpPr>
        <p:spPr>
          <a:xfrm>
            <a:off x="-2494671" y="5539297"/>
            <a:ext cx="17500210" cy="1420303"/>
          </a:xfrm>
          <a:prstGeom prst="parallelogram">
            <a:avLst/>
          </a:prstGeom>
          <a:solidFill>
            <a:srgbClr val="54565A">
              <a:alpha val="88000"/>
            </a:srgbClr>
          </a:solidFill>
        </p:spPr>
        <p:txBody>
          <a:bodyPr/>
          <a:lstStyle>
            <a:lvl1pPr marL="0" indent="0">
              <a:buNone/>
              <a:defRPr sz="3200">
                <a:solidFill>
                  <a:schemeClr val="bg1"/>
                </a:solidFill>
              </a:defRPr>
            </a:lvl1pPr>
          </a:lstStyle>
          <a:p>
            <a:r>
              <a:rPr lang="pt-BR" dirty="0"/>
              <a:t>a</a:t>
            </a:r>
            <a:endParaRPr lang="en-US" dirty="0"/>
          </a:p>
        </p:txBody>
      </p:sp>
      <p:sp>
        <p:nvSpPr>
          <p:cNvPr id="13" name="Espaço Reservado para Texto 6">
            <a:extLst>
              <a:ext uri="{FF2B5EF4-FFF2-40B4-BE49-F238E27FC236}">
                <a16:creationId xmlns:a16="http://schemas.microsoft.com/office/drawing/2014/main" id="{8CE69BA1-FB42-5944-8996-194277F55C06}"/>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a16="http://schemas.microsoft.com/office/drawing/2014/main" id="{442FEC88-1B0C-D84C-96EC-CB789355C92E}"/>
              </a:ext>
            </a:extLst>
          </p:cNvPr>
          <p:cNvSpPr>
            <a:spLocks noGrp="1"/>
          </p:cNvSpPr>
          <p:nvPr>
            <p:ph type="pic" sz="quarter" idx="14" hasCustomPrompt="1"/>
          </p:nvPr>
        </p:nvSpPr>
        <p:spPr>
          <a:xfrm>
            <a:off x="2787375" y="-741317"/>
            <a:ext cx="15160038" cy="8388384"/>
          </a:xfrm>
          <a:prstGeom prst="rect">
            <a:avLst/>
          </a:prstGeom>
          <a:blipFill>
            <a:blip r:embed="rId2"/>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75964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n-ea"/>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7" name="Espaço Reservado para Texto 7">
            <a:extLst>
              <a:ext uri="{FF2B5EF4-FFF2-40B4-BE49-F238E27FC236}">
                <a16:creationId xmlns:a16="http://schemas.microsoft.com/office/drawing/2014/main" id="{4CC998EB-1F76-4247-8F46-026EDBC93CCD}"/>
              </a:ext>
            </a:extLst>
          </p:cNvPr>
          <p:cNvSpPr>
            <a:spLocks noGrp="1"/>
          </p:cNvSpPr>
          <p:nvPr>
            <p:ph type="body" sz="quarter" idx="49" hasCustomPrompt="1"/>
          </p:nvPr>
        </p:nvSpPr>
        <p:spPr>
          <a:xfrm>
            <a:off x="262583" y="586664"/>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Tree>
    <p:extLst>
      <p:ext uri="{BB962C8B-B14F-4D97-AF65-F5344CB8AC3E}">
        <p14:creationId xmlns:p14="http://schemas.microsoft.com/office/powerpoint/2010/main" val="3766187387"/>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n-ea"/>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7" name="Espaço Reservado para Texto 7">
            <a:extLst>
              <a:ext uri="{FF2B5EF4-FFF2-40B4-BE49-F238E27FC236}">
                <a16:creationId xmlns:a16="http://schemas.microsoft.com/office/drawing/2014/main" id="{4CC998EB-1F76-4247-8F46-026EDBC93CCD}"/>
              </a:ext>
            </a:extLst>
          </p:cNvPr>
          <p:cNvSpPr>
            <a:spLocks noGrp="1"/>
          </p:cNvSpPr>
          <p:nvPr>
            <p:ph type="body" sz="quarter" idx="49" hasCustomPrompt="1"/>
          </p:nvPr>
        </p:nvSpPr>
        <p:spPr>
          <a:xfrm>
            <a:off x="285552" y="605326"/>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Tree>
    <p:extLst>
      <p:ext uri="{BB962C8B-B14F-4D97-AF65-F5344CB8AC3E}">
        <p14:creationId xmlns:p14="http://schemas.microsoft.com/office/powerpoint/2010/main" val="385035891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n-ea"/>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7" name="Espaço Reservado para Texto 7">
            <a:extLst>
              <a:ext uri="{FF2B5EF4-FFF2-40B4-BE49-F238E27FC236}">
                <a16:creationId xmlns:a16="http://schemas.microsoft.com/office/drawing/2014/main" id="{4CC998EB-1F76-4247-8F46-026EDBC93CCD}"/>
              </a:ext>
            </a:extLst>
          </p:cNvPr>
          <p:cNvSpPr>
            <a:spLocks noGrp="1"/>
          </p:cNvSpPr>
          <p:nvPr>
            <p:ph type="body" sz="quarter" idx="49" hasCustomPrompt="1"/>
          </p:nvPr>
        </p:nvSpPr>
        <p:spPr>
          <a:xfrm>
            <a:off x="262583" y="586664"/>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Espaço Reservado para Texto 7">
            <a:extLst>
              <a:ext uri="{FF2B5EF4-FFF2-40B4-BE49-F238E27FC236}">
                <a16:creationId xmlns:a16="http://schemas.microsoft.com/office/drawing/2014/main" id="{3AEE1916-8126-4AFA-BE6B-8FF7968899F1}"/>
              </a:ext>
            </a:extLst>
          </p:cNvPr>
          <p:cNvSpPr>
            <a:spLocks noGrp="1"/>
          </p:cNvSpPr>
          <p:nvPr>
            <p:ph type="body" sz="quarter" idx="60" hasCustomPrompt="1"/>
          </p:nvPr>
        </p:nvSpPr>
        <p:spPr>
          <a:xfrm>
            <a:off x="824972" y="6528605"/>
            <a:ext cx="6866282" cy="285204"/>
          </a:xfrm>
          <a:prstGeom prst="rect">
            <a:avLst/>
          </a:prstGeom>
        </p:spPr>
        <p:txBody>
          <a:bodyPr/>
          <a:lstStyle>
            <a:lvl1pPr marL="0" indent="0" algn="l">
              <a:buNone/>
              <a:defRPr sz="1200"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pic>
        <p:nvPicPr>
          <p:cNvPr id="9" name="Imagem 2">
            <a:extLst>
              <a:ext uri="{FF2B5EF4-FFF2-40B4-BE49-F238E27FC236}">
                <a16:creationId xmlns:a16="http://schemas.microsoft.com/office/drawing/2014/main" id="{FF98AC90-D691-41A9-AAFD-BCAE7775A63C}"/>
              </a:ext>
            </a:extLst>
          </p:cNvPr>
          <p:cNvPicPr>
            <a:picLocks noChangeAspect="1"/>
          </p:cNvPicPr>
          <p:nvPr userDrawn="1"/>
        </p:nvPicPr>
        <p:blipFill>
          <a:blip r:embed="rId2"/>
          <a:stretch>
            <a:fillRect/>
          </a:stretch>
        </p:blipFill>
        <p:spPr>
          <a:xfrm>
            <a:off x="579426" y="6557723"/>
            <a:ext cx="283625" cy="226971"/>
          </a:xfrm>
          <a:prstGeom prst="rect">
            <a:avLst/>
          </a:prstGeom>
        </p:spPr>
      </p:pic>
    </p:spTree>
    <p:extLst>
      <p:ext uri="{BB962C8B-B14F-4D97-AF65-F5344CB8AC3E}">
        <p14:creationId xmlns:p14="http://schemas.microsoft.com/office/powerpoint/2010/main" val="316718975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EF7E8F3-335C-4EEE-9191-5C7D77D38576}"/>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j-ea"/>
                <a:cs typeface="+mj-cs"/>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Content Placeholder 2">
            <a:extLst>
              <a:ext uri="{FF2B5EF4-FFF2-40B4-BE49-F238E27FC236}">
                <a16:creationId xmlns:a16="http://schemas.microsoft.com/office/drawing/2014/main" id="{1B8B84D1-87AD-4975-AB92-5C6B572969C0}"/>
              </a:ext>
            </a:extLst>
          </p:cNvPr>
          <p:cNvSpPr>
            <a:spLocks noGrp="1"/>
          </p:cNvSpPr>
          <p:nvPr>
            <p:ph idx="1" hasCustomPrompt="1"/>
          </p:nvPr>
        </p:nvSpPr>
        <p:spPr>
          <a:xfrm>
            <a:off x="590023" y="1011047"/>
            <a:ext cx="10860805" cy="466178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9" name="Espaço Reservado para Texto 7">
            <a:extLst>
              <a:ext uri="{FF2B5EF4-FFF2-40B4-BE49-F238E27FC236}">
                <a16:creationId xmlns:a16="http://schemas.microsoft.com/office/drawing/2014/main" id="{416783F4-F663-4C1F-AC18-77231E4E8725}"/>
              </a:ext>
            </a:extLst>
          </p:cNvPr>
          <p:cNvSpPr>
            <a:spLocks noGrp="1"/>
          </p:cNvSpPr>
          <p:nvPr>
            <p:ph type="body" sz="quarter" idx="65" hasCustomPrompt="1"/>
          </p:nvPr>
        </p:nvSpPr>
        <p:spPr>
          <a:xfrm>
            <a:off x="418751" y="5937859"/>
            <a:ext cx="11225122" cy="453939"/>
          </a:xfrm>
          <a:prstGeom prst="parallelogram">
            <a:avLst/>
          </a:prstGeom>
          <a:solidFill>
            <a:schemeClr val="tx2">
              <a:lumMod val="85000"/>
            </a:schemeClr>
          </a:solidFill>
        </p:spPr>
        <p:txBody>
          <a:bodyPr lIns="0" tIns="36000" rIns="0" bIns="36000" anchor="ctr" anchorCtr="0"/>
          <a:lstStyle>
            <a:lvl1pPr marL="0" indent="0" algn="l">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pic>
        <p:nvPicPr>
          <p:cNvPr id="6" name="Picture 5">
            <a:extLst>
              <a:ext uri="{FF2B5EF4-FFF2-40B4-BE49-F238E27FC236}">
                <a16:creationId xmlns:a16="http://schemas.microsoft.com/office/drawing/2014/main" id="{B99CA3F0-B49D-46AF-8275-49B8DEBBBA0D}"/>
              </a:ext>
            </a:extLst>
          </p:cNvPr>
          <p:cNvPicPr>
            <a:picLocks noChangeAspect="1"/>
          </p:cNvPicPr>
          <p:nvPr userDrawn="1"/>
        </p:nvPicPr>
        <p:blipFill rotWithShape="1">
          <a:blip r:embed="rId2"/>
          <a:srcRect l="20933" t="31515" r="22027" b="33468"/>
          <a:stretch/>
        </p:blipFill>
        <p:spPr>
          <a:xfrm>
            <a:off x="11031004" y="131260"/>
            <a:ext cx="980831" cy="345910"/>
          </a:xfrm>
          <a:prstGeom prst="rect">
            <a:avLst/>
          </a:prstGeom>
        </p:spPr>
      </p:pic>
    </p:spTree>
    <p:extLst>
      <p:ext uri="{BB962C8B-B14F-4D97-AF65-F5344CB8AC3E}">
        <p14:creationId xmlns:p14="http://schemas.microsoft.com/office/powerpoint/2010/main" val="306786895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9B7EB"/>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7057293" y="12573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2E2E8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8" name="Espaço Reservado para Texto 7">
            <a:extLst>
              <a:ext uri="{FF2B5EF4-FFF2-40B4-BE49-F238E27FC236}">
                <a16:creationId xmlns:a16="http://schemas.microsoft.com/office/drawing/2014/main" id="{18DF7931-6667-4FDF-AB8A-A95438792D8D}"/>
              </a:ext>
            </a:extLst>
          </p:cNvPr>
          <p:cNvSpPr>
            <a:spLocks noGrp="1"/>
          </p:cNvSpPr>
          <p:nvPr>
            <p:ph type="body" sz="quarter" idx="15" hasCustomPrompt="1"/>
          </p:nvPr>
        </p:nvSpPr>
        <p:spPr>
          <a:xfrm>
            <a:off x="7057293" y="1905002"/>
            <a:ext cx="4337538" cy="3695699"/>
          </a:xfrm>
          <a:prstGeom prst="rect">
            <a:avLst/>
          </a:prstGeom>
        </p:spPr>
        <p:txBody>
          <a:bodyPr/>
          <a:lstStyle>
            <a:lvl1pPr marL="342900" marR="0" indent="-342900" algn="l" defTabSz="914400" rtl="0" eaLnBrk="1" fontAlgn="base" latinLnBrk="0" hangingPunct="1">
              <a:lnSpc>
                <a:spcPct val="150000"/>
              </a:lnSpc>
              <a:spcBef>
                <a:spcPts val="1000"/>
              </a:spcBef>
              <a:spcAft>
                <a:spcPct val="0"/>
              </a:spcAft>
              <a:buClrTx/>
              <a:buSzTx/>
              <a:buFont typeface="+mj-lt"/>
              <a:buAutoNum type="arabicPeriod"/>
              <a:tabLst/>
              <a:defRPr sz="180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42900" marR="0" lvl="0" indent="-342900" algn="l" defTabSz="914400" rtl="0" eaLnBrk="1" fontAlgn="base" latinLnBrk="0" hangingPunct="1">
              <a:lnSpc>
                <a:spcPct val="90000"/>
              </a:lnSpc>
              <a:spcBef>
                <a:spcPts val="1000"/>
              </a:spcBef>
              <a:spcAft>
                <a:spcPct val="0"/>
              </a:spcAft>
              <a:buClrTx/>
              <a:buSzTx/>
              <a:buFont typeface="+mj-lt"/>
              <a:buAutoNum type="arabicPeriod"/>
              <a:tabLst/>
              <a:defRPr/>
            </a:pPr>
            <a:r>
              <a:rPr lang="pt-BR" dirty="0"/>
              <a:t>Click </a:t>
            </a:r>
            <a:r>
              <a:rPr lang="pt-BR" dirty="0" err="1"/>
              <a:t>to</a:t>
            </a:r>
            <a:r>
              <a:rPr lang="pt-BR" dirty="0"/>
              <a:t> </a:t>
            </a:r>
            <a:r>
              <a:rPr lang="pt-BR" dirty="0" err="1"/>
              <a:t>add</a:t>
            </a:r>
            <a:r>
              <a:rPr lang="pt-BR" dirty="0"/>
              <a:t> </a:t>
            </a:r>
            <a:r>
              <a:rPr lang="pt-BR" dirty="0" err="1"/>
              <a:t>text</a:t>
            </a:r>
            <a:r>
              <a:rPr lang="pt-BR" dirty="0"/>
              <a:t> – </a:t>
            </a:r>
            <a:r>
              <a:rPr lang="pt-BR" dirty="0" err="1"/>
              <a:t>Calibri</a:t>
            </a:r>
            <a:r>
              <a:rPr lang="pt-BR" dirty="0"/>
              <a:t> </a:t>
            </a:r>
            <a:r>
              <a:rPr lang="pt-BR" dirty="0" err="1"/>
              <a:t>font</a:t>
            </a:r>
            <a:r>
              <a:rPr lang="pt-BR" dirty="0"/>
              <a:t> (</a:t>
            </a:r>
            <a:r>
              <a:rPr lang="pt-BR" dirty="0" err="1"/>
              <a:t>size</a:t>
            </a:r>
            <a:r>
              <a:rPr lang="pt-BR" dirty="0"/>
              <a:t> 18)</a:t>
            </a:r>
            <a:endParaRPr lang="en-US" dirty="0"/>
          </a:p>
          <a:p>
            <a:pPr lvl="0"/>
            <a:endParaRPr lang="pt-BR" dirty="0"/>
          </a:p>
        </p:txBody>
      </p:sp>
      <p:pic>
        <p:nvPicPr>
          <p:cNvPr id="9" name="Gráfico 8">
            <a:extLst>
              <a:ext uri="{FF2B5EF4-FFF2-40B4-BE49-F238E27FC236}">
                <a16:creationId xmlns:a16="http://schemas.microsoft.com/office/drawing/2014/main" id="{14204A53-897E-4335-B3CC-CFC3F35013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1003" y="142803"/>
            <a:ext cx="979463" cy="323898"/>
          </a:xfrm>
          <a:prstGeom prst="rect">
            <a:avLst/>
          </a:prstGeom>
        </p:spPr>
      </p:pic>
    </p:spTree>
    <p:extLst>
      <p:ext uri="{BB962C8B-B14F-4D97-AF65-F5344CB8AC3E}">
        <p14:creationId xmlns:p14="http://schemas.microsoft.com/office/powerpoint/2010/main" val="632744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EF7E8F3-335C-4EEE-9191-5C7D77D38576}"/>
              </a:ext>
            </a:extLst>
          </p:cNvPr>
          <p:cNvSpPr>
            <a:spLocks noGrp="1"/>
          </p:cNvSpPr>
          <p:nvPr>
            <p:ph type="title" hasCustomPrompt="1"/>
          </p:nvPr>
        </p:nvSpPr>
        <p:spPr>
          <a:xfrm>
            <a:off x="168498" y="164154"/>
            <a:ext cx="9787893" cy="370620"/>
          </a:xfrm>
          <a:prstGeom prst="rect">
            <a:avLst/>
          </a:prstGeom>
        </p:spPr>
        <p:txBody>
          <a:bodyPr/>
          <a:lstStyle>
            <a:lvl1pPr algn="l">
              <a:tabLst/>
              <a:defRPr sz="2349"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 name="Content Placeholder 2">
            <a:extLst>
              <a:ext uri="{FF2B5EF4-FFF2-40B4-BE49-F238E27FC236}">
                <a16:creationId xmlns:a16="http://schemas.microsoft.com/office/drawing/2014/main" id="{A14100C5-F8C2-44A2-BCAC-086202497EA9}"/>
              </a:ext>
            </a:extLst>
          </p:cNvPr>
          <p:cNvSpPr>
            <a:spLocks noGrp="1"/>
          </p:cNvSpPr>
          <p:nvPr>
            <p:ph idx="1" hasCustomPrompt="1"/>
          </p:nvPr>
        </p:nvSpPr>
        <p:spPr>
          <a:xfrm>
            <a:off x="590024" y="1011047"/>
            <a:ext cx="5505977"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6" name="Espaço Reservado para Texto 7">
            <a:extLst>
              <a:ext uri="{FF2B5EF4-FFF2-40B4-BE49-F238E27FC236}">
                <a16:creationId xmlns:a16="http://schemas.microsoft.com/office/drawing/2014/main" id="{09175ECC-F80F-4BB1-8830-C9DB0C927566}"/>
              </a:ext>
            </a:extLst>
          </p:cNvPr>
          <p:cNvSpPr>
            <a:spLocks noGrp="1"/>
          </p:cNvSpPr>
          <p:nvPr>
            <p:ph type="body" sz="quarter" idx="63" hasCustomPrompt="1"/>
          </p:nvPr>
        </p:nvSpPr>
        <p:spPr>
          <a:xfrm>
            <a:off x="6326365" y="1011047"/>
            <a:ext cx="5196550" cy="5158934"/>
          </a:xfrm>
          <a:prstGeom prst="rect">
            <a:avLst/>
          </a:prstGeom>
          <a:solidFill>
            <a:schemeClr val="tx2">
              <a:lumMod val="85000"/>
            </a:schemeClr>
          </a:solidFill>
        </p:spPr>
        <p:txBody>
          <a:bodyPr/>
          <a:lstStyle>
            <a:lvl1pPr marL="0" indent="0" algn="l">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7" name="Espaço Reservado para Imagem 3">
            <a:extLst>
              <a:ext uri="{FF2B5EF4-FFF2-40B4-BE49-F238E27FC236}">
                <a16:creationId xmlns:a16="http://schemas.microsoft.com/office/drawing/2014/main" id="{7E2C0830-1594-4B3E-80B2-BF357BCCDB1C}"/>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53506686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3EF7E8F3-335C-4EEE-9191-5C7D77D38576}"/>
              </a:ext>
            </a:extLst>
          </p:cNvPr>
          <p:cNvSpPr>
            <a:spLocks noGrp="1"/>
          </p:cNvSpPr>
          <p:nvPr>
            <p:ph type="title" hasCustomPrompt="1"/>
          </p:nvPr>
        </p:nvSpPr>
        <p:spPr>
          <a:xfrm>
            <a:off x="168499" y="164154"/>
            <a:ext cx="5655254" cy="370620"/>
          </a:xfrm>
          <a:prstGeom prst="rect">
            <a:avLst/>
          </a:prstGeom>
        </p:spPr>
        <p:txBody>
          <a:bodyPr/>
          <a:lstStyle>
            <a:lvl1pPr algn="l">
              <a:tabLst/>
              <a:defRPr sz="2349"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 name="Content Placeholder 2">
            <a:extLst>
              <a:ext uri="{FF2B5EF4-FFF2-40B4-BE49-F238E27FC236}">
                <a16:creationId xmlns:a16="http://schemas.microsoft.com/office/drawing/2014/main" id="{A14100C5-F8C2-44A2-BCAC-086202497EA9}"/>
              </a:ext>
            </a:extLst>
          </p:cNvPr>
          <p:cNvSpPr>
            <a:spLocks noGrp="1"/>
          </p:cNvSpPr>
          <p:nvPr>
            <p:ph idx="1" hasCustomPrompt="1"/>
          </p:nvPr>
        </p:nvSpPr>
        <p:spPr>
          <a:xfrm>
            <a:off x="590025" y="1011047"/>
            <a:ext cx="5146316"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2" name="Rectangle 1">
            <a:extLst>
              <a:ext uri="{FF2B5EF4-FFF2-40B4-BE49-F238E27FC236}">
                <a16:creationId xmlns:a16="http://schemas.microsoft.com/office/drawing/2014/main" id="{255022CE-2984-4C36-AAD2-399E083FF56C}"/>
              </a:ext>
            </a:extLst>
          </p:cNvPr>
          <p:cNvSpPr/>
          <p:nvPr userDrawn="1"/>
        </p:nvSpPr>
        <p:spPr>
          <a:xfrm>
            <a:off x="6096002" y="0"/>
            <a:ext cx="6095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Espaço Reservado para Imagem 3">
            <a:extLst>
              <a:ext uri="{FF2B5EF4-FFF2-40B4-BE49-F238E27FC236}">
                <a16:creationId xmlns:a16="http://schemas.microsoft.com/office/drawing/2014/main" id="{E72C2378-92F8-4E60-9A0F-1A3B1B4906BA}"/>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188862326"/>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528082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958267" y="12573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5" name="Retângulo 14">
            <a:extLst>
              <a:ext uri="{FF2B5EF4-FFF2-40B4-BE49-F238E27FC236}">
                <a16:creationId xmlns:a16="http://schemas.microsoft.com/office/drawing/2014/main" id="{89C53815-F7A5-463F-97F4-A120C74BD553}"/>
              </a:ext>
            </a:extLst>
          </p:cNvPr>
          <p:cNvSpPr/>
          <p:nvPr userDrawn="1"/>
        </p:nvSpPr>
        <p:spPr>
          <a:xfrm>
            <a:off x="471323" y="6601334"/>
            <a:ext cx="3196546" cy="215444"/>
          </a:xfrm>
          <a:prstGeom prst="rect">
            <a:avLst/>
          </a:prstGeom>
        </p:spPr>
        <p:txBody>
          <a:bodyPr wrap="square">
            <a:spAutoFit/>
          </a:bodyPr>
          <a:lstStyle/>
          <a:p>
            <a:pPr algn="l"/>
            <a:r>
              <a:rPr lang="en-IE" sz="800" b="0" i="0" kern="1200" dirty="0">
                <a:solidFill>
                  <a:schemeClr val="bg1"/>
                </a:solidFill>
                <a:effectLst/>
                <a:latin typeface="Calibri" panose="020F0502020204030204" pitchFamily="34" charset="0"/>
                <a:ea typeface="+mn-ea"/>
                <a:cs typeface="+mn-cs"/>
              </a:rPr>
              <a:t>J.8978  |  13.06.18  |  BGT  |  Consumer Sentiment Tracker</a:t>
            </a:r>
            <a:endParaRPr lang="pt-BR" sz="800" i="1" dirty="0">
              <a:solidFill>
                <a:schemeClr val="bg1"/>
              </a:solidFill>
            </a:endParaRPr>
          </a:p>
        </p:txBody>
      </p:sp>
      <p:sp>
        <p:nvSpPr>
          <p:cNvPr id="14" name="Espaço Reservado para Imagem 3">
            <a:extLst>
              <a:ext uri="{FF2B5EF4-FFF2-40B4-BE49-F238E27FC236}">
                <a16:creationId xmlns:a16="http://schemas.microsoft.com/office/drawing/2014/main" id="{AFDFF8B7-EF52-4834-BCA3-F1970A46F350}"/>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Número de Slide 9">
            <a:extLst>
              <a:ext uri="{FF2B5EF4-FFF2-40B4-BE49-F238E27FC236}">
                <a16:creationId xmlns:a16="http://schemas.microsoft.com/office/drawing/2014/main" id="{9D357823-4B13-4551-BFCD-046A84629649}"/>
              </a:ext>
            </a:extLst>
          </p:cNvPr>
          <p:cNvSpPr txBox="1">
            <a:spLocks/>
          </p:cNvSpPr>
          <p:nvPr userDrawn="1"/>
        </p:nvSpPr>
        <p:spPr>
          <a:xfrm>
            <a:off x="-62853" y="6547886"/>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chemeClr val="bg1"/>
                </a:solidFill>
                <a:latin typeface="Calibri" panose="020F0502020204030204" pitchFamily="34" charset="0"/>
                <a:cs typeface="Calibri" panose="020F0502020204030204" pitchFamily="34" charset="0"/>
              </a:rPr>
              <a:pPr algn="r"/>
              <a:t>‹#›</a:t>
            </a:fld>
            <a:endParaRPr lang="pt-BR" sz="1000" i="1" dirty="0">
              <a:solidFill>
                <a:schemeClr val="bg1"/>
              </a:solidFill>
              <a:latin typeface="Calibri" panose="020F0502020204030204" pitchFamily="34" charset="0"/>
              <a:cs typeface="Calibri" panose="020F0502020204030204" pitchFamily="34" charset="0"/>
            </a:endParaRPr>
          </a:p>
        </p:txBody>
      </p:sp>
      <p:sp>
        <p:nvSpPr>
          <p:cNvPr id="7" name="Espaço Reservado para Texto 6">
            <a:extLst>
              <a:ext uri="{FF2B5EF4-FFF2-40B4-BE49-F238E27FC236}">
                <a16:creationId xmlns:a16="http://schemas.microsoft.com/office/drawing/2014/main" id="{6FFEC92A-5726-448C-B708-8B672B84C55C}"/>
              </a:ext>
            </a:extLst>
          </p:cNvPr>
          <p:cNvSpPr>
            <a:spLocks noGrp="1"/>
          </p:cNvSpPr>
          <p:nvPr>
            <p:ph type="body" sz="quarter" idx="63" hasCustomPrompt="1"/>
          </p:nvPr>
        </p:nvSpPr>
        <p:spPr>
          <a:xfrm>
            <a:off x="1005160" y="2000250"/>
            <a:ext cx="4337538" cy="3771900"/>
          </a:xfrm>
          <a:prstGeom prst="rect">
            <a:avLst/>
          </a:prstGeom>
        </p:spPr>
        <p:txBody>
          <a:bodyPr/>
          <a:lstStyle>
            <a:lvl1pPr>
              <a:lnSpc>
                <a:spcPct val="100000"/>
              </a:lnSpc>
              <a:buClr>
                <a:srgbClr val="29B7EB"/>
              </a:buClr>
              <a:defRPr lang="en-US" sz="1800" kern="1200" dirty="0">
                <a:solidFill>
                  <a:srgbClr val="595959"/>
                </a:solidFill>
                <a:latin typeface="+mn-lt"/>
                <a:ea typeface="+mn-ea"/>
                <a:cs typeface="+mn-cs"/>
              </a:defRPr>
            </a:lvl1pPr>
            <a:lvl2pPr marL="228600" indent="-228600">
              <a:defRPr/>
            </a:lvl2pPr>
          </a:lstStyle>
          <a:p>
            <a:pPr lvl="0"/>
            <a:r>
              <a:rPr lang="en-US" dirty="0"/>
              <a:t>Click to add text – Calibri font (size 18).</a:t>
            </a:r>
          </a:p>
          <a:p>
            <a:pPr lvl="0"/>
            <a:r>
              <a:rPr lang="en-US" dirty="0" err="1"/>
              <a:t>Xxxxx</a:t>
            </a:r>
            <a:r>
              <a:rPr lang="en-US" dirty="0"/>
              <a:t>.</a:t>
            </a:r>
          </a:p>
          <a:p>
            <a:pPr lvl="0"/>
            <a:r>
              <a:rPr lang="en-US" dirty="0"/>
              <a:t>Sub point</a:t>
            </a:r>
          </a:p>
          <a:p>
            <a:pPr lvl="0"/>
            <a:endParaRPr lang="pt-BR" dirty="0"/>
          </a:p>
        </p:txBody>
      </p:sp>
    </p:spTree>
    <p:extLst>
      <p:ext uri="{BB962C8B-B14F-4D97-AF65-F5344CB8AC3E}">
        <p14:creationId xmlns:p14="http://schemas.microsoft.com/office/powerpoint/2010/main" val="304246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p:nvPr>
        </p:nvSpPr>
        <p:spPr>
          <a:xfrm>
            <a:off x="5580185" y="0"/>
            <a:ext cx="6611815" cy="6858000"/>
          </a:xfrm>
          <a:prstGeom prst="rect">
            <a:avLst/>
          </a:prstGeom>
        </p:spPr>
        <p:txBody>
          <a:bodyPr/>
          <a:lstStyle>
            <a:lvl1pPr marL="0" indent="0" algn="l">
              <a:buNone/>
              <a:defRPr lang="pt-BR" sz="1800" kern="1200" dirty="0">
                <a:solidFill>
                  <a:schemeClr val="bg1"/>
                </a:solidFill>
                <a:latin typeface="Calibri" panose="020F0502020204030204" pitchFamily="34" charset="0"/>
                <a:ea typeface="+mn-ea"/>
                <a:cs typeface="Calibri" panose="020F0502020204030204" pitchFamily="34" charset="0"/>
              </a:defRPr>
            </a:lvl1pPr>
          </a:lstStyle>
          <a:p>
            <a:endParaRPr lang="pt-BR" dirty="0"/>
          </a:p>
        </p:txBody>
      </p:sp>
      <p:sp>
        <p:nvSpPr>
          <p:cNvPr id="13" name="Espaço Reservado para Texto 4">
            <a:extLst>
              <a:ext uri="{FF2B5EF4-FFF2-40B4-BE49-F238E27FC236}">
                <a16:creationId xmlns:a16="http://schemas.microsoft.com/office/drawing/2014/main" id="{6DCB2E07-9127-4E34-879D-2D1C536018EC}"/>
              </a:ext>
            </a:extLst>
          </p:cNvPr>
          <p:cNvSpPr>
            <a:spLocks noGrp="1"/>
          </p:cNvSpPr>
          <p:nvPr>
            <p:ph type="body" sz="quarter" idx="14" hasCustomPrompt="1"/>
          </p:nvPr>
        </p:nvSpPr>
        <p:spPr>
          <a:xfrm>
            <a:off x="660195" y="1257300"/>
            <a:ext cx="4337538" cy="533400"/>
          </a:xfrm>
          <a:prstGeom prst="rect">
            <a:avLst/>
          </a:prstGeom>
        </p:spPr>
        <p:txBody>
          <a:bodyPr/>
          <a:lstStyle>
            <a:lvl1pPr marL="0" indent="0">
              <a:buNone/>
              <a:defRPr lang="pt-BR" sz="2400" b="1" kern="1200" dirty="0">
                <a:solidFill>
                  <a:srgbClr val="29B7EB"/>
                </a:solidFill>
                <a:latin typeface="Trebuchet MS" panose="020B0603020202020204" pitchFamily="34" charset="0"/>
                <a:ea typeface="+mn-ea"/>
                <a:cs typeface="+mn-cs"/>
              </a:defRPr>
            </a:lvl1pPr>
          </a:lstStyle>
          <a:p>
            <a:pPr lvl="0"/>
            <a:r>
              <a:rPr lang="pt-BR" dirty="0"/>
              <a:t>CLIQUE PARA ADICIONAR TEXTO</a:t>
            </a:r>
          </a:p>
        </p:txBody>
      </p:sp>
      <p:sp>
        <p:nvSpPr>
          <p:cNvPr id="14" name="Espaço Reservado para Texto 7">
            <a:extLst>
              <a:ext uri="{FF2B5EF4-FFF2-40B4-BE49-F238E27FC236}">
                <a16:creationId xmlns:a16="http://schemas.microsoft.com/office/drawing/2014/main" id="{7CBAE7A5-9E16-4C20-80F7-330FC7E21482}"/>
              </a:ext>
            </a:extLst>
          </p:cNvPr>
          <p:cNvSpPr>
            <a:spLocks noGrp="1"/>
          </p:cNvSpPr>
          <p:nvPr>
            <p:ph type="body" sz="quarter" idx="15" hasCustomPrompt="1"/>
          </p:nvPr>
        </p:nvSpPr>
        <p:spPr>
          <a:xfrm>
            <a:off x="660195" y="1905001"/>
            <a:ext cx="4337538" cy="4222750"/>
          </a:xfrm>
          <a:prstGeom prst="rect">
            <a:avLst/>
          </a:prstGeom>
        </p:spPr>
        <p:txBody>
          <a:bodyPr/>
          <a:lstStyle>
            <a:lvl1pPr marL="342900" indent="-342900">
              <a:buClr>
                <a:srgbClr val="29B7EB"/>
              </a:buClr>
              <a:buSzPct val="104000"/>
              <a:buFont typeface="Arial" panose="020B0604020202020204" pitchFamily="34" charset="0"/>
              <a:buChar char="•"/>
              <a:defRPr lang="pt-BR" sz="1800" kern="1200" dirty="0">
                <a:solidFill>
                  <a:schemeClr val="bg1"/>
                </a:solidFill>
                <a:latin typeface="Calibri" panose="020F0502020204030204" pitchFamily="34" charset="0"/>
                <a:ea typeface="+mn-ea"/>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Clique para adicionar texto</a:t>
            </a:r>
          </a:p>
        </p:txBody>
      </p:sp>
      <p:sp>
        <p:nvSpPr>
          <p:cNvPr id="11" name="Espaço Reservado para Número de Slide 9">
            <a:extLst>
              <a:ext uri="{FF2B5EF4-FFF2-40B4-BE49-F238E27FC236}">
                <a16:creationId xmlns:a16="http://schemas.microsoft.com/office/drawing/2014/main" id="{D00482E7-AF99-4D5B-9E7B-A02DC1715F20}"/>
              </a:ext>
            </a:extLst>
          </p:cNvPr>
          <p:cNvSpPr txBox="1">
            <a:spLocks/>
          </p:cNvSpPr>
          <p:nvPr userDrawn="1"/>
        </p:nvSpPr>
        <p:spPr>
          <a:xfrm>
            <a:off x="126018" y="6252918"/>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chemeClr val="bg1"/>
                </a:solidFill>
                <a:latin typeface="Calibri" panose="020F0502020204030204" pitchFamily="34" charset="0"/>
                <a:cs typeface="Calibri" panose="020F0502020204030204" pitchFamily="34" charset="0"/>
              </a:rPr>
              <a:pPr algn="l"/>
              <a:t>‹#›</a:t>
            </a:fld>
            <a:endParaRPr lang="pt-BR" sz="1000" i="1" dirty="0">
              <a:solidFill>
                <a:schemeClr val="bg1"/>
              </a:solidFill>
              <a:latin typeface="Calibri" panose="020F0502020204030204" pitchFamily="34" charset="0"/>
              <a:cs typeface="Calibri" panose="020F0502020204030204" pitchFamily="34" charset="0"/>
            </a:endParaRPr>
          </a:p>
        </p:txBody>
      </p:sp>
      <p:sp>
        <p:nvSpPr>
          <p:cNvPr id="4" name="Espaço Reservado para Imagem 3">
            <a:extLst>
              <a:ext uri="{FF2B5EF4-FFF2-40B4-BE49-F238E27FC236}">
                <a16:creationId xmlns:a16="http://schemas.microsoft.com/office/drawing/2014/main" id="{564E5FC8-E514-4010-9235-C22BE44435C0}"/>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8" name="Espaço Reservado para Imagem 3">
            <a:extLst>
              <a:ext uri="{FF2B5EF4-FFF2-40B4-BE49-F238E27FC236}">
                <a16:creationId xmlns:a16="http://schemas.microsoft.com/office/drawing/2014/main" id="{C6FFA999-E78E-4397-869D-99EE47B3832B}"/>
              </a:ext>
            </a:extLst>
          </p:cNvPr>
          <p:cNvSpPr>
            <a:spLocks noGrp="1"/>
          </p:cNvSpPr>
          <p:nvPr>
            <p:ph type="pic" sz="quarter" idx="20"/>
          </p:nvPr>
        </p:nvSpPr>
        <p:spPr>
          <a:xfrm>
            <a:off x="12774452" y="532948"/>
            <a:ext cx="980831" cy="330200"/>
          </a:xfrm>
          <a:prstGeom prst="rect">
            <a:avLst/>
          </a:prstGeom>
          <a:blipFill>
            <a:blip r:embed="rId3"/>
            <a:stretch>
              <a:fillRect/>
            </a:stretch>
          </a:blipFill>
        </p:spPr>
        <p:txBody>
          <a:bodyPr/>
          <a:lstStyle>
            <a:lvl1pPr marL="0" indent="0">
              <a:buNone/>
              <a:defRPr sz="1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2" name="Retângulo 14">
            <a:extLst>
              <a:ext uri="{FF2B5EF4-FFF2-40B4-BE49-F238E27FC236}">
                <a16:creationId xmlns:a16="http://schemas.microsoft.com/office/drawing/2014/main" id="{CC0FB263-566F-4C43-A29A-435D1D8DC331}"/>
              </a:ext>
            </a:extLst>
          </p:cNvPr>
          <p:cNvSpPr/>
          <p:nvPr userDrawn="1"/>
        </p:nvSpPr>
        <p:spPr>
          <a:xfrm>
            <a:off x="0" y="6618042"/>
            <a:ext cx="3196546" cy="215444"/>
          </a:xfrm>
          <a:prstGeom prst="rect">
            <a:avLst/>
          </a:prstGeom>
        </p:spPr>
        <p:txBody>
          <a:bodyPr wrap="square">
            <a:spAutoFit/>
          </a:bodyPr>
          <a:lstStyle/>
          <a:p>
            <a:pPr algn="r"/>
            <a:r>
              <a:rPr lang="en-IE" sz="800" b="0" i="0" kern="1200" dirty="0">
                <a:solidFill>
                  <a:schemeClr val="bg1"/>
                </a:solidFill>
                <a:effectLst/>
                <a:latin typeface="Calibri" panose="020F0502020204030204" pitchFamily="34" charset="0"/>
                <a:ea typeface="+mn-ea"/>
                <a:cs typeface="+mn-cs"/>
              </a:rPr>
              <a:t>J.8978  |  13.06.18  |  BGT  |  Consumer Sentiment Tracker</a:t>
            </a:r>
            <a:endParaRPr lang="pt-BR" sz="800" i="1" dirty="0">
              <a:solidFill>
                <a:schemeClr val="bg1"/>
              </a:solidFill>
            </a:endParaRPr>
          </a:p>
        </p:txBody>
      </p:sp>
    </p:spTree>
    <p:extLst>
      <p:ext uri="{BB962C8B-B14F-4D97-AF65-F5344CB8AC3E}">
        <p14:creationId xmlns:p14="http://schemas.microsoft.com/office/powerpoint/2010/main" val="147085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a16="http://schemas.microsoft.com/office/drawing/2014/main" id="{4553D1EA-5D34-402F-8E93-B6F91875D297}"/>
              </a:ext>
            </a:extLst>
          </p:cNvPr>
          <p:cNvSpPr>
            <a:spLocks noGrp="1"/>
          </p:cNvSpPr>
          <p:nvPr>
            <p:ph type="pic" sz="quarter" idx="24" hasCustomPrompt="1"/>
          </p:nvPr>
        </p:nvSpPr>
        <p:spPr>
          <a:xfrm>
            <a:off x="-1" y="-120277"/>
            <a:ext cx="12192001" cy="6978277"/>
          </a:xfrm>
          <a:prstGeom prst="rect">
            <a:avLst/>
          </a:prstGeom>
          <a:blipFill>
            <a:blip r:embed="rId2"/>
            <a:stretch>
              <a:fillRect l="-23989" r="-33978" b="-6974"/>
            </a:stretch>
          </a:blipFill>
        </p:spPr>
        <p:txBody>
          <a:bodyPr/>
          <a:lstStyle>
            <a:lvl1pPr marL="0" indent="0">
              <a:buNone/>
              <a:defRPr sz="2400">
                <a:noFill/>
              </a:defRPr>
            </a:lvl1pPr>
          </a:lstStyle>
          <a:p>
            <a:r>
              <a:rPr lang="pt-BR" dirty="0"/>
              <a:t>a</a:t>
            </a:r>
          </a:p>
        </p:txBody>
      </p:sp>
      <p:sp>
        <p:nvSpPr>
          <p:cNvPr id="6" name="Espaço Reservado para Imagem 5">
            <a:extLst>
              <a:ext uri="{FF2B5EF4-FFF2-40B4-BE49-F238E27FC236}">
                <a16:creationId xmlns:a16="http://schemas.microsoft.com/office/drawing/2014/main" id="{2175FE86-B4D0-4E92-B55C-B3DC0C7699A9}"/>
              </a:ext>
            </a:extLst>
          </p:cNvPr>
          <p:cNvSpPr>
            <a:spLocks noGrp="1"/>
          </p:cNvSpPr>
          <p:nvPr>
            <p:ph type="pic" sz="quarter" idx="10" hasCustomPrompt="1"/>
          </p:nvPr>
        </p:nvSpPr>
        <p:spPr>
          <a:xfrm>
            <a:off x="-302581" y="-1905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a16="http://schemas.microsoft.com/office/drawing/2014/main" id="{BFFE0107-3D06-4858-B285-F2408777052F}"/>
              </a:ext>
            </a:extLst>
          </p:cNvPr>
          <p:cNvSpPr>
            <a:spLocks noGrp="1"/>
          </p:cNvSpPr>
          <p:nvPr>
            <p:ph type="pic" sz="quarter" idx="16" hasCustomPrompt="1"/>
          </p:nvPr>
        </p:nvSpPr>
        <p:spPr>
          <a:xfrm>
            <a:off x="443798" y="785288"/>
            <a:ext cx="3991230" cy="5430957"/>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a16="http://schemas.microsoft.com/office/drawing/2014/main" id="{1BBAA762-31ED-4F1F-B69C-EFE0FDB1A9FD}"/>
              </a:ext>
            </a:extLst>
          </p:cNvPr>
          <p:cNvSpPr>
            <a:spLocks noGrp="1"/>
          </p:cNvSpPr>
          <p:nvPr>
            <p:ph type="pic" sz="quarter" idx="13" hasCustomPrompt="1"/>
          </p:nvPr>
        </p:nvSpPr>
        <p:spPr>
          <a:xfrm>
            <a:off x="1876705" y="1031159"/>
            <a:ext cx="1125415" cy="861542"/>
          </a:xfrm>
          <a:prstGeom prst="rect">
            <a:avLst/>
          </a:prstGeom>
        </p:spPr>
        <p:txBody>
          <a:bodyPr/>
          <a:lstStyle>
            <a:lvl1pPr marL="0" indent="0">
              <a:buNone/>
              <a:defRPr sz="1200">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10" name="Espaço Reservado para Texto 7">
            <a:extLst>
              <a:ext uri="{FF2B5EF4-FFF2-40B4-BE49-F238E27FC236}">
                <a16:creationId xmlns:a16="http://schemas.microsoft.com/office/drawing/2014/main" id="{3CB44F74-553B-49CA-A5E3-367630B926AA}"/>
              </a:ext>
            </a:extLst>
          </p:cNvPr>
          <p:cNvSpPr>
            <a:spLocks noGrp="1"/>
          </p:cNvSpPr>
          <p:nvPr>
            <p:ph type="body" sz="quarter" idx="19" hasCustomPrompt="1"/>
          </p:nvPr>
        </p:nvSpPr>
        <p:spPr>
          <a:xfrm>
            <a:off x="597007" y="2072093"/>
            <a:ext cx="3684814" cy="403035"/>
          </a:xfrm>
          <a:prstGeom prst="rect">
            <a:avLst/>
          </a:prstGeom>
        </p:spPr>
        <p:txBody>
          <a:bodyPr/>
          <a:lstStyle>
            <a:lvl1pPr marL="14003" indent="0">
              <a:buNone/>
              <a:defRPr kumimoji="0" lang="pt-BR" sz="1764" b="1" i="0" u="none" strike="noStrike" cap="none" spc="-39"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9753" marR="0" lvl="0" indent="-285750" defTabSz="914400" eaLnBrk="0" latinLnBrk="0" hangingPunct="0">
              <a:lnSpc>
                <a:spcPct val="100000"/>
              </a:lnSpc>
              <a:spcBef>
                <a:spcPct val="0"/>
              </a:spcBef>
              <a:spcAft>
                <a:spcPts val="600"/>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11" name="Espaço Reservado para Texto 7">
            <a:extLst>
              <a:ext uri="{FF2B5EF4-FFF2-40B4-BE49-F238E27FC236}">
                <a16:creationId xmlns:a16="http://schemas.microsoft.com/office/drawing/2014/main" id="{C7D1A17E-01C5-4C9A-AFD7-FE8F8904A585}"/>
              </a:ext>
            </a:extLst>
          </p:cNvPr>
          <p:cNvSpPr>
            <a:spLocks noGrp="1"/>
          </p:cNvSpPr>
          <p:nvPr>
            <p:ph type="body" sz="quarter" idx="20" hasCustomPrompt="1"/>
          </p:nvPr>
        </p:nvSpPr>
        <p:spPr>
          <a:xfrm>
            <a:off x="597007" y="2544631"/>
            <a:ext cx="3684814"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764"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12" name="Espaço Reservado para Texto 7">
            <a:extLst>
              <a:ext uri="{FF2B5EF4-FFF2-40B4-BE49-F238E27FC236}">
                <a16:creationId xmlns:a16="http://schemas.microsoft.com/office/drawing/2014/main" id="{A46C5DBA-2501-478F-A494-25621861C310}"/>
              </a:ext>
            </a:extLst>
          </p:cNvPr>
          <p:cNvSpPr>
            <a:spLocks noGrp="1"/>
          </p:cNvSpPr>
          <p:nvPr>
            <p:ph type="body" sz="quarter" idx="22" hasCustomPrompt="1"/>
          </p:nvPr>
        </p:nvSpPr>
        <p:spPr>
          <a:xfrm>
            <a:off x="597007" y="4299953"/>
            <a:ext cx="3642016" cy="40303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13" name="Espaço Reservado para Texto 7">
            <a:extLst>
              <a:ext uri="{FF2B5EF4-FFF2-40B4-BE49-F238E27FC236}">
                <a16:creationId xmlns:a16="http://schemas.microsoft.com/office/drawing/2014/main" id="{DAA645D8-3213-4219-9B99-209074D45251}"/>
              </a:ext>
            </a:extLst>
          </p:cNvPr>
          <p:cNvSpPr>
            <a:spLocks noGrp="1"/>
          </p:cNvSpPr>
          <p:nvPr>
            <p:ph type="body" sz="quarter" idx="23" hasCustomPrompt="1"/>
          </p:nvPr>
        </p:nvSpPr>
        <p:spPr>
          <a:xfrm>
            <a:off x="597007" y="3171500"/>
            <a:ext cx="3642016" cy="64139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cap="none" spc="-39"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4003" marR="0" lvl="0" indent="0" algn="l" defTabSz="914400" rtl="0" eaLnBrk="0" fontAlgn="base" latinLnBrk="0" hangingPunct="0">
              <a:lnSpc>
                <a:spcPct val="100000"/>
              </a:lnSpc>
              <a:spcBef>
                <a:spcPct val="0"/>
              </a:spcBef>
              <a:spcAft>
                <a:spcPct val="0"/>
              </a:spcAft>
              <a:buClrTx/>
              <a:buSzTx/>
              <a:buFontTx/>
              <a:buNone/>
              <a:tabLst/>
              <a:defRPr/>
            </a:pPr>
            <a:r>
              <a:rPr kumimoji="0" lang="en-US" sz="1764" b="0" i="0" u="none" strike="noStrike" kern="1200" cap="none" spc="-39"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spTree>
    <p:extLst>
      <p:ext uri="{BB962C8B-B14F-4D97-AF65-F5344CB8AC3E}">
        <p14:creationId xmlns:p14="http://schemas.microsoft.com/office/powerpoint/2010/main" val="216820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a16="http://schemas.microsoft.com/office/drawing/2014/main" id="{63DB75D3-1EE4-4E6F-8C6C-B3DD52DC1A7E}"/>
              </a:ext>
            </a:extLst>
          </p:cNvPr>
          <p:cNvSpPr>
            <a:spLocks noGrp="1"/>
          </p:cNvSpPr>
          <p:nvPr>
            <p:ph type="chart" sz="quarter" idx="61" hasCustomPrompt="1"/>
          </p:nvPr>
        </p:nvSpPr>
        <p:spPr>
          <a:xfrm>
            <a:off x="2576609" y="1283929"/>
            <a:ext cx="8936145" cy="4314767"/>
          </a:xfrm>
          <a:prstGeom prst="rect">
            <a:avLst/>
          </a:prstGeom>
        </p:spPr>
        <p:txBody>
          <a:bodyPr/>
          <a:lstStyle>
            <a:lvl1pPr marL="0" indent="0">
              <a:buNone/>
              <a:defRPr lang="pt-BR" sz="1400"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1" name="Espaço Reservado para Imagem 3">
            <a:extLst>
              <a:ext uri="{FF2B5EF4-FFF2-40B4-BE49-F238E27FC236}">
                <a16:creationId xmlns:a16="http://schemas.microsoft.com/office/drawing/2014/main" id="{CC4A5BE2-4A99-47EF-B119-53A2BAABCCF8}"/>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Texto 7">
            <a:extLst>
              <a:ext uri="{FF2B5EF4-FFF2-40B4-BE49-F238E27FC236}">
                <a16:creationId xmlns:a16="http://schemas.microsoft.com/office/drawing/2014/main" id="{FEBA6C1C-27A7-4098-B2B0-0A8B29BBA17A}"/>
              </a:ext>
            </a:extLst>
          </p:cNvPr>
          <p:cNvSpPr>
            <a:spLocks noGrp="1"/>
          </p:cNvSpPr>
          <p:nvPr>
            <p:ph type="body" sz="quarter" idx="63" hasCustomPrompt="1"/>
          </p:nvPr>
        </p:nvSpPr>
        <p:spPr>
          <a:xfrm>
            <a:off x="285552" y="5728454"/>
            <a:ext cx="10950449" cy="453939"/>
          </a:xfrm>
          <a:prstGeom prst="rect">
            <a:avLst/>
          </a:prstGeom>
          <a:solidFill>
            <a:schemeClr val="tx2">
              <a:lumMod val="85000"/>
            </a:schemeClr>
          </a:solidFill>
        </p:spPr>
        <p:txBody>
          <a:bodyPr/>
          <a:lstStyle>
            <a:lvl1pPr marL="0" indent="0" algn="l">
              <a:buNone/>
              <a:defRPr sz="110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11)</a:t>
            </a:r>
          </a:p>
        </p:txBody>
      </p:sp>
      <p:sp>
        <p:nvSpPr>
          <p:cNvPr id="13" name="Espaço Reservado para Imagem 10">
            <a:extLst>
              <a:ext uri="{FF2B5EF4-FFF2-40B4-BE49-F238E27FC236}">
                <a16:creationId xmlns:a16="http://schemas.microsoft.com/office/drawing/2014/main" id="{C6AC8DA6-13F6-4CE9-8DFC-51C1FE3D62C7}"/>
              </a:ext>
            </a:extLst>
          </p:cNvPr>
          <p:cNvSpPr>
            <a:spLocks noGrp="1"/>
          </p:cNvSpPr>
          <p:nvPr>
            <p:ph type="pic" sz="quarter" idx="22"/>
          </p:nvPr>
        </p:nvSpPr>
        <p:spPr>
          <a:xfrm>
            <a:off x="600010" y="1259586"/>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Imagem 10">
            <a:extLst>
              <a:ext uri="{FF2B5EF4-FFF2-40B4-BE49-F238E27FC236}">
                <a16:creationId xmlns:a16="http://schemas.microsoft.com/office/drawing/2014/main" id="{F9C1DCAC-D5CB-4147-96C8-6DBCF026451E}"/>
              </a:ext>
            </a:extLst>
          </p:cNvPr>
          <p:cNvSpPr>
            <a:spLocks noGrp="1"/>
          </p:cNvSpPr>
          <p:nvPr>
            <p:ph type="pic" sz="quarter" idx="64"/>
          </p:nvPr>
        </p:nvSpPr>
        <p:spPr>
          <a:xfrm>
            <a:off x="600010" y="1940087"/>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Imagem 10">
            <a:extLst>
              <a:ext uri="{FF2B5EF4-FFF2-40B4-BE49-F238E27FC236}">
                <a16:creationId xmlns:a16="http://schemas.microsoft.com/office/drawing/2014/main" id="{406D3ADE-057C-484D-8611-1D2A64E5BAD3}"/>
              </a:ext>
            </a:extLst>
          </p:cNvPr>
          <p:cNvSpPr>
            <a:spLocks noGrp="1"/>
          </p:cNvSpPr>
          <p:nvPr>
            <p:ph type="pic" sz="quarter" idx="65"/>
          </p:nvPr>
        </p:nvSpPr>
        <p:spPr>
          <a:xfrm>
            <a:off x="600010" y="2511773"/>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9" name="Espaço Reservado para Imagem 10">
            <a:extLst>
              <a:ext uri="{FF2B5EF4-FFF2-40B4-BE49-F238E27FC236}">
                <a16:creationId xmlns:a16="http://schemas.microsoft.com/office/drawing/2014/main" id="{926CE7F4-A07D-4E4A-B458-6E5BF03E4300}"/>
              </a:ext>
            </a:extLst>
          </p:cNvPr>
          <p:cNvSpPr>
            <a:spLocks noGrp="1"/>
          </p:cNvSpPr>
          <p:nvPr>
            <p:ph type="pic" sz="quarter" idx="66"/>
          </p:nvPr>
        </p:nvSpPr>
        <p:spPr>
          <a:xfrm>
            <a:off x="600010" y="3145002"/>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0" name="Espaço Reservado para Imagem 10">
            <a:extLst>
              <a:ext uri="{FF2B5EF4-FFF2-40B4-BE49-F238E27FC236}">
                <a16:creationId xmlns:a16="http://schemas.microsoft.com/office/drawing/2014/main" id="{D31CCDD6-9E12-4A33-AECC-79CB1E02FDDC}"/>
              </a:ext>
            </a:extLst>
          </p:cNvPr>
          <p:cNvSpPr>
            <a:spLocks noGrp="1"/>
          </p:cNvSpPr>
          <p:nvPr>
            <p:ph type="pic" sz="quarter" idx="67"/>
          </p:nvPr>
        </p:nvSpPr>
        <p:spPr>
          <a:xfrm>
            <a:off x="600010" y="3824450"/>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Imagem 10">
            <a:extLst>
              <a:ext uri="{FF2B5EF4-FFF2-40B4-BE49-F238E27FC236}">
                <a16:creationId xmlns:a16="http://schemas.microsoft.com/office/drawing/2014/main" id="{CBC92BB5-CE39-47E8-AA1C-1BB488A1791A}"/>
              </a:ext>
            </a:extLst>
          </p:cNvPr>
          <p:cNvSpPr>
            <a:spLocks noGrp="1"/>
          </p:cNvSpPr>
          <p:nvPr>
            <p:ph type="pic" sz="quarter" idx="68"/>
          </p:nvPr>
        </p:nvSpPr>
        <p:spPr>
          <a:xfrm>
            <a:off x="600010" y="4459442"/>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4" name="Espaço Reservado para Imagem 10">
            <a:extLst>
              <a:ext uri="{FF2B5EF4-FFF2-40B4-BE49-F238E27FC236}">
                <a16:creationId xmlns:a16="http://schemas.microsoft.com/office/drawing/2014/main" id="{FB995328-FAA0-42EE-825D-8267966EDD04}"/>
              </a:ext>
            </a:extLst>
          </p:cNvPr>
          <p:cNvSpPr>
            <a:spLocks noGrp="1"/>
          </p:cNvSpPr>
          <p:nvPr>
            <p:ph type="pic" sz="quarter" idx="69"/>
          </p:nvPr>
        </p:nvSpPr>
        <p:spPr>
          <a:xfrm>
            <a:off x="614492" y="5087927"/>
            <a:ext cx="508608" cy="447412"/>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614622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Layout Personalizado">
    <p:bg>
      <p:bgPr>
        <a:gradFill>
          <a:gsLst>
            <a:gs pos="17000">
              <a:srgbClr val="29B7EB"/>
            </a:gs>
            <a:gs pos="17000">
              <a:schemeClr val="bg1"/>
            </a:gs>
            <a:gs pos="89000">
              <a:schemeClr val="bg1"/>
            </a:gs>
            <a:gs pos="89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BAF2B3D-D12D-48D9-BBD5-D65DBCBEFFAB}"/>
              </a:ext>
            </a:extLst>
          </p:cNvPr>
          <p:cNvSpPr/>
          <p:nvPr userDrawn="1"/>
        </p:nvSpPr>
        <p:spPr>
          <a:xfrm>
            <a:off x="0" y="6488236"/>
            <a:ext cx="12192000"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Espaço Reservado para Texto 9">
            <a:extLst>
              <a:ext uri="{FF2B5EF4-FFF2-40B4-BE49-F238E27FC236}">
                <a16:creationId xmlns:a16="http://schemas.microsoft.com/office/drawing/2014/main" id="{9CD246A4-B71C-454A-BB1F-326FB222B93A}"/>
              </a:ext>
            </a:extLst>
          </p:cNvPr>
          <p:cNvSpPr>
            <a:spLocks noGrp="1"/>
          </p:cNvSpPr>
          <p:nvPr>
            <p:ph type="body" sz="quarter" idx="14"/>
          </p:nvPr>
        </p:nvSpPr>
        <p:spPr>
          <a:xfrm>
            <a:off x="838200" y="6168014"/>
            <a:ext cx="9271001" cy="208203"/>
          </a:xfrm>
          <a:prstGeom prst="rect">
            <a:avLst/>
          </a:prstGeom>
        </p:spPr>
        <p:txBody>
          <a:bodyPr/>
          <a:lstStyle>
            <a:lvl1pPr marL="0" indent="0">
              <a:buNone/>
              <a:defRPr sz="1200" b="1" i="1">
                <a:solidFill>
                  <a:schemeClr val="tx1">
                    <a:lumMod val="65000"/>
                    <a:lumOff val="35000"/>
                  </a:schemeClr>
                </a:solidFill>
                <a:latin typeface="Calibri" panose="020F0502020204030204" pitchFamily="34" charset="0"/>
                <a:cs typeface="Calibri" panose="020F0502020204030204" pitchFamily="34" charset="0"/>
              </a:defRPr>
            </a:lvl1pPr>
          </a:lstStyle>
          <a:p>
            <a:pPr lvl="0"/>
            <a:endParaRPr lang="pt-BR" dirty="0"/>
          </a:p>
        </p:txBody>
      </p:sp>
      <p:sp>
        <p:nvSpPr>
          <p:cNvPr id="9" name="Elipse 8">
            <a:extLst>
              <a:ext uri="{FF2B5EF4-FFF2-40B4-BE49-F238E27FC236}">
                <a16:creationId xmlns:a16="http://schemas.microsoft.com/office/drawing/2014/main" id="{74B76B49-2FC3-4CA5-884F-12CF4DC08233}"/>
              </a:ext>
            </a:extLst>
          </p:cNvPr>
          <p:cNvSpPr/>
          <p:nvPr userDrawn="1"/>
        </p:nvSpPr>
        <p:spPr>
          <a:xfrm>
            <a:off x="5186892" y="2898599"/>
            <a:ext cx="1842065" cy="1419726"/>
          </a:xfrm>
          <a:prstGeom prst="ellipse">
            <a:avLst/>
          </a:prstGeom>
          <a:solidFill>
            <a:srgbClr val="29B7EB"/>
          </a:solidFill>
          <a:ln w="25400">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E2E81"/>
              </a:solidFill>
            </a:endParaRPr>
          </a:p>
        </p:txBody>
      </p:sp>
      <p:cxnSp>
        <p:nvCxnSpPr>
          <p:cNvPr id="39" name="Conector reto 38">
            <a:extLst>
              <a:ext uri="{FF2B5EF4-FFF2-40B4-BE49-F238E27FC236}">
                <a16:creationId xmlns:a16="http://schemas.microsoft.com/office/drawing/2014/main" id="{C8C03066-4DD5-4F02-A160-23F3D01D6B8F}"/>
              </a:ext>
            </a:extLst>
          </p:cNvPr>
          <p:cNvCxnSpPr>
            <a:cxnSpLocks/>
            <a:endCxn id="9" idx="1"/>
          </p:cNvCxnSpPr>
          <p:nvPr userDrawn="1"/>
        </p:nvCxnSpPr>
        <p:spPr>
          <a:xfrm>
            <a:off x="4851361" y="2549233"/>
            <a:ext cx="605296" cy="557281"/>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id="{E880C7EA-E093-4A6B-921D-7E4947342D1B}"/>
              </a:ext>
            </a:extLst>
          </p:cNvPr>
          <p:cNvCxnSpPr>
            <a:cxnSpLocks/>
            <a:endCxn id="9" idx="7"/>
          </p:cNvCxnSpPr>
          <p:nvPr userDrawn="1"/>
        </p:nvCxnSpPr>
        <p:spPr>
          <a:xfrm flipH="1">
            <a:off x="6759195" y="2525851"/>
            <a:ext cx="697153" cy="580662"/>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A5051FB9-4D41-490A-A3AF-B06D1AF1D8AE}"/>
              </a:ext>
            </a:extLst>
          </p:cNvPr>
          <p:cNvCxnSpPr>
            <a:cxnSpLocks/>
            <a:endCxn id="9" idx="6"/>
          </p:cNvCxnSpPr>
          <p:nvPr userDrawn="1"/>
        </p:nvCxnSpPr>
        <p:spPr>
          <a:xfrm flipH="1">
            <a:off x="7028958" y="3608462"/>
            <a:ext cx="919758"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id="{7346A646-02D5-4A31-8AA2-0EC75D5768A5}"/>
              </a:ext>
            </a:extLst>
          </p:cNvPr>
          <p:cNvCxnSpPr>
            <a:cxnSpLocks/>
          </p:cNvCxnSpPr>
          <p:nvPr userDrawn="1"/>
        </p:nvCxnSpPr>
        <p:spPr>
          <a:xfrm flipH="1">
            <a:off x="4275979" y="3584981"/>
            <a:ext cx="915335"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21077926-60AB-4E5D-8B16-E140857C2504}"/>
              </a:ext>
            </a:extLst>
          </p:cNvPr>
          <p:cNvCxnSpPr>
            <a:cxnSpLocks/>
            <a:endCxn id="9" idx="5"/>
          </p:cNvCxnSpPr>
          <p:nvPr userDrawn="1"/>
        </p:nvCxnSpPr>
        <p:spPr>
          <a:xfrm flipH="1" flipV="1">
            <a:off x="6759194" y="4110411"/>
            <a:ext cx="731854" cy="594826"/>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324E6AD0-501B-4D95-9B47-80D5AF581C11}"/>
              </a:ext>
            </a:extLst>
          </p:cNvPr>
          <p:cNvCxnSpPr>
            <a:cxnSpLocks/>
            <a:endCxn id="9" idx="3"/>
          </p:cNvCxnSpPr>
          <p:nvPr userDrawn="1"/>
        </p:nvCxnSpPr>
        <p:spPr>
          <a:xfrm flipV="1">
            <a:off x="4768346" y="4110411"/>
            <a:ext cx="688310" cy="580662"/>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75" name="Conector reto 74">
            <a:extLst>
              <a:ext uri="{FF2B5EF4-FFF2-40B4-BE49-F238E27FC236}">
                <a16:creationId xmlns:a16="http://schemas.microsoft.com/office/drawing/2014/main" id="{26BAB188-DE08-47B7-82EC-B4C1E7118407}"/>
              </a:ext>
            </a:extLst>
          </p:cNvPr>
          <p:cNvCxnSpPr>
            <a:cxnSpLocks/>
          </p:cNvCxnSpPr>
          <p:nvPr userDrawn="1"/>
        </p:nvCxnSpPr>
        <p:spPr>
          <a:xfrm flipV="1">
            <a:off x="6095998" y="2525852"/>
            <a:ext cx="0" cy="378949"/>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77" name="Espaço Reservado para Imagem 76">
            <a:extLst>
              <a:ext uri="{FF2B5EF4-FFF2-40B4-BE49-F238E27FC236}">
                <a16:creationId xmlns:a16="http://schemas.microsoft.com/office/drawing/2014/main" id="{A82A42F2-D8A0-40AE-8736-ACDF6B5408EC}"/>
              </a:ext>
            </a:extLst>
          </p:cNvPr>
          <p:cNvSpPr>
            <a:spLocks noGrp="1"/>
          </p:cNvSpPr>
          <p:nvPr>
            <p:ph type="pic" sz="quarter" idx="17"/>
          </p:nvPr>
        </p:nvSpPr>
        <p:spPr>
          <a:xfrm>
            <a:off x="3936025"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78" name="Espaço Reservado para Imagem 76">
            <a:extLst>
              <a:ext uri="{FF2B5EF4-FFF2-40B4-BE49-F238E27FC236}">
                <a16:creationId xmlns:a16="http://schemas.microsoft.com/office/drawing/2014/main" id="{2C498E81-4E53-4595-890C-8BD49622AAC2}"/>
              </a:ext>
            </a:extLst>
          </p:cNvPr>
          <p:cNvSpPr>
            <a:spLocks noGrp="1"/>
          </p:cNvSpPr>
          <p:nvPr>
            <p:ph type="pic" sz="quarter" idx="18"/>
          </p:nvPr>
        </p:nvSpPr>
        <p:spPr>
          <a:xfrm>
            <a:off x="3370373" y="3252896"/>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79" name="Espaço Reservado para Imagem 76">
            <a:extLst>
              <a:ext uri="{FF2B5EF4-FFF2-40B4-BE49-F238E27FC236}">
                <a16:creationId xmlns:a16="http://schemas.microsoft.com/office/drawing/2014/main" id="{8CAFCA89-57E7-44F8-90E8-F38237860B36}"/>
              </a:ext>
            </a:extLst>
          </p:cNvPr>
          <p:cNvSpPr>
            <a:spLocks noGrp="1"/>
          </p:cNvSpPr>
          <p:nvPr>
            <p:ph type="pic" sz="quarter" idx="19"/>
          </p:nvPr>
        </p:nvSpPr>
        <p:spPr>
          <a:xfrm>
            <a:off x="3936025"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0" name="Espaço Reservado para Imagem 76">
            <a:extLst>
              <a:ext uri="{FF2B5EF4-FFF2-40B4-BE49-F238E27FC236}">
                <a16:creationId xmlns:a16="http://schemas.microsoft.com/office/drawing/2014/main" id="{E01F05FD-8BB9-4AE2-BBB8-845912D1B944}"/>
              </a:ext>
            </a:extLst>
          </p:cNvPr>
          <p:cNvSpPr>
            <a:spLocks noGrp="1"/>
          </p:cNvSpPr>
          <p:nvPr>
            <p:ph type="pic" sz="quarter" idx="20"/>
          </p:nvPr>
        </p:nvSpPr>
        <p:spPr>
          <a:xfrm>
            <a:off x="7456346"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1" name="Espaço Reservado para Imagem 76">
            <a:extLst>
              <a:ext uri="{FF2B5EF4-FFF2-40B4-BE49-F238E27FC236}">
                <a16:creationId xmlns:a16="http://schemas.microsoft.com/office/drawing/2014/main" id="{77C3A3FB-A944-4F1D-A312-1616AE8EF977}"/>
              </a:ext>
            </a:extLst>
          </p:cNvPr>
          <p:cNvSpPr>
            <a:spLocks noGrp="1"/>
          </p:cNvSpPr>
          <p:nvPr>
            <p:ph type="pic" sz="quarter" idx="21"/>
          </p:nvPr>
        </p:nvSpPr>
        <p:spPr>
          <a:xfrm>
            <a:off x="7456346"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2" name="Espaço Reservado para Imagem 76">
            <a:extLst>
              <a:ext uri="{FF2B5EF4-FFF2-40B4-BE49-F238E27FC236}">
                <a16:creationId xmlns:a16="http://schemas.microsoft.com/office/drawing/2014/main" id="{36A5151C-8B13-45F7-955F-CAA438D57112}"/>
              </a:ext>
            </a:extLst>
          </p:cNvPr>
          <p:cNvSpPr>
            <a:spLocks noGrp="1"/>
          </p:cNvSpPr>
          <p:nvPr>
            <p:ph type="pic" sz="quarter" idx="22"/>
          </p:nvPr>
        </p:nvSpPr>
        <p:spPr>
          <a:xfrm>
            <a:off x="7948714" y="3252896"/>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3" name="Espaço Reservado para Imagem 76">
            <a:extLst>
              <a:ext uri="{FF2B5EF4-FFF2-40B4-BE49-F238E27FC236}">
                <a16:creationId xmlns:a16="http://schemas.microsoft.com/office/drawing/2014/main" id="{724DB7B1-A025-4E90-A0D1-DE60B3AB6ED3}"/>
              </a:ext>
            </a:extLst>
          </p:cNvPr>
          <p:cNvSpPr>
            <a:spLocks noGrp="1"/>
          </p:cNvSpPr>
          <p:nvPr>
            <p:ph type="pic" sz="quarter" idx="23"/>
          </p:nvPr>
        </p:nvSpPr>
        <p:spPr>
          <a:xfrm>
            <a:off x="5637171" y="47128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sp>
        <p:nvSpPr>
          <p:cNvPr id="84" name="Espaço Reservado para Imagem 76">
            <a:extLst>
              <a:ext uri="{FF2B5EF4-FFF2-40B4-BE49-F238E27FC236}">
                <a16:creationId xmlns:a16="http://schemas.microsoft.com/office/drawing/2014/main" id="{2767F9B4-8B1D-4B0B-B36F-4E76FDF0F2B4}"/>
              </a:ext>
            </a:extLst>
          </p:cNvPr>
          <p:cNvSpPr>
            <a:spLocks noGrp="1"/>
          </p:cNvSpPr>
          <p:nvPr>
            <p:ph type="pic" sz="quarter" idx="24"/>
          </p:nvPr>
        </p:nvSpPr>
        <p:spPr>
          <a:xfrm>
            <a:off x="5637171" y="1814451"/>
            <a:ext cx="915335" cy="711135"/>
          </a:xfrm>
          <a:prstGeom prst="rect">
            <a:avLst/>
          </a:prstGeom>
        </p:spPr>
        <p:txBody>
          <a:bodyPr/>
          <a:lstStyle>
            <a:lvl1pPr marL="0" indent="0">
              <a:buNone/>
              <a:defRPr sz="1200">
                <a:latin typeface="Calibri" panose="020F0502020204030204" pitchFamily="34" charset="0"/>
                <a:cs typeface="Calibri" panose="020F0502020204030204" pitchFamily="34" charset="0"/>
              </a:defRPr>
            </a:lvl1pPr>
          </a:lstStyle>
          <a:p>
            <a:endParaRPr lang="pt-BR" dirty="0"/>
          </a:p>
        </p:txBody>
      </p:sp>
      <p:cxnSp>
        <p:nvCxnSpPr>
          <p:cNvPr id="94" name="Conector reto 93">
            <a:extLst>
              <a:ext uri="{FF2B5EF4-FFF2-40B4-BE49-F238E27FC236}">
                <a16:creationId xmlns:a16="http://schemas.microsoft.com/office/drawing/2014/main" id="{344BC753-CEDA-4373-B7D6-3872C6C4421D}"/>
              </a:ext>
            </a:extLst>
          </p:cNvPr>
          <p:cNvCxnSpPr>
            <a:cxnSpLocks/>
          </p:cNvCxnSpPr>
          <p:nvPr userDrawn="1"/>
        </p:nvCxnSpPr>
        <p:spPr>
          <a:xfrm flipV="1">
            <a:off x="6095998" y="4326289"/>
            <a:ext cx="0" cy="378949"/>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38" name="Espaço Reservado para Texto 19">
            <a:extLst>
              <a:ext uri="{FF2B5EF4-FFF2-40B4-BE49-F238E27FC236}">
                <a16:creationId xmlns:a16="http://schemas.microsoft.com/office/drawing/2014/main" id="{B9E078D1-144B-4B3D-8908-BA765E37CBC8}"/>
              </a:ext>
            </a:extLst>
          </p:cNvPr>
          <p:cNvSpPr>
            <a:spLocks noGrp="1"/>
          </p:cNvSpPr>
          <p:nvPr>
            <p:ph type="body" sz="quarter" idx="27"/>
          </p:nvPr>
        </p:nvSpPr>
        <p:spPr>
          <a:xfrm>
            <a:off x="8989394" y="3301226"/>
            <a:ext cx="2709003" cy="614472"/>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0" name="Espaço Reservado para Texto 19">
            <a:extLst>
              <a:ext uri="{FF2B5EF4-FFF2-40B4-BE49-F238E27FC236}">
                <a16:creationId xmlns:a16="http://schemas.microsoft.com/office/drawing/2014/main" id="{5FD30945-C159-4654-840D-AC3604A55273}"/>
              </a:ext>
            </a:extLst>
          </p:cNvPr>
          <p:cNvSpPr>
            <a:spLocks noGrp="1"/>
          </p:cNvSpPr>
          <p:nvPr>
            <p:ph type="body" sz="quarter" idx="28"/>
          </p:nvPr>
        </p:nvSpPr>
        <p:spPr>
          <a:xfrm>
            <a:off x="493604" y="3396762"/>
            <a:ext cx="2709003" cy="614472"/>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4" name="Espaço Reservado para Texto 19">
            <a:extLst>
              <a:ext uri="{FF2B5EF4-FFF2-40B4-BE49-F238E27FC236}">
                <a16:creationId xmlns:a16="http://schemas.microsoft.com/office/drawing/2014/main" id="{789947E6-8289-4F70-82A3-E6EB0E9E102A}"/>
              </a:ext>
            </a:extLst>
          </p:cNvPr>
          <p:cNvSpPr>
            <a:spLocks noGrp="1"/>
          </p:cNvSpPr>
          <p:nvPr>
            <p:ph type="body" sz="quarter" idx="31"/>
          </p:nvPr>
        </p:nvSpPr>
        <p:spPr>
          <a:xfrm>
            <a:off x="4541532" y="1295856"/>
            <a:ext cx="3106615" cy="427061"/>
          </a:xfrm>
          <a:prstGeom prst="rect">
            <a:avLst/>
          </a:prstGeom>
        </p:spPr>
        <p:txBody>
          <a:bodyPr/>
          <a:lstStyle>
            <a:lvl1pPr marL="0" indent="0" algn="ct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Texto 19">
            <a:extLst>
              <a:ext uri="{FF2B5EF4-FFF2-40B4-BE49-F238E27FC236}">
                <a16:creationId xmlns:a16="http://schemas.microsoft.com/office/drawing/2014/main" id="{B1589846-CC7F-4ED8-BFB1-DA566B668B76}"/>
              </a:ext>
            </a:extLst>
          </p:cNvPr>
          <p:cNvSpPr>
            <a:spLocks noGrp="1"/>
          </p:cNvSpPr>
          <p:nvPr>
            <p:ph type="body" sz="quarter" idx="32"/>
          </p:nvPr>
        </p:nvSpPr>
        <p:spPr>
          <a:xfrm>
            <a:off x="4275980" y="5522933"/>
            <a:ext cx="3672736" cy="366270"/>
          </a:xfrm>
          <a:prstGeom prst="rect">
            <a:avLst/>
          </a:prstGeom>
        </p:spPr>
        <p:txBody>
          <a:bodyPr/>
          <a:lstStyle>
            <a:lvl1pPr marL="0" indent="0" algn="ct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8" name="Espaço Reservado para Texto 19">
            <a:extLst>
              <a:ext uri="{FF2B5EF4-FFF2-40B4-BE49-F238E27FC236}">
                <a16:creationId xmlns:a16="http://schemas.microsoft.com/office/drawing/2014/main" id="{6B04B457-DFD4-4ECD-8067-AF76154A6821}"/>
              </a:ext>
            </a:extLst>
          </p:cNvPr>
          <p:cNvSpPr>
            <a:spLocks noGrp="1"/>
          </p:cNvSpPr>
          <p:nvPr>
            <p:ph type="body" sz="quarter" idx="34"/>
          </p:nvPr>
        </p:nvSpPr>
        <p:spPr>
          <a:xfrm>
            <a:off x="1298039" y="1814451"/>
            <a:ext cx="2522160" cy="531167"/>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0" name="Espaço Reservado para Texto 9">
            <a:extLst>
              <a:ext uri="{FF2B5EF4-FFF2-40B4-BE49-F238E27FC236}">
                <a16:creationId xmlns:a16="http://schemas.microsoft.com/office/drawing/2014/main" id="{869558AB-BF69-4D7C-B33E-A7B854ADDF09}"/>
              </a:ext>
            </a:extLst>
          </p:cNvPr>
          <p:cNvSpPr>
            <a:spLocks noGrp="1"/>
          </p:cNvSpPr>
          <p:nvPr>
            <p:ph type="body" sz="quarter" idx="36"/>
          </p:nvPr>
        </p:nvSpPr>
        <p:spPr>
          <a:xfrm>
            <a:off x="838201" y="6521633"/>
            <a:ext cx="11353799" cy="170776"/>
          </a:xfrm>
          <a:prstGeom prst="rect">
            <a:avLst/>
          </a:prstGeom>
        </p:spPr>
        <p:txBody>
          <a:bodyPr/>
          <a:lstStyle>
            <a:lvl1pPr marL="0" indent="0" algn="l">
              <a:buNone/>
              <a:defRPr sz="1600" b="1" i="0">
                <a:solidFill>
                  <a:schemeClr val="bg1"/>
                </a:solidFill>
                <a:latin typeface="Trebuchet MS" panose="020B0603020202020204" pitchFamily="34" charset="0"/>
                <a:cs typeface="Calibri" panose="020F0502020204030204" pitchFamily="34" charset="0"/>
              </a:defRPr>
            </a:lvl1pPr>
          </a:lstStyle>
          <a:p>
            <a:pPr lvl="0"/>
            <a:endParaRPr lang="pt-BR" dirty="0"/>
          </a:p>
        </p:txBody>
      </p:sp>
      <p:pic>
        <p:nvPicPr>
          <p:cNvPr id="36" name="Gráfico 35">
            <a:extLst>
              <a:ext uri="{FF2B5EF4-FFF2-40B4-BE49-F238E27FC236}">
                <a16:creationId xmlns:a16="http://schemas.microsoft.com/office/drawing/2014/main" id="{C472E41E-73C7-4D89-B222-C77DF1185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41" name="Título 1">
            <a:extLst>
              <a:ext uri="{FF2B5EF4-FFF2-40B4-BE49-F238E27FC236}">
                <a16:creationId xmlns:a16="http://schemas.microsoft.com/office/drawing/2014/main" id="{17327AED-D0B7-4D1C-9657-5CFB43A24170}"/>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15" name="Espaço Reservado para Imagem 14">
            <a:extLst>
              <a:ext uri="{FF2B5EF4-FFF2-40B4-BE49-F238E27FC236}">
                <a16:creationId xmlns:a16="http://schemas.microsoft.com/office/drawing/2014/main" id="{42C9FA9D-D840-423D-B100-3DCB0FE615A4}"/>
              </a:ext>
            </a:extLst>
          </p:cNvPr>
          <p:cNvSpPr>
            <a:spLocks noGrp="1"/>
          </p:cNvSpPr>
          <p:nvPr>
            <p:ph type="pic" sz="quarter" idx="44"/>
          </p:nvPr>
        </p:nvSpPr>
        <p:spPr>
          <a:xfrm>
            <a:off x="5457093" y="3106739"/>
            <a:ext cx="1301262" cy="973137"/>
          </a:xfrm>
          <a:prstGeom prst="rect">
            <a:avLst/>
          </a:prstGeom>
        </p:spPr>
        <p:txBody>
          <a:bodyPr/>
          <a:lstStyle>
            <a:lvl1pPr marL="0" indent="0" algn="ctr">
              <a:buNone/>
              <a:defRPr sz="14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54" name="Espaço Reservado para Texto 19">
            <a:extLst>
              <a:ext uri="{FF2B5EF4-FFF2-40B4-BE49-F238E27FC236}">
                <a16:creationId xmlns:a16="http://schemas.microsoft.com/office/drawing/2014/main" id="{048D3F8F-3863-429D-A705-58D222B4E396}"/>
              </a:ext>
            </a:extLst>
          </p:cNvPr>
          <p:cNvSpPr>
            <a:spLocks noGrp="1"/>
          </p:cNvSpPr>
          <p:nvPr>
            <p:ph type="body" sz="quarter" idx="45"/>
          </p:nvPr>
        </p:nvSpPr>
        <p:spPr>
          <a:xfrm>
            <a:off x="8657329" y="1814451"/>
            <a:ext cx="2522160" cy="531167"/>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6" name="Espaço Reservado para Texto 19">
            <a:extLst>
              <a:ext uri="{FF2B5EF4-FFF2-40B4-BE49-F238E27FC236}">
                <a16:creationId xmlns:a16="http://schemas.microsoft.com/office/drawing/2014/main" id="{4CD8BE4B-60A0-4F55-B89D-346E4E6DA241}"/>
              </a:ext>
            </a:extLst>
          </p:cNvPr>
          <p:cNvSpPr>
            <a:spLocks noGrp="1"/>
          </p:cNvSpPr>
          <p:nvPr>
            <p:ph type="body" sz="quarter" idx="46"/>
          </p:nvPr>
        </p:nvSpPr>
        <p:spPr>
          <a:xfrm>
            <a:off x="1298039" y="4708184"/>
            <a:ext cx="2522160" cy="531167"/>
          </a:xfrm>
          <a:prstGeom prst="rect">
            <a:avLst/>
          </a:prstGeom>
        </p:spPr>
        <p:txBody>
          <a:bodyPr/>
          <a:lstStyle>
            <a:lvl1pPr marL="0" indent="0" algn="r">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7" name="Espaço Reservado para Texto 19">
            <a:extLst>
              <a:ext uri="{FF2B5EF4-FFF2-40B4-BE49-F238E27FC236}">
                <a16:creationId xmlns:a16="http://schemas.microsoft.com/office/drawing/2014/main" id="{BAF5077A-9BD6-40DC-BF59-781434EA12DC}"/>
              </a:ext>
            </a:extLst>
          </p:cNvPr>
          <p:cNvSpPr>
            <a:spLocks noGrp="1"/>
          </p:cNvSpPr>
          <p:nvPr>
            <p:ph type="body" sz="quarter" idx="47"/>
          </p:nvPr>
        </p:nvSpPr>
        <p:spPr>
          <a:xfrm>
            <a:off x="8657329" y="4708184"/>
            <a:ext cx="2522160" cy="531167"/>
          </a:xfrm>
          <a:prstGeom prst="rect">
            <a:avLst/>
          </a:prstGeom>
        </p:spPr>
        <p:txBody>
          <a:bodyPr/>
          <a:lstStyle>
            <a:lvl1pPr marL="0" indent="0" algn="l">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2" name="Retângulo 41">
            <a:extLst>
              <a:ext uri="{FF2B5EF4-FFF2-40B4-BE49-F238E27FC236}">
                <a16:creationId xmlns:a16="http://schemas.microsoft.com/office/drawing/2014/main" id="{EE3FBF94-E713-4460-8C0B-B65D683DB96F}"/>
              </a:ext>
            </a:extLst>
          </p:cNvPr>
          <p:cNvSpPr/>
          <p:nvPr userDrawn="1"/>
        </p:nvSpPr>
        <p:spPr>
          <a:xfrm>
            <a:off x="9881663" y="5696535"/>
            <a:ext cx="1742489" cy="246221"/>
          </a:xfrm>
          <a:prstGeom prst="rect">
            <a:avLst/>
          </a:prstGeom>
        </p:spPr>
        <p:txBody>
          <a:bodyPr wrap="square">
            <a:spAutoFit/>
          </a:bodyPr>
          <a:lstStyle/>
          <a:p>
            <a:pPr algn="r"/>
            <a:r>
              <a:rPr lang="pt-BR" sz="1000" b="0" i="1" dirty="0" err="1">
                <a:solidFill>
                  <a:srgbClr val="464749"/>
                </a:solidFill>
                <a:effectLst/>
                <a:latin typeface="Calibri" panose="020F0502020204030204" pitchFamily="34" charset="0"/>
              </a:rPr>
              <a:t>Confidential</a:t>
            </a:r>
            <a:endParaRPr lang="pt-BR" sz="1000" i="1" dirty="0">
              <a:solidFill>
                <a:srgbClr val="464749"/>
              </a:solidFill>
            </a:endParaRPr>
          </a:p>
        </p:txBody>
      </p:sp>
      <p:sp>
        <p:nvSpPr>
          <p:cNvPr id="43" name="Espaço Reservado para Número de Slide 9">
            <a:extLst>
              <a:ext uri="{FF2B5EF4-FFF2-40B4-BE49-F238E27FC236}">
                <a16:creationId xmlns:a16="http://schemas.microsoft.com/office/drawing/2014/main" id="{0A0E219C-8E43-42CE-A4FE-D72CC7555DC9}"/>
              </a:ext>
            </a:extLst>
          </p:cNvPr>
          <p:cNvSpPr txBox="1">
            <a:spLocks/>
          </p:cNvSpPr>
          <p:nvPr userDrawn="1"/>
        </p:nvSpPr>
        <p:spPr>
          <a:xfrm>
            <a:off x="11288081" y="56312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r"/>
              <a:t>‹#›</a:t>
            </a:fld>
            <a:endParaRPr lang="pt-BR" sz="1000"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62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Layout Personalizado">
    <p:bg>
      <p:bgPr>
        <a:gradFill>
          <a:gsLst>
            <a:gs pos="17000">
              <a:srgbClr val="FED402"/>
            </a:gs>
            <a:gs pos="17000">
              <a:schemeClr val="bg1"/>
            </a:gs>
          </a:gsLst>
          <a:lin ang="5400000" scaled="1"/>
        </a:gradFill>
        <a:effectLst/>
      </p:bgPr>
    </p:bg>
    <p:spTree>
      <p:nvGrpSpPr>
        <p:cNvPr id="1" name=""/>
        <p:cNvGrpSpPr/>
        <p:nvPr/>
      </p:nvGrpSpPr>
      <p:grpSpPr>
        <a:xfrm>
          <a:off x="0" y="0"/>
          <a:ext cx="0" cy="0"/>
          <a:chOff x="0" y="0"/>
          <a:chExt cx="0" cy="0"/>
        </a:xfrm>
      </p:grpSpPr>
      <p:sp>
        <p:nvSpPr>
          <p:cNvPr id="30" name="Retângulo 29">
            <a:extLst>
              <a:ext uri="{FF2B5EF4-FFF2-40B4-BE49-F238E27FC236}">
                <a16:creationId xmlns:a16="http://schemas.microsoft.com/office/drawing/2014/main" id="{80384B62-4DAF-4E26-AAD5-ADF6B7DC8386}"/>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6935DB98-83E9-40AD-B807-5BB0461E4EDB}"/>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31ABBECF-1331-4802-A76A-EF0773E779FE}"/>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18" name="Espaço Reservado para Imagem 10">
            <a:extLst>
              <a:ext uri="{FF2B5EF4-FFF2-40B4-BE49-F238E27FC236}">
                <a16:creationId xmlns:a16="http://schemas.microsoft.com/office/drawing/2014/main" id="{D2AECB86-3066-47E9-872F-69D712E726DF}"/>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p:nvPr>
        </p:nvSpPr>
        <p:spPr>
          <a:xfrm>
            <a:off x="2300261" y="2071588"/>
            <a:ext cx="3241430" cy="995850"/>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2" name="Espaço Reservado para Texto 19">
            <a:extLst>
              <a:ext uri="{FF2B5EF4-FFF2-40B4-BE49-F238E27FC236}">
                <a16:creationId xmlns:a16="http://schemas.microsoft.com/office/drawing/2014/main" id="{FAE13CA7-EDFA-4C21-AC59-5A94F582867C}"/>
              </a:ext>
            </a:extLst>
          </p:cNvPr>
          <p:cNvSpPr>
            <a:spLocks noGrp="1"/>
          </p:cNvSpPr>
          <p:nvPr>
            <p:ph type="body" sz="quarter" idx="33"/>
          </p:nvPr>
        </p:nvSpPr>
        <p:spPr>
          <a:xfrm>
            <a:off x="2300261" y="4915848"/>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2" name="Espaço Reservado para Imagem 10">
            <a:extLst>
              <a:ext uri="{FF2B5EF4-FFF2-40B4-BE49-F238E27FC236}">
                <a16:creationId xmlns:a16="http://schemas.microsoft.com/office/drawing/2014/main" id="{AC38D97F-AB1C-40F4-B46B-144AF917BBB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Imagem 10">
            <a:extLst>
              <a:ext uri="{FF2B5EF4-FFF2-40B4-BE49-F238E27FC236}">
                <a16:creationId xmlns:a16="http://schemas.microsoft.com/office/drawing/2014/main" id="{61093286-3B12-4047-AA80-EA978FD206FF}"/>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Texto 19">
            <a:extLst>
              <a:ext uri="{FF2B5EF4-FFF2-40B4-BE49-F238E27FC236}">
                <a16:creationId xmlns:a16="http://schemas.microsoft.com/office/drawing/2014/main" id="{E808CBDA-2374-47B8-B952-E00D7182FD7A}"/>
              </a:ext>
            </a:extLst>
          </p:cNvPr>
          <p:cNvSpPr>
            <a:spLocks noGrp="1"/>
          </p:cNvSpPr>
          <p:nvPr>
            <p:ph type="body" sz="quarter" idx="40"/>
          </p:nvPr>
        </p:nvSpPr>
        <p:spPr>
          <a:xfrm>
            <a:off x="8492305" y="2067140"/>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a16="http://schemas.microsoft.com/office/drawing/2014/main" id="{FD9FE3C3-F484-43E3-8D3F-4BE185F6A029}"/>
              </a:ext>
            </a:extLst>
          </p:cNvPr>
          <p:cNvSpPr>
            <a:spLocks noGrp="1"/>
          </p:cNvSpPr>
          <p:nvPr>
            <p:ph type="body" sz="quarter" idx="41"/>
          </p:nvPr>
        </p:nvSpPr>
        <p:spPr>
          <a:xfrm>
            <a:off x="8492305" y="4915848"/>
            <a:ext cx="3241430" cy="1004749"/>
          </a:xfrm>
          <a:prstGeom prst="rect">
            <a:avLst/>
          </a:prstGeom>
        </p:spPr>
        <p:txBody>
          <a:bodyPr/>
          <a:lstStyle>
            <a:lvl1pPr marL="0" indent="0">
              <a:buNone/>
              <a:defRPr sz="1200"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Imagem 10">
            <a:extLst>
              <a:ext uri="{FF2B5EF4-FFF2-40B4-BE49-F238E27FC236}">
                <a16:creationId xmlns:a16="http://schemas.microsoft.com/office/drawing/2014/main" id="{6139C6D1-6BE2-4CD8-9015-A01B04CB33EF}"/>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pic>
        <p:nvPicPr>
          <p:cNvPr id="13" name="Picture 12">
            <a:extLst>
              <a:ext uri="{FF2B5EF4-FFF2-40B4-BE49-F238E27FC236}">
                <a16:creationId xmlns:a16="http://schemas.microsoft.com/office/drawing/2014/main" id="{41F4D887-1EB1-493B-A327-79DDDDCFBD5A}"/>
              </a:ext>
            </a:extLst>
          </p:cNvPr>
          <p:cNvPicPr>
            <a:picLocks noChangeAspect="1"/>
          </p:cNvPicPr>
          <p:nvPr userDrawn="1"/>
        </p:nvPicPr>
        <p:blipFill rotWithShape="1">
          <a:blip r:embed="rId2"/>
          <a:srcRect l="20933" t="31515" r="22027" b="33468"/>
          <a:stretch/>
        </p:blipFill>
        <p:spPr>
          <a:xfrm>
            <a:off x="11031004" y="131260"/>
            <a:ext cx="980831" cy="345910"/>
          </a:xfrm>
          <a:prstGeom prst="rect">
            <a:avLst/>
          </a:prstGeom>
        </p:spPr>
      </p:pic>
    </p:spTree>
    <p:extLst>
      <p:ext uri="{BB962C8B-B14F-4D97-AF65-F5344CB8AC3E}">
        <p14:creationId xmlns:p14="http://schemas.microsoft.com/office/powerpoint/2010/main" val="534493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790B1004-BE69-47D9-99B2-C8E532695944}"/>
              </a:ext>
            </a:extLst>
          </p:cNvPr>
          <p:cNvSpPr/>
          <p:nvPr userDrawn="1"/>
        </p:nvSpPr>
        <p:spPr>
          <a:xfrm>
            <a:off x="6095998" y="1160586"/>
            <a:ext cx="6244082" cy="28178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CC5559A6-FAC2-4F4F-B998-E3F0D62792F3}"/>
              </a:ext>
            </a:extLst>
          </p:cNvPr>
          <p:cNvSpPr/>
          <p:nvPr userDrawn="1"/>
        </p:nvSpPr>
        <p:spPr>
          <a:xfrm>
            <a:off x="-148084" y="3978442"/>
            <a:ext cx="6244082" cy="2879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1">
            <a:extLst>
              <a:ext uri="{FF2B5EF4-FFF2-40B4-BE49-F238E27FC236}">
                <a16:creationId xmlns:a16="http://schemas.microsoft.com/office/drawing/2014/main" id="{9F629584-9C49-4FF8-8B59-8F1EC57973FC}"/>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a16="http://schemas.microsoft.com/office/drawing/2014/main" id="{6B3648AA-0D4D-454F-9208-74EF061FAAAB}"/>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a16="http://schemas.microsoft.com/office/drawing/2014/main" id="{94A9B6A4-D226-4842-AEF4-713BE965F33B}"/>
              </a:ext>
            </a:extLst>
          </p:cNvPr>
          <p:cNvSpPr>
            <a:spLocks noGrp="1"/>
          </p:cNvSpPr>
          <p:nvPr>
            <p:ph type="body" sz="quarter" idx="23" hasCustomPrompt="1"/>
          </p:nvPr>
        </p:nvSpPr>
        <p:spPr>
          <a:xfrm>
            <a:off x="2300261" y="2071588"/>
            <a:ext cx="3241430" cy="99585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a16="http://schemas.microsoft.com/office/drawing/2014/main" id="{121A34F1-FFE3-4067-8870-6F6D857A7B40}"/>
              </a:ext>
            </a:extLst>
          </p:cNvPr>
          <p:cNvSpPr>
            <a:spLocks noGrp="1"/>
          </p:cNvSpPr>
          <p:nvPr>
            <p:ph type="body" sz="quarter" idx="33" hasCustomPrompt="1"/>
          </p:nvPr>
        </p:nvSpPr>
        <p:spPr>
          <a:xfrm>
            <a:off x="2300261"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a16="http://schemas.microsoft.com/office/drawing/2014/main" id="{7BB55EED-62CB-49C3-8926-0CC6122BA6A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a16="http://schemas.microsoft.com/office/drawing/2014/main" id="{D3689E81-A383-4E0D-95D3-C5E899F4854A}"/>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a16="http://schemas.microsoft.com/office/drawing/2014/main" id="{02EFC25D-3322-4082-BAD3-95B92EBB1F5D}"/>
              </a:ext>
            </a:extLst>
          </p:cNvPr>
          <p:cNvSpPr>
            <a:spLocks noGrp="1"/>
          </p:cNvSpPr>
          <p:nvPr>
            <p:ph type="body" sz="quarter" idx="40" hasCustomPrompt="1"/>
          </p:nvPr>
        </p:nvSpPr>
        <p:spPr>
          <a:xfrm>
            <a:off x="8492305" y="2067140"/>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a16="http://schemas.microsoft.com/office/drawing/2014/main" id="{977BEF21-2AFA-43F9-8C9E-743DEC30BB46}"/>
              </a:ext>
            </a:extLst>
          </p:cNvPr>
          <p:cNvSpPr>
            <a:spLocks noGrp="1"/>
          </p:cNvSpPr>
          <p:nvPr>
            <p:ph type="body" sz="quarter" idx="41" hasCustomPrompt="1"/>
          </p:nvPr>
        </p:nvSpPr>
        <p:spPr>
          <a:xfrm>
            <a:off x="8492305"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a16="http://schemas.microsoft.com/office/drawing/2014/main" id="{F8B27E1E-4EAE-4A91-B0BF-BB40F6C0462E}"/>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cxnSp>
        <p:nvCxnSpPr>
          <p:cNvPr id="23" name="Conector reto 22">
            <a:extLst>
              <a:ext uri="{FF2B5EF4-FFF2-40B4-BE49-F238E27FC236}">
                <a16:creationId xmlns:a16="http://schemas.microsoft.com/office/drawing/2014/main" id="{A4198471-D44D-425B-B04F-C3F2E736F3D0}"/>
              </a:ext>
            </a:extLst>
          </p:cNvPr>
          <p:cNvCxnSpPr>
            <a:cxnSpLocks/>
          </p:cNvCxnSpPr>
          <p:nvPr userDrawn="1"/>
        </p:nvCxnSpPr>
        <p:spPr>
          <a:xfrm>
            <a:off x="-148085" y="1160585"/>
            <a:ext cx="12488165"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267FAA44-7147-4E26-ABE2-8C1BED9C5F42}"/>
              </a:ext>
            </a:extLst>
          </p:cNvPr>
          <p:cNvCxnSpPr/>
          <p:nvPr userDrawn="1"/>
        </p:nvCxnSpPr>
        <p:spPr>
          <a:xfrm>
            <a:off x="6095998" y="1160586"/>
            <a:ext cx="0" cy="5881899"/>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21378F6C-8807-413A-B4D3-BD72A44999F0}"/>
              </a:ext>
            </a:extLst>
          </p:cNvPr>
          <p:cNvCxnSpPr>
            <a:cxnSpLocks/>
          </p:cNvCxnSpPr>
          <p:nvPr userDrawn="1"/>
        </p:nvCxnSpPr>
        <p:spPr>
          <a:xfrm>
            <a:off x="-125401" y="3975974"/>
            <a:ext cx="12488165"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sp>
        <p:nvSpPr>
          <p:cNvPr id="22" name="Espaço Reservado para Imagem 3">
            <a:extLst>
              <a:ext uri="{FF2B5EF4-FFF2-40B4-BE49-F238E27FC236}">
                <a16:creationId xmlns:a16="http://schemas.microsoft.com/office/drawing/2014/main" id="{E9B1A606-9CDB-44A0-9779-94D929ED66C5}"/>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3647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F629584-9C49-4FF8-8B59-8F1EC57973FC}"/>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a16="http://schemas.microsoft.com/office/drawing/2014/main" id="{6B3648AA-0D4D-454F-9208-74EF061FAAAB}"/>
              </a:ext>
            </a:extLst>
          </p:cNvPr>
          <p:cNvSpPr>
            <a:spLocks noGrp="1"/>
          </p:cNvSpPr>
          <p:nvPr>
            <p:ph type="pic" sz="quarter" idx="22"/>
          </p:nvPr>
        </p:nvSpPr>
        <p:spPr>
          <a:xfrm>
            <a:off x="535724"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a16="http://schemas.microsoft.com/office/drawing/2014/main" id="{94A9B6A4-D226-4842-AEF4-713BE965F33B}"/>
              </a:ext>
            </a:extLst>
          </p:cNvPr>
          <p:cNvSpPr>
            <a:spLocks noGrp="1"/>
          </p:cNvSpPr>
          <p:nvPr>
            <p:ph type="body" sz="quarter" idx="23" hasCustomPrompt="1"/>
          </p:nvPr>
        </p:nvSpPr>
        <p:spPr>
          <a:xfrm>
            <a:off x="2300261" y="2071588"/>
            <a:ext cx="3241430" cy="99585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a16="http://schemas.microsoft.com/office/drawing/2014/main" id="{121A34F1-FFE3-4067-8870-6F6D857A7B40}"/>
              </a:ext>
            </a:extLst>
          </p:cNvPr>
          <p:cNvSpPr>
            <a:spLocks noGrp="1"/>
          </p:cNvSpPr>
          <p:nvPr>
            <p:ph type="body" sz="quarter" idx="33" hasCustomPrompt="1"/>
          </p:nvPr>
        </p:nvSpPr>
        <p:spPr>
          <a:xfrm>
            <a:off x="2300261"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a16="http://schemas.microsoft.com/office/drawing/2014/main" id="{7BB55EED-62CB-49C3-8926-0CC6122BA6A8}"/>
              </a:ext>
            </a:extLst>
          </p:cNvPr>
          <p:cNvSpPr>
            <a:spLocks noGrp="1"/>
          </p:cNvSpPr>
          <p:nvPr>
            <p:ph type="pic" sz="quarter" idx="38"/>
          </p:nvPr>
        </p:nvSpPr>
        <p:spPr>
          <a:xfrm>
            <a:off x="535724"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a16="http://schemas.microsoft.com/office/drawing/2014/main" id="{D3689E81-A383-4E0D-95D3-C5E899F4854A}"/>
              </a:ext>
            </a:extLst>
          </p:cNvPr>
          <p:cNvSpPr>
            <a:spLocks noGrp="1"/>
          </p:cNvSpPr>
          <p:nvPr>
            <p:ph type="pic" sz="quarter" idx="39"/>
          </p:nvPr>
        </p:nvSpPr>
        <p:spPr>
          <a:xfrm>
            <a:off x="6725817" y="1987410"/>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a16="http://schemas.microsoft.com/office/drawing/2014/main" id="{02EFC25D-3322-4082-BAD3-95B92EBB1F5D}"/>
              </a:ext>
            </a:extLst>
          </p:cNvPr>
          <p:cNvSpPr>
            <a:spLocks noGrp="1"/>
          </p:cNvSpPr>
          <p:nvPr>
            <p:ph type="body" sz="quarter" idx="40" hasCustomPrompt="1"/>
          </p:nvPr>
        </p:nvSpPr>
        <p:spPr>
          <a:xfrm>
            <a:off x="8492305" y="2067140"/>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a16="http://schemas.microsoft.com/office/drawing/2014/main" id="{977BEF21-2AFA-43F9-8C9E-743DEC30BB46}"/>
              </a:ext>
            </a:extLst>
          </p:cNvPr>
          <p:cNvSpPr>
            <a:spLocks noGrp="1"/>
          </p:cNvSpPr>
          <p:nvPr>
            <p:ph type="body" sz="quarter" idx="41" hasCustomPrompt="1"/>
          </p:nvPr>
        </p:nvSpPr>
        <p:spPr>
          <a:xfrm>
            <a:off x="8492305" y="4915848"/>
            <a:ext cx="3241430" cy="1004749"/>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1400" u="none">
                <a:solidFill>
                  <a:srgbClr val="464749"/>
                </a:solidFill>
                <a:latin typeface="Calibri" panose="020F0502020204030204" pitchFamily="34" charset="0"/>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a16="http://schemas.microsoft.com/office/drawing/2014/main" id="{F8B27E1E-4EAE-4A91-B0BF-BB40F6C0462E}"/>
              </a:ext>
            </a:extLst>
          </p:cNvPr>
          <p:cNvSpPr>
            <a:spLocks noGrp="1"/>
          </p:cNvSpPr>
          <p:nvPr>
            <p:ph type="pic" sz="quarter" idx="42"/>
          </p:nvPr>
        </p:nvSpPr>
        <p:spPr>
          <a:xfrm>
            <a:off x="6725817" y="4836118"/>
            <a:ext cx="1483537" cy="1164209"/>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Imagem 3">
            <a:extLst>
              <a:ext uri="{FF2B5EF4-FFF2-40B4-BE49-F238E27FC236}">
                <a16:creationId xmlns:a16="http://schemas.microsoft.com/office/drawing/2014/main" id="{3984D047-E48C-426E-8A83-320B08F513EB}"/>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35080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64" name="Retângulo: Cantos Arredondados 63">
            <a:extLst>
              <a:ext uri="{FF2B5EF4-FFF2-40B4-BE49-F238E27FC236}">
                <a16:creationId xmlns:a16="http://schemas.microsoft.com/office/drawing/2014/main" id="{243509CF-EE87-466B-9D1C-49B9180EAA2B}"/>
              </a:ext>
            </a:extLst>
          </p:cNvPr>
          <p:cNvSpPr/>
          <p:nvPr userDrawn="1"/>
        </p:nvSpPr>
        <p:spPr>
          <a:xfrm>
            <a:off x="8065477" y="5503950"/>
            <a:ext cx="3071446" cy="767177"/>
          </a:xfrm>
          <a:prstGeom prst="roundRect">
            <a:avLst/>
          </a:prstGeom>
          <a:noFill/>
          <a:ln w="25400">
            <a:solidFill>
              <a:srgbClr val="11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a:extLst>
              <a:ext uri="{FF2B5EF4-FFF2-40B4-BE49-F238E27FC236}">
                <a16:creationId xmlns:a16="http://schemas.microsoft.com/office/drawing/2014/main" id="{46F69D69-93F3-4F9A-AB24-AD5D276FC22A}"/>
              </a:ext>
            </a:extLst>
          </p:cNvPr>
          <p:cNvSpPr/>
          <p:nvPr userDrawn="1"/>
        </p:nvSpPr>
        <p:spPr>
          <a:xfrm>
            <a:off x="4459714" y="1560098"/>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spaço Reservado para Texto 16">
            <a:extLst>
              <a:ext uri="{FF2B5EF4-FFF2-40B4-BE49-F238E27FC236}">
                <a16:creationId xmlns:a16="http://schemas.microsoft.com/office/drawing/2014/main" id="{F2BAC540-CC20-432A-BF0E-E5E88780AA05}"/>
              </a:ext>
            </a:extLst>
          </p:cNvPr>
          <p:cNvSpPr>
            <a:spLocks noGrp="1"/>
          </p:cNvSpPr>
          <p:nvPr>
            <p:ph type="body" sz="quarter" idx="14" hasCustomPrompt="1"/>
          </p:nvPr>
        </p:nvSpPr>
        <p:spPr>
          <a:xfrm>
            <a:off x="4459715" y="2248964"/>
            <a:ext cx="1842064" cy="442596"/>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6" name="Elipse 25">
            <a:extLst>
              <a:ext uri="{FF2B5EF4-FFF2-40B4-BE49-F238E27FC236}">
                <a16:creationId xmlns:a16="http://schemas.microsoft.com/office/drawing/2014/main" id="{0E7C0B58-07BF-48A2-8163-2630B2B7A9C0}"/>
              </a:ext>
            </a:extLst>
          </p:cNvPr>
          <p:cNvSpPr/>
          <p:nvPr userDrawn="1"/>
        </p:nvSpPr>
        <p:spPr>
          <a:xfrm>
            <a:off x="7219954" y="1560098"/>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spaço Reservado para Texto 16">
            <a:extLst>
              <a:ext uri="{FF2B5EF4-FFF2-40B4-BE49-F238E27FC236}">
                <a16:creationId xmlns:a16="http://schemas.microsoft.com/office/drawing/2014/main" id="{4D28D488-1A21-4B54-9AA6-AC5AA74ED677}"/>
              </a:ext>
            </a:extLst>
          </p:cNvPr>
          <p:cNvSpPr>
            <a:spLocks noGrp="1"/>
          </p:cNvSpPr>
          <p:nvPr>
            <p:ph type="body" sz="quarter" idx="15" hasCustomPrompt="1"/>
          </p:nvPr>
        </p:nvSpPr>
        <p:spPr>
          <a:xfrm>
            <a:off x="7219955" y="2248964"/>
            <a:ext cx="1842064" cy="442596"/>
          </a:xfrm>
          <a:prstGeom prst="rect">
            <a:avLst/>
          </a:prstGeom>
          <a:noFill/>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Elipse 27">
            <a:extLst>
              <a:ext uri="{FF2B5EF4-FFF2-40B4-BE49-F238E27FC236}">
                <a16:creationId xmlns:a16="http://schemas.microsoft.com/office/drawing/2014/main" id="{44FF4460-B83F-41C0-B593-D085E5F2BC66}"/>
              </a:ext>
            </a:extLst>
          </p:cNvPr>
          <p:cNvSpPr/>
          <p:nvPr userDrawn="1"/>
        </p:nvSpPr>
        <p:spPr>
          <a:xfrm>
            <a:off x="9980194" y="1560098"/>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6">
            <a:extLst>
              <a:ext uri="{FF2B5EF4-FFF2-40B4-BE49-F238E27FC236}">
                <a16:creationId xmlns:a16="http://schemas.microsoft.com/office/drawing/2014/main" id="{DBB5DCCF-3F61-4967-898A-8F6970956F14}"/>
              </a:ext>
            </a:extLst>
          </p:cNvPr>
          <p:cNvSpPr>
            <a:spLocks noGrp="1"/>
          </p:cNvSpPr>
          <p:nvPr>
            <p:ph type="body" sz="quarter" idx="16" hasCustomPrompt="1"/>
          </p:nvPr>
        </p:nvSpPr>
        <p:spPr>
          <a:xfrm>
            <a:off x="9980195" y="2248964"/>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2" name="Elipse 21">
            <a:extLst>
              <a:ext uri="{FF2B5EF4-FFF2-40B4-BE49-F238E27FC236}">
                <a16:creationId xmlns:a16="http://schemas.microsoft.com/office/drawing/2014/main" id="{7B61494A-C4A1-4DE6-94C9-383BCCC63058}"/>
              </a:ext>
            </a:extLst>
          </p:cNvPr>
          <p:cNvSpPr/>
          <p:nvPr userDrawn="1"/>
        </p:nvSpPr>
        <p:spPr>
          <a:xfrm>
            <a:off x="359410" y="3915615"/>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spaço Reservado para Texto 16">
            <a:extLst>
              <a:ext uri="{FF2B5EF4-FFF2-40B4-BE49-F238E27FC236}">
                <a16:creationId xmlns:a16="http://schemas.microsoft.com/office/drawing/2014/main" id="{F6CF2E4F-650B-4C0A-A813-05E13F8D1D46}"/>
              </a:ext>
            </a:extLst>
          </p:cNvPr>
          <p:cNvSpPr>
            <a:spLocks noGrp="1"/>
          </p:cNvSpPr>
          <p:nvPr>
            <p:ph type="body" sz="quarter" idx="17" hasCustomPrompt="1"/>
          </p:nvPr>
        </p:nvSpPr>
        <p:spPr>
          <a:xfrm>
            <a:off x="359411" y="4594067"/>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6" name="Elipse 35">
            <a:extLst>
              <a:ext uri="{FF2B5EF4-FFF2-40B4-BE49-F238E27FC236}">
                <a16:creationId xmlns:a16="http://schemas.microsoft.com/office/drawing/2014/main" id="{5582ED60-40BD-4177-AA90-6B7003F82617}"/>
              </a:ext>
            </a:extLst>
          </p:cNvPr>
          <p:cNvSpPr/>
          <p:nvPr userDrawn="1"/>
        </p:nvSpPr>
        <p:spPr>
          <a:xfrm>
            <a:off x="3122510" y="3915615"/>
            <a:ext cx="1842066" cy="1419726"/>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spaço Reservado para Texto 16">
            <a:extLst>
              <a:ext uri="{FF2B5EF4-FFF2-40B4-BE49-F238E27FC236}">
                <a16:creationId xmlns:a16="http://schemas.microsoft.com/office/drawing/2014/main" id="{18728261-8148-43BB-B039-CE224817DDB8}"/>
              </a:ext>
            </a:extLst>
          </p:cNvPr>
          <p:cNvSpPr>
            <a:spLocks noGrp="1"/>
          </p:cNvSpPr>
          <p:nvPr>
            <p:ph type="body" sz="quarter" idx="18" hasCustomPrompt="1"/>
          </p:nvPr>
        </p:nvSpPr>
        <p:spPr>
          <a:xfrm>
            <a:off x="3128197" y="4594067"/>
            <a:ext cx="1830692"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lipse 37">
            <a:extLst>
              <a:ext uri="{FF2B5EF4-FFF2-40B4-BE49-F238E27FC236}">
                <a16:creationId xmlns:a16="http://schemas.microsoft.com/office/drawing/2014/main" id="{E094375D-7B41-4BE9-A4D8-7DD28B961F58}"/>
              </a:ext>
            </a:extLst>
          </p:cNvPr>
          <p:cNvSpPr/>
          <p:nvPr userDrawn="1"/>
        </p:nvSpPr>
        <p:spPr>
          <a:xfrm>
            <a:off x="5882750" y="3915615"/>
            <a:ext cx="1842066" cy="1419726"/>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spaço Reservado para Texto 16">
            <a:extLst>
              <a:ext uri="{FF2B5EF4-FFF2-40B4-BE49-F238E27FC236}">
                <a16:creationId xmlns:a16="http://schemas.microsoft.com/office/drawing/2014/main" id="{EC5D80B4-5C2D-42A4-91B5-C044CD2446D1}"/>
              </a:ext>
            </a:extLst>
          </p:cNvPr>
          <p:cNvSpPr>
            <a:spLocks noGrp="1"/>
          </p:cNvSpPr>
          <p:nvPr>
            <p:ph type="body" sz="quarter" idx="19" hasCustomPrompt="1"/>
          </p:nvPr>
        </p:nvSpPr>
        <p:spPr>
          <a:xfrm>
            <a:off x="5882751" y="4594067"/>
            <a:ext cx="1842064" cy="442596"/>
          </a:xfrm>
          <a:prstGeom prst="rect">
            <a:avLst/>
          </a:prstGeom>
        </p:spPr>
        <p:txBody>
          <a:bodyPr/>
          <a:lstStyle>
            <a:lvl1pPr marL="0" indent="0" algn="ctr">
              <a:buNone/>
              <a:defRPr lang="pt-BR" sz="1200"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0" name="Elipse 39">
            <a:extLst>
              <a:ext uri="{FF2B5EF4-FFF2-40B4-BE49-F238E27FC236}">
                <a16:creationId xmlns:a16="http://schemas.microsoft.com/office/drawing/2014/main" id="{275E6DB6-F831-4B48-B29A-A49EC4E5DECD}"/>
              </a:ext>
            </a:extLst>
          </p:cNvPr>
          <p:cNvSpPr/>
          <p:nvPr userDrawn="1"/>
        </p:nvSpPr>
        <p:spPr>
          <a:xfrm>
            <a:off x="8680168" y="3915615"/>
            <a:ext cx="1842066" cy="1419726"/>
          </a:xfrm>
          <a:prstGeom prst="ellipse">
            <a:avLst/>
          </a:prstGeom>
          <a:solidFill>
            <a:srgbClr val="11009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spaço Reservado para Texto 16">
            <a:extLst>
              <a:ext uri="{FF2B5EF4-FFF2-40B4-BE49-F238E27FC236}">
                <a16:creationId xmlns:a16="http://schemas.microsoft.com/office/drawing/2014/main" id="{E50AB15A-4B75-4CB8-96BB-EF2DB82321F9}"/>
              </a:ext>
            </a:extLst>
          </p:cNvPr>
          <p:cNvSpPr>
            <a:spLocks noGrp="1"/>
          </p:cNvSpPr>
          <p:nvPr>
            <p:ph type="body" sz="quarter" idx="20" hasCustomPrompt="1"/>
          </p:nvPr>
        </p:nvSpPr>
        <p:spPr>
          <a:xfrm>
            <a:off x="8698756" y="4594067"/>
            <a:ext cx="1804889" cy="442596"/>
          </a:xfrm>
          <a:prstGeom prst="rect">
            <a:avLst/>
          </a:prstGeom>
        </p:spPr>
        <p:txBody>
          <a:bodyPr/>
          <a:lstStyle>
            <a:lvl1pPr marL="0" indent="0" algn="ctr">
              <a:buNone/>
              <a:defRPr lang="pt-BR" sz="1200" b="1"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8" name="Conector reto 7">
            <a:extLst>
              <a:ext uri="{FF2B5EF4-FFF2-40B4-BE49-F238E27FC236}">
                <a16:creationId xmlns:a16="http://schemas.microsoft.com/office/drawing/2014/main" id="{E2A91509-6D4F-4D5D-84F4-29EE742C5B72}"/>
              </a:ext>
            </a:extLst>
          </p:cNvPr>
          <p:cNvCxnSpPr/>
          <p:nvPr userDrawn="1"/>
        </p:nvCxnSpPr>
        <p:spPr>
          <a:xfrm>
            <a:off x="3551767"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31C9C626-FA97-4CBB-9DC6-9ACF369405F3}"/>
              </a:ext>
            </a:extLst>
          </p:cNvPr>
          <p:cNvCxnSpPr/>
          <p:nvPr userDrawn="1"/>
        </p:nvCxnSpPr>
        <p:spPr>
          <a:xfrm>
            <a:off x="6301780"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A1F76417-150B-41B4-8F9E-4487C22E8029}"/>
              </a:ext>
            </a:extLst>
          </p:cNvPr>
          <p:cNvCxnSpPr/>
          <p:nvPr userDrawn="1"/>
        </p:nvCxnSpPr>
        <p:spPr>
          <a:xfrm>
            <a:off x="9062020" y="2269961"/>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3017BEB1-FDEF-46FD-ABE2-9769F9B400DE}"/>
              </a:ext>
            </a:extLst>
          </p:cNvPr>
          <p:cNvCxnSpPr/>
          <p:nvPr userDrawn="1"/>
        </p:nvCxnSpPr>
        <p:spPr>
          <a:xfrm>
            <a:off x="4990382"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id="{78B3E937-B3B3-4F1A-9BD3-2E32E2419E85}"/>
              </a:ext>
            </a:extLst>
          </p:cNvPr>
          <p:cNvCxnSpPr/>
          <p:nvPr userDrawn="1"/>
        </p:nvCxnSpPr>
        <p:spPr>
          <a:xfrm>
            <a:off x="7731049"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8" name="Conector reto 47">
            <a:extLst>
              <a:ext uri="{FF2B5EF4-FFF2-40B4-BE49-F238E27FC236}">
                <a16:creationId xmlns:a16="http://schemas.microsoft.com/office/drawing/2014/main" id="{3554C2BF-EA3E-4A9B-B4F3-CA9DD22F3A55}"/>
              </a:ext>
            </a:extLst>
          </p:cNvPr>
          <p:cNvCxnSpPr/>
          <p:nvPr userDrawn="1"/>
        </p:nvCxnSpPr>
        <p:spPr>
          <a:xfrm>
            <a:off x="2201475" y="4625478"/>
            <a:ext cx="921035"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id="{909B709F-3C61-4D92-BED3-D610076F1700}"/>
              </a:ext>
            </a:extLst>
          </p:cNvPr>
          <p:cNvCxnSpPr>
            <a:cxnSpLocks/>
          </p:cNvCxnSpPr>
          <p:nvPr userDrawn="1"/>
        </p:nvCxnSpPr>
        <p:spPr>
          <a:xfrm>
            <a:off x="1343046" y="2267707"/>
            <a:ext cx="251001" cy="4511"/>
          </a:xfrm>
          <a:prstGeom prst="line">
            <a:avLst/>
          </a:prstGeom>
          <a:ln w="38100">
            <a:solidFill>
              <a:srgbClr val="2E2E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Espaço Reservado para Texto 95">
            <a:extLst>
              <a:ext uri="{FF2B5EF4-FFF2-40B4-BE49-F238E27FC236}">
                <a16:creationId xmlns:a16="http://schemas.microsoft.com/office/drawing/2014/main" id="{1F3F4B9B-EE45-4D41-A428-884820268FEC}"/>
              </a:ext>
            </a:extLst>
          </p:cNvPr>
          <p:cNvSpPr>
            <a:spLocks noGrp="1"/>
          </p:cNvSpPr>
          <p:nvPr>
            <p:ph type="body" sz="quarter" idx="22" hasCustomPrompt="1"/>
          </p:nvPr>
        </p:nvSpPr>
        <p:spPr>
          <a:xfrm>
            <a:off x="475325" y="2119141"/>
            <a:ext cx="858431" cy="186625"/>
          </a:xfrm>
          <a:prstGeom prst="rect">
            <a:avLst/>
          </a:prstGeom>
        </p:spPr>
        <p:txBody>
          <a:bodyPr/>
          <a:lstStyle>
            <a:lvl1pPr marL="0" indent="0">
              <a:buNone/>
              <a:defRPr sz="1400" b="1">
                <a:solidFill>
                  <a:srgbClr val="110090"/>
                </a:solidFill>
                <a:latin typeface="Trebuchet MS" panose="020B0603020202020204" pitchFamily="34" charset="0"/>
              </a:defRPr>
            </a:lvl1pPr>
          </a:lstStyle>
          <a:p>
            <a:r>
              <a:rPr lang="en-GB" dirty="0"/>
              <a:t>Trebuchet MS font normal (size 14)</a:t>
            </a:r>
            <a:endParaRPr lang="pt-BR" dirty="0"/>
          </a:p>
        </p:txBody>
      </p:sp>
      <p:cxnSp>
        <p:nvCxnSpPr>
          <p:cNvPr id="53" name="Conector reto 52">
            <a:extLst>
              <a:ext uri="{FF2B5EF4-FFF2-40B4-BE49-F238E27FC236}">
                <a16:creationId xmlns:a16="http://schemas.microsoft.com/office/drawing/2014/main" id="{7A8F2325-A298-4CC8-871D-D89E7DB26FB3}"/>
              </a:ext>
            </a:extLst>
          </p:cNvPr>
          <p:cNvCxnSpPr>
            <a:cxnSpLocks/>
            <a:stCxn id="64" idx="0"/>
          </p:cNvCxnSpPr>
          <p:nvPr userDrawn="1"/>
        </p:nvCxnSpPr>
        <p:spPr>
          <a:xfrm flipV="1">
            <a:off x="9601201" y="5335341"/>
            <a:ext cx="1" cy="168608"/>
          </a:xfrm>
          <a:prstGeom prst="line">
            <a:avLst/>
          </a:prstGeom>
          <a:ln w="28575">
            <a:solidFill>
              <a:srgbClr val="2E2E81"/>
            </a:solidFill>
            <a:prstDash val="sysDash"/>
          </a:ln>
        </p:spPr>
        <p:style>
          <a:lnRef idx="1">
            <a:schemeClr val="accent1"/>
          </a:lnRef>
          <a:fillRef idx="0">
            <a:schemeClr val="accent1"/>
          </a:fillRef>
          <a:effectRef idx="0">
            <a:schemeClr val="accent1"/>
          </a:effectRef>
          <a:fontRef idx="minor">
            <a:schemeClr val="tx1"/>
          </a:fontRef>
        </p:style>
      </p:cxnSp>
      <p:sp>
        <p:nvSpPr>
          <p:cNvPr id="62" name="Espaço Reservado para Texto 61">
            <a:extLst>
              <a:ext uri="{FF2B5EF4-FFF2-40B4-BE49-F238E27FC236}">
                <a16:creationId xmlns:a16="http://schemas.microsoft.com/office/drawing/2014/main" id="{A13D85E2-FDCD-417F-B492-F4B6B300DFBF}"/>
              </a:ext>
            </a:extLst>
          </p:cNvPr>
          <p:cNvSpPr>
            <a:spLocks noGrp="1"/>
          </p:cNvSpPr>
          <p:nvPr>
            <p:ph type="body" sz="quarter" idx="23" hasCustomPrompt="1"/>
          </p:nvPr>
        </p:nvSpPr>
        <p:spPr>
          <a:xfrm>
            <a:off x="8314641" y="5610312"/>
            <a:ext cx="2705052" cy="539750"/>
          </a:xfrm>
          <a:prstGeom prst="rect">
            <a:avLst/>
          </a:prstGeom>
          <a:noFill/>
          <a:ln w="12700">
            <a:noFill/>
          </a:ln>
        </p:spPr>
        <p:txBody>
          <a:bodyPr/>
          <a:lstStyle>
            <a:lvl1pPr marL="0" indent="0">
              <a:buNone/>
              <a:defRPr sz="1200">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88900" indent="0" algn="l">
              <a:buNone/>
              <a:defRPr sz="1200" b="1">
                <a:solidFill>
                  <a:srgbClr val="110090"/>
                </a:solidFill>
                <a:latin typeface="Calibri" panose="020F0502020204030204" pitchFamily="34" charset="0"/>
                <a:cs typeface="Calibri" panose="020F0502020204030204" pitchFamily="34" charset="0"/>
              </a:defRPr>
            </a:lvl5pPr>
          </a:lstStyle>
          <a:p>
            <a:pPr lvl="4"/>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72" name="Conector de Seta Reta 71">
            <a:extLst>
              <a:ext uri="{FF2B5EF4-FFF2-40B4-BE49-F238E27FC236}">
                <a16:creationId xmlns:a16="http://schemas.microsoft.com/office/drawing/2014/main" id="{8A211181-9714-44CE-B242-0A5D994301A6}"/>
              </a:ext>
            </a:extLst>
          </p:cNvPr>
          <p:cNvCxnSpPr>
            <a:cxnSpLocks/>
          </p:cNvCxnSpPr>
          <p:nvPr userDrawn="1"/>
        </p:nvCxnSpPr>
        <p:spPr>
          <a:xfrm flipH="1">
            <a:off x="10605708" y="4625478"/>
            <a:ext cx="334107" cy="0"/>
          </a:xfrm>
          <a:prstGeom prst="straightConnector1">
            <a:avLst/>
          </a:prstGeom>
          <a:ln w="38100">
            <a:solidFill>
              <a:srgbClr val="2E2E8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to 73">
            <a:extLst>
              <a:ext uri="{FF2B5EF4-FFF2-40B4-BE49-F238E27FC236}">
                <a16:creationId xmlns:a16="http://schemas.microsoft.com/office/drawing/2014/main" id="{6E595A7A-32F0-4BF9-BAF5-5B00555D49E3}"/>
              </a:ext>
            </a:extLst>
          </p:cNvPr>
          <p:cNvCxnSpPr>
            <a:cxnSpLocks/>
          </p:cNvCxnSpPr>
          <p:nvPr userDrawn="1"/>
        </p:nvCxnSpPr>
        <p:spPr>
          <a:xfrm>
            <a:off x="10928837" y="2979824"/>
            <a:ext cx="0" cy="1645654"/>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pic>
        <p:nvPicPr>
          <p:cNvPr id="70" name="Imagem 69">
            <a:extLst>
              <a:ext uri="{FF2B5EF4-FFF2-40B4-BE49-F238E27FC236}">
                <a16:creationId xmlns:a16="http://schemas.microsoft.com/office/drawing/2014/main" id="{C25DB8D6-A0C0-426A-A457-C4334373C990}"/>
              </a:ext>
            </a:extLst>
          </p:cNvPr>
          <p:cNvPicPr>
            <a:picLocks noChangeAspect="1"/>
          </p:cNvPicPr>
          <p:nvPr userDrawn="1"/>
        </p:nvPicPr>
        <p:blipFill>
          <a:blip r:embed="rId2"/>
          <a:stretch>
            <a:fillRect/>
          </a:stretch>
        </p:blipFill>
        <p:spPr>
          <a:xfrm>
            <a:off x="7672693" y="5229123"/>
            <a:ext cx="812923" cy="651064"/>
          </a:xfrm>
          <a:prstGeom prst="rect">
            <a:avLst/>
          </a:prstGeom>
        </p:spPr>
      </p:pic>
      <p:sp>
        <p:nvSpPr>
          <p:cNvPr id="58" name="Título 1">
            <a:extLst>
              <a:ext uri="{FF2B5EF4-FFF2-40B4-BE49-F238E27FC236}">
                <a16:creationId xmlns:a16="http://schemas.microsoft.com/office/drawing/2014/main" id="{10D46219-9845-4371-8B5B-B7E55A741726}"/>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69" name="Elipse 68">
            <a:extLst>
              <a:ext uri="{FF2B5EF4-FFF2-40B4-BE49-F238E27FC236}">
                <a16:creationId xmlns:a16="http://schemas.microsoft.com/office/drawing/2014/main" id="{4A2636C8-3D78-4766-9550-478D4DE70D4E}"/>
              </a:ext>
            </a:extLst>
          </p:cNvPr>
          <p:cNvSpPr/>
          <p:nvPr userDrawn="1"/>
        </p:nvSpPr>
        <p:spPr>
          <a:xfrm>
            <a:off x="1651874" y="1521035"/>
            <a:ext cx="1842066" cy="1419726"/>
          </a:xfrm>
          <a:prstGeom prst="ellipse">
            <a:avLst/>
          </a:prstGeom>
          <a:solidFill>
            <a:srgbClr val="29B7EB"/>
          </a:solidFill>
          <a:ln w="28575">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Espaço Reservado para Texto 16">
            <a:extLst>
              <a:ext uri="{FF2B5EF4-FFF2-40B4-BE49-F238E27FC236}">
                <a16:creationId xmlns:a16="http://schemas.microsoft.com/office/drawing/2014/main" id="{81AB8613-1221-45C0-9473-8D6FBABE454D}"/>
              </a:ext>
            </a:extLst>
          </p:cNvPr>
          <p:cNvSpPr>
            <a:spLocks noGrp="1"/>
          </p:cNvSpPr>
          <p:nvPr>
            <p:ph type="body" sz="quarter" idx="13" hasCustomPrompt="1"/>
          </p:nvPr>
        </p:nvSpPr>
        <p:spPr>
          <a:xfrm>
            <a:off x="1651875" y="2209901"/>
            <a:ext cx="1842064" cy="442596"/>
          </a:xfrm>
          <a:prstGeom prst="rect">
            <a:avLst/>
          </a:prstGeom>
        </p:spPr>
        <p:txBody>
          <a:bodyPr/>
          <a:lstStyle>
            <a:lvl1pPr marL="0" indent="0" algn="ctr">
              <a:buNone/>
              <a:defRPr sz="1200" b="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 name="Espaço Reservado para Imagem 2">
            <a:extLst>
              <a:ext uri="{FF2B5EF4-FFF2-40B4-BE49-F238E27FC236}">
                <a16:creationId xmlns:a16="http://schemas.microsoft.com/office/drawing/2014/main" id="{76A4D199-7584-4F36-8BAB-A579AD04724C}"/>
              </a:ext>
            </a:extLst>
          </p:cNvPr>
          <p:cNvSpPr>
            <a:spLocks noGrp="1"/>
          </p:cNvSpPr>
          <p:nvPr>
            <p:ph type="pic" sz="quarter" idx="62" hasCustomPrompt="1"/>
          </p:nvPr>
        </p:nvSpPr>
        <p:spPr>
          <a:xfrm>
            <a:off x="226029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76" name="Espaço Reservado para Imagem 2">
            <a:extLst>
              <a:ext uri="{FF2B5EF4-FFF2-40B4-BE49-F238E27FC236}">
                <a16:creationId xmlns:a16="http://schemas.microsoft.com/office/drawing/2014/main" id="{F8A989EF-5165-4E5E-8E3F-28FFEE921F40}"/>
              </a:ext>
            </a:extLst>
          </p:cNvPr>
          <p:cNvSpPr>
            <a:spLocks noGrp="1"/>
          </p:cNvSpPr>
          <p:nvPr>
            <p:ph type="pic" sz="quarter" idx="63" hasCustomPrompt="1"/>
          </p:nvPr>
        </p:nvSpPr>
        <p:spPr>
          <a:xfrm>
            <a:off x="506813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78" name="Espaço Reservado para Imagem 2">
            <a:extLst>
              <a:ext uri="{FF2B5EF4-FFF2-40B4-BE49-F238E27FC236}">
                <a16:creationId xmlns:a16="http://schemas.microsoft.com/office/drawing/2014/main" id="{951A5BE0-B17C-40CF-8CBB-E9F3643830EB}"/>
              </a:ext>
            </a:extLst>
          </p:cNvPr>
          <p:cNvSpPr>
            <a:spLocks noGrp="1"/>
          </p:cNvSpPr>
          <p:nvPr>
            <p:ph type="pic" sz="quarter" idx="64" hasCustomPrompt="1"/>
          </p:nvPr>
        </p:nvSpPr>
        <p:spPr>
          <a:xfrm>
            <a:off x="782837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0" name="Espaço Reservado para Imagem 2">
            <a:extLst>
              <a:ext uri="{FF2B5EF4-FFF2-40B4-BE49-F238E27FC236}">
                <a16:creationId xmlns:a16="http://schemas.microsoft.com/office/drawing/2014/main" id="{77E00772-4021-4B89-8C8D-34B712476463}"/>
              </a:ext>
            </a:extLst>
          </p:cNvPr>
          <p:cNvSpPr>
            <a:spLocks noGrp="1"/>
          </p:cNvSpPr>
          <p:nvPr>
            <p:ph type="pic" sz="quarter" idx="65" hasCustomPrompt="1"/>
          </p:nvPr>
        </p:nvSpPr>
        <p:spPr>
          <a:xfrm>
            <a:off x="10588610" y="1653668"/>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5" name="Espaço Reservado para Imagem 2">
            <a:extLst>
              <a:ext uri="{FF2B5EF4-FFF2-40B4-BE49-F238E27FC236}">
                <a16:creationId xmlns:a16="http://schemas.microsoft.com/office/drawing/2014/main" id="{8A463C62-1624-4161-A8B6-0E93D8DA8A6B}"/>
              </a:ext>
            </a:extLst>
          </p:cNvPr>
          <p:cNvSpPr>
            <a:spLocks noGrp="1"/>
          </p:cNvSpPr>
          <p:nvPr>
            <p:ph type="pic" sz="quarter" idx="66" hasCustomPrompt="1"/>
          </p:nvPr>
        </p:nvSpPr>
        <p:spPr>
          <a:xfrm>
            <a:off x="967826"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6" name="Espaço Reservado para Imagem 2">
            <a:extLst>
              <a:ext uri="{FF2B5EF4-FFF2-40B4-BE49-F238E27FC236}">
                <a16:creationId xmlns:a16="http://schemas.microsoft.com/office/drawing/2014/main" id="{619E9DD5-E43F-4EA7-94CA-EB3669465A3C}"/>
              </a:ext>
            </a:extLst>
          </p:cNvPr>
          <p:cNvSpPr>
            <a:spLocks noGrp="1"/>
          </p:cNvSpPr>
          <p:nvPr>
            <p:ph type="pic" sz="quarter" idx="67" hasCustomPrompt="1"/>
          </p:nvPr>
        </p:nvSpPr>
        <p:spPr>
          <a:xfrm>
            <a:off x="3730927"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89" name="Espaço Reservado para Imagem 2">
            <a:extLst>
              <a:ext uri="{FF2B5EF4-FFF2-40B4-BE49-F238E27FC236}">
                <a16:creationId xmlns:a16="http://schemas.microsoft.com/office/drawing/2014/main" id="{2F157E78-5A51-4820-96D1-1EE05D0497FE}"/>
              </a:ext>
            </a:extLst>
          </p:cNvPr>
          <p:cNvSpPr>
            <a:spLocks noGrp="1"/>
          </p:cNvSpPr>
          <p:nvPr>
            <p:ph type="pic" sz="quarter" idx="68" hasCustomPrompt="1"/>
          </p:nvPr>
        </p:nvSpPr>
        <p:spPr>
          <a:xfrm>
            <a:off x="6491167"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90" name="Espaço Reservado para Imagem 2">
            <a:extLst>
              <a:ext uri="{FF2B5EF4-FFF2-40B4-BE49-F238E27FC236}">
                <a16:creationId xmlns:a16="http://schemas.microsoft.com/office/drawing/2014/main" id="{2FF93421-209E-432C-9859-7F259BB46D3B}"/>
              </a:ext>
            </a:extLst>
          </p:cNvPr>
          <p:cNvSpPr>
            <a:spLocks noGrp="1"/>
          </p:cNvSpPr>
          <p:nvPr>
            <p:ph type="pic" sz="quarter" idx="69" hasCustomPrompt="1"/>
          </p:nvPr>
        </p:nvSpPr>
        <p:spPr>
          <a:xfrm>
            <a:off x="9288585" y="4040596"/>
            <a:ext cx="625231" cy="509587"/>
          </a:xfrm>
          <a:prstGeom prst="rect">
            <a:avLst/>
          </a:prstGeom>
        </p:spPr>
        <p:txBody>
          <a:bodyPr/>
          <a:lstStyle>
            <a:lvl1pPr marL="0" indent="0">
              <a:buNone/>
              <a:defRPr sz="1200">
                <a:solidFill>
                  <a:schemeClr val="tx1">
                    <a:lumMod val="65000"/>
                    <a:lumOff val="35000"/>
                  </a:schemeClr>
                </a:solidFill>
              </a:defRPr>
            </a:lvl1pPr>
          </a:lstStyle>
          <a:p>
            <a:r>
              <a:rPr lang="pt-BR" dirty="0"/>
              <a:t>Imagem</a:t>
            </a:r>
            <a:endParaRPr lang="en-US" dirty="0"/>
          </a:p>
        </p:txBody>
      </p:sp>
      <p:sp>
        <p:nvSpPr>
          <p:cNvPr id="55" name="Espaço Reservado para Imagem 3">
            <a:extLst>
              <a:ext uri="{FF2B5EF4-FFF2-40B4-BE49-F238E27FC236}">
                <a16:creationId xmlns:a16="http://schemas.microsoft.com/office/drawing/2014/main" id="{59C1D038-7D97-41E4-B158-44C74B955B71}"/>
              </a:ext>
            </a:extLst>
          </p:cNvPr>
          <p:cNvSpPr>
            <a:spLocks noGrp="1"/>
          </p:cNvSpPr>
          <p:nvPr>
            <p:ph type="pic" sz="quarter" idx="70"/>
          </p:nvPr>
        </p:nvSpPr>
        <p:spPr>
          <a:xfrm>
            <a:off x="11031004" y="142803"/>
            <a:ext cx="980831" cy="330200"/>
          </a:xfrm>
          <a:prstGeom prst="rect">
            <a:avLst/>
          </a:prstGeom>
          <a:blipFill>
            <a:blip r:embed="rId3"/>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245634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2286831" y="1088219"/>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3688260" y="1088219"/>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2286831" y="2768342"/>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3688260" y="2768342"/>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2286831" y="4456044"/>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3688260" y="4456044"/>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a16="http://schemas.microsoft.com/office/drawing/2014/main" id="{E83CBA7D-B67A-4FD6-82D2-2AF742268E5F}"/>
              </a:ext>
            </a:extLst>
          </p:cNvPr>
          <p:cNvSpPr/>
          <p:nvPr userDrawn="1"/>
        </p:nvSpPr>
        <p:spPr>
          <a:xfrm>
            <a:off x="2286831" y="6025377"/>
            <a:ext cx="6813095" cy="494596"/>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2538729" y="6105933"/>
            <a:ext cx="6357413" cy="331369"/>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6" name="Espaço Reservado para Imagem 3">
            <a:extLst>
              <a:ext uri="{FF2B5EF4-FFF2-40B4-BE49-F238E27FC236}">
                <a16:creationId xmlns:a16="http://schemas.microsoft.com/office/drawing/2014/main" id="{5CCED3C6-EF17-4CEC-991E-F6E13353D49D}"/>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04308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2286831" y="1088219"/>
            <a:ext cx="1631358" cy="135160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3688260" y="1088219"/>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1760731" y="2768342"/>
            <a:ext cx="2157457" cy="135160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3688260" y="2768342"/>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1288782" y="4456044"/>
            <a:ext cx="2629407" cy="135160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3688260" y="4456044"/>
            <a:ext cx="5409558" cy="135885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42913"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a16="http://schemas.microsoft.com/office/drawing/2014/main" id="{E83CBA7D-B67A-4FD6-82D2-2AF742268E5F}"/>
              </a:ext>
            </a:extLst>
          </p:cNvPr>
          <p:cNvSpPr/>
          <p:nvPr userDrawn="1"/>
        </p:nvSpPr>
        <p:spPr>
          <a:xfrm>
            <a:off x="998353" y="6025377"/>
            <a:ext cx="8101574" cy="494596"/>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2538729" y="6105933"/>
            <a:ext cx="6357413" cy="331369"/>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6" name="Espaço Reservado para Imagem 3">
            <a:extLst>
              <a:ext uri="{FF2B5EF4-FFF2-40B4-BE49-F238E27FC236}">
                <a16:creationId xmlns:a16="http://schemas.microsoft.com/office/drawing/2014/main" id="{CCA731EE-19A5-4569-9D71-DF450228D3F0}"/>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98152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Layout Personalizado">
    <p:bg>
      <p:bgPr>
        <a:gradFill flip="none" rotWithShape="1">
          <a:gsLst>
            <a:gs pos="80000">
              <a:srgbClr val="110090"/>
            </a:gs>
            <a:gs pos="80000">
              <a:schemeClr val="bg1"/>
            </a:gs>
          </a:gsLst>
          <a:lin ang="16200000" scaled="1"/>
          <a:tileRect/>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E4F6C2C3-5CD8-4681-8810-03D81CC80FDF}"/>
              </a:ext>
            </a:extLst>
          </p:cNvPr>
          <p:cNvSpPr/>
          <p:nvPr userDrawn="1"/>
        </p:nvSpPr>
        <p:spPr>
          <a:xfrm>
            <a:off x="271020" y="1277021"/>
            <a:ext cx="5726260" cy="158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E0D4AB13-59FF-4353-AB69-5743C0444FC5}"/>
              </a:ext>
            </a:extLst>
          </p:cNvPr>
          <p:cNvSpPr/>
          <p:nvPr userDrawn="1"/>
        </p:nvSpPr>
        <p:spPr>
          <a:xfrm>
            <a:off x="1816093" y="1591423"/>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p:nvPr>
        </p:nvSpPr>
        <p:spPr>
          <a:xfrm>
            <a:off x="2017276" y="1724744"/>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6" name="Retângulo 45">
            <a:extLst>
              <a:ext uri="{FF2B5EF4-FFF2-40B4-BE49-F238E27FC236}">
                <a16:creationId xmlns:a16="http://schemas.microsoft.com/office/drawing/2014/main" id="{337D6AB1-2731-4995-8846-D9347F6C6A40}"/>
              </a:ext>
            </a:extLst>
          </p:cNvPr>
          <p:cNvSpPr/>
          <p:nvPr userDrawn="1"/>
        </p:nvSpPr>
        <p:spPr>
          <a:xfrm>
            <a:off x="271020" y="2983834"/>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9" name="Retângulo 48">
            <a:extLst>
              <a:ext uri="{FF2B5EF4-FFF2-40B4-BE49-F238E27FC236}">
                <a16:creationId xmlns:a16="http://schemas.microsoft.com/office/drawing/2014/main" id="{BD88D972-7929-497A-8B09-BFD9FF3BD1D8}"/>
              </a:ext>
            </a:extLst>
          </p:cNvPr>
          <p:cNvSpPr/>
          <p:nvPr userDrawn="1"/>
        </p:nvSpPr>
        <p:spPr>
          <a:xfrm>
            <a:off x="271020" y="4917466"/>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34564E7D-3C21-416C-BD36-68A10AD5700D}"/>
              </a:ext>
            </a:extLst>
          </p:cNvPr>
          <p:cNvSpPr/>
          <p:nvPr userDrawn="1"/>
        </p:nvSpPr>
        <p:spPr>
          <a:xfrm>
            <a:off x="6262898" y="1277021"/>
            <a:ext cx="5726260" cy="1580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54">
            <a:extLst>
              <a:ext uri="{FF2B5EF4-FFF2-40B4-BE49-F238E27FC236}">
                <a16:creationId xmlns:a16="http://schemas.microsoft.com/office/drawing/2014/main" id="{6CB39144-1380-4AE4-8034-6853AAC55C61}"/>
              </a:ext>
            </a:extLst>
          </p:cNvPr>
          <p:cNvSpPr/>
          <p:nvPr userDrawn="1"/>
        </p:nvSpPr>
        <p:spPr>
          <a:xfrm>
            <a:off x="6262898" y="2983834"/>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F5A92363-E1F7-4C71-A1BA-ED60C5F6F399}"/>
              </a:ext>
            </a:extLst>
          </p:cNvPr>
          <p:cNvSpPr/>
          <p:nvPr userDrawn="1"/>
        </p:nvSpPr>
        <p:spPr>
          <a:xfrm>
            <a:off x="6262898" y="4917466"/>
            <a:ext cx="5726260" cy="176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A1F09654-607B-489F-B27F-E03C9341F7BD}"/>
              </a:ext>
            </a:extLst>
          </p:cNvPr>
          <p:cNvSpPr/>
          <p:nvPr userDrawn="1"/>
        </p:nvSpPr>
        <p:spPr>
          <a:xfrm>
            <a:off x="9881663" y="6382335"/>
            <a:ext cx="1742489" cy="246221"/>
          </a:xfrm>
          <a:prstGeom prst="rect">
            <a:avLst/>
          </a:prstGeom>
        </p:spPr>
        <p:txBody>
          <a:bodyPr wrap="square">
            <a:spAutoFit/>
          </a:bodyPr>
          <a:lstStyle/>
          <a:p>
            <a:pPr algn="r"/>
            <a:r>
              <a:rPr lang="pt-BR" sz="1000" b="0" i="1" dirty="0" err="1">
                <a:solidFill>
                  <a:srgbClr val="464749"/>
                </a:solidFill>
                <a:effectLst/>
                <a:latin typeface="Calibri" panose="020F0502020204030204" pitchFamily="34" charset="0"/>
              </a:rPr>
              <a:t>Confidential</a:t>
            </a:r>
            <a:endParaRPr lang="pt-BR" sz="1000" i="1" dirty="0">
              <a:solidFill>
                <a:srgbClr val="464749"/>
              </a:solidFill>
            </a:endParaRPr>
          </a:p>
        </p:txBody>
      </p:sp>
      <p:sp>
        <p:nvSpPr>
          <p:cNvPr id="28" name="Espaço Reservado para Número de Slide 9">
            <a:extLst>
              <a:ext uri="{FF2B5EF4-FFF2-40B4-BE49-F238E27FC236}">
                <a16:creationId xmlns:a16="http://schemas.microsoft.com/office/drawing/2014/main" id="{AA9597DD-9AC3-4C46-90BD-A4C12F639887}"/>
              </a:ext>
            </a:extLst>
          </p:cNvPr>
          <p:cNvSpPr txBox="1">
            <a:spLocks/>
          </p:cNvSpPr>
          <p:nvPr userDrawn="1"/>
        </p:nvSpPr>
        <p:spPr>
          <a:xfrm>
            <a:off x="11288081"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r"/>
              <a:t>‹#›</a:t>
            </a:fld>
            <a:endParaRPr lang="pt-BR" sz="1000" i="1" dirty="0">
              <a:solidFill>
                <a:srgbClr val="464749"/>
              </a:solidFill>
              <a:latin typeface="Calibri" panose="020F0502020204030204" pitchFamily="34" charset="0"/>
              <a:cs typeface="Calibri" panose="020F0502020204030204" pitchFamily="34" charset="0"/>
            </a:endParaRPr>
          </a:p>
        </p:txBody>
      </p:sp>
      <p:sp>
        <p:nvSpPr>
          <p:cNvPr id="31" name="Título 1">
            <a:extLst>
              <a:ext uri="{FF2B5EF4-FFF2-40B4-BE49-F238E27FC236}">
                <a16:creationId xmlns:a16="http://schemas.microsoft.com/office/drawing/2014/main" id="{1357F332-6220-4E4D-A488-DEFB94CE9170}"/>
              </a:ext>
            </a:extLst>
          </p:cNvPr>
          <p:cNvSpPr>
            <a:spLocks noGrp="1"/>
          </p:cNvSpPr>
          <p:nvPr>
            <p:ph type="title" hasCustomPrompt="1"/>
          </p:nvPr>
        </p:nvSpPr>
        <p:spPr>
          <a:xfrm>
            <a:off x="1069730" y="486226"/>
            <a:ext cx="10284069"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2" name="Espaço Reservado para Imagem 10">
            <a:extLst>
              <a:ext uri="{FF2B5EF4-FFF2-40B4-BE49-F238E27FC236}">
                <a16:creationId xmlns:a16="http://schemas.microsoft.com/office/drawing/2014/main" id="{0FAB96EB-F9D1-49B0-BE0B-D965197AB7CE}"/>
              </a:ext>
            </a:extLst>
          </p:cNvPr>
          <p:cNvSpPr>
            <a:spLocks noGrp="1"/>
          </p:cNvSpPr>
          <p:nvPr>
            <p:ph type="pic" sz="quarter" idx="22"/>
          </p:nvPr>
        </p:nvSpPr>
        <p:spPr>
          <a:xfrm>
            <a:off x="504173" y="1643934"/>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4" name="Retângulo 33">
            <a:extLst>
              <a:ext uri="{FF2B5EF4-FFF2-40B4-BE49-F238E27FC236}">
                <a16:creationId xmlns:a16="http://schemas.microsoft.com/office/drawing/2014/main" id="{4C038B58-BD47-4560-B1C7-533CBD825839}"/>
              </a:ext>
            </a:extLst>
          </p:cNvPr>
          <p:cNvSpPr/>
          <p:nvPr userDrawn="1"/>
        </p:nvSpPr>
        <p:spPr>
          <a:xfrm>
            <a:off x="7817609" y="1591423"/>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Espaço Reservado para Texto 9">
            <a:extLst>
              <a:ext uri="{FF2B5EF4-FFF2-40B4-BE49-F238E27FC236}">
                <a16:creationId xmlns:a16="http://schemas.microsoft.com/office/drawing/2014/main" id="{588D4FC1-ACDB-4D5E-8E95-992BF79B941E}"/>
              </a:ext>
            </a:extLst>
          </p:cNvPr>
          <p:cNvSpPr>
            <a:spLocks noGrp="1"/>
          </p:cNvSpPr>
          <p:nvPr>
            <p:ph type="body" sz="quarter" idx="61"/>
          </p:nvPr>
        </p:nvSpPr>
        <p:spPr>
          <a:xfrm>
            <a:off x="8018793" y="1724744"/>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6" name="Espaço Reservado para Imagem 10">
            <a:extLst>
              <a:ext uri="{FF2B5EF4-FFF2-40B4-BE49-F238E27FC236}">
                <a16:creationId xmlns:a16="http://schemas.microsoft.com/office/drawing/2014/main" id="{10C578BD-DA9E-41AA-9190-1C5BA93787EC}"/>
              </a:ext>
            </a:extLst>
          </p:cNvPr>
          <p:cNvSpPr>
            <a:spLocks noGrp="1"/>
          </p:cNvSpPr>
          <p:nvPr>
            <p:ph type="pic" sz="quarter" idx="62"/>
          </p:nvPr>
        </p:nvSpPr>
        <p:spPr>
          <a:xfrm>
            <a:off x="6505689" y="1643934"/>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3" name="Retângulo 42">
            <a:extLst>
              <a:ext uri="{FF2B5EF4-FFF2-40B4-BE49-F238E27FC236}">
                <a16:creationId xmlns:a16="http://schemas.microsoft.com/office/drawing/2014/main" id="{59D2F6EF-DFC2-43A0-B70A-B98FE91CA68B}"/>
              </a:ext>
            </a:extLst>
          </p:cNvPr>
          <p:cNvSpPr/>
          <p:nvPr userDrawn="1"/>
        </p:nvSpPr>
        <p:spPr>
          <a:xfrm>
            <a:off x="1816093" y="3392482"/>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spaço Reservado para Texto 9">
            <a:extLst>
              <a:ext uri="{FF2B5EF4-FFF2-40B4-BE49-F238E27FC236}">
                <a16:creationId xmlns:a16="http://schemas.microsoft.com/office/drawing/2014/main" id="{D0CC9AB9-FCBE-47E3-9279-EBA80E71F18C}"/>
              </a:ext>
            </a:extLst>
          </p:cNvPr>
          <p:cNvSpPr>
            <a:spLocks noGrp="1"/>
          </p:cNvSpPr>
          <p:nvPr>
            <p:ph type="body" sz="quarter" idx="63"/>
          </p:nvPr>
        </p:nvSpPr>
        <p:spPr>
          <a:xfrm>
            <a:off x="2017276" y="3568335"/>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10">
            <a:extLst>
              <a:ext uri="{FF2B5EF4-FFF2-40B4-BE49-F238E27FC236}">
                <a16:creationId xmlns:a16="http://schemas.microsoft.com/office/drawing/2014/main" id="{BEA54655-EE2A-4064-AC02-7F89A4F7CC9F}"/>
              </a:ext>
            </a:extLst>
          </p:cNvPr>
          <p:cNvSpPr>
            <a:spLocks noGrp="1"/>
          </p:cNvSpPr>
          <p:nvPr>
            <p:ph type="pic" sz="quarter" idx="64"/>
          </p:nvPr>
        </p:nvSpPr>
        <p:spPr>
          <a:xfrm>
            <a:off x="504173" y="3444993"/>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8" name="Retângulo 47">
            <a:extLst>
              <a:ext uri="{FF2B5EF4-FFF2-40B4-BE49-F238E27FC236}">
                <a16:creationId xmlns:a16="http://schemas.microsoft.com/office/drawing/2014/main" id="{A6EFCC2A-7D48-47AF-8CEE-BB9D0DC23A10}"/>
              </a:ext>
            </a:extLst>
          </p:cNvPr>
          <p:cNvSpPr/>
          <p:nvPr userDrawn="1"/>
        </p:nvSpPr>
        <p:spPr>
          <a:xfrm>
            <a:off x="7817609" y="3392482"/>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Espaço Reservado para Texto 9">
            <a:extLst>
              <a:ext uri="{FF2B5EF4-FFF2-40B4-BE49-F238E27FC236}">
                <a16:creationId xmlns:a16="http://schemas.microsoft.com/office/drawing/2014/main" id="{E0B09D05-EE65-4CE6-BD52-7E2F22D5E137}"/>
              </a:ext>
            </a:extLst>
          </p:cNvPr>
          <p:cNvSpPr>
            <a:spLocks noGrp="1"/>
          </p:cNvSpPr>
          <p:nvPr>
            <p:ph type="body" sz="quarter" idx="65"/>
          </p:nvPr>
        </p:nvSpPr>
        <p:spPr>
          <a:xfrm>
            <a:off x="8018793" y="3568335"/>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4" name="Espaço Reservado para Imagem 10">
            <a:extLst>
              <a:ext uri="{FF2B5EF4-FFF2-40B4-BE49-F238E27FC236}">
                <a16:creationId xmlns:a16="http://schemas.microsoft.com/office/drawing/2014/main" id="{74FA6724-5B66-407B-9E4E-C23282C36B42}"/>
              </a:ext>
            </a:extLst>
          </p:cNvPr>
          <p:cNvSpPr>
            <a:spLocks noGrp="1"/>
          </p:cNvSpPr>
          <p:nvPr>
            <p:ph type="pic" sz="quarter" idx="66"/>
          </p:nvPr>
        </p:nvSpPr>
        <p:spPr>
          <a:xfrm>
            <a:off x="6505689" y="3444993"/>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57" name="Retângulo 56">
            <a:extLst>
              <a:ext uri="{FF2B5EF4-FFF2-40B4-BE49-F238E27FC236}">
                <a16:creationId xmlns:a16="http://schemas.microsoft.com/office/drawing/2014/main" id="{11405440-3BD2-4F8E-B9D2-994F3B19F321}"/>
              </a:ext>
            </a:extLst>
          </p:cNvPr>
          <p:cNvSpPr/>
          <p:nvPr userDrawn="1"/>
        </p:nvSpPr>
        <p:spPr>
          <a:xfrm>
            <a:off x="1816093" y="5326114"/>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Espaço Reservado para Texto 9">
            <a:extLst>
              <a:ext uri="{FF2B5EF4-FFF2-40B4-BE49-F238E27FC236}">
                <a16:creationId xmlns:a16="http://schemas.microsoft.com/office/drawing/2014/main" id="{BCFA835A-A209-4DED-85AE-1EA88D941820}"/>
              </a:ext>
            </a:extLst>
          </p:cNvPr>
          <p:cNvSpPr>
            <a:spLocks noGrp="1"/>
          </p:cNvSpPr>
          <p:nvPr>
            <p:ph type="body" sz="quarter" idx="67"/>
          </p:nvPr>
        </p:nvSpPr>
        <p:spPr>
          <a:xfrm>
            <a:off x="2017276" y="5501967"/>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64" name="Espaço Reservado para Imagem 10">
            <a:extLst>
              <a:ext uri="{FF2B5EF4-FFF2-40B4-BE49-F238E27FC236}">
                <a16:creationId xmlns:a16="http://schemas.microsoft.com/office/drawing/2014/main" id="{98CC7794-A973-4C19-AAC0-A5F24B4C4E78}"/>
              </a:ext>
            </a:extLst>
          </p:cNvPr>
          <p:cNvSpPr>
            <a:spLocks noGrp="1"/>
          </p:cNvSpPr>
          <p:nvPr>
            <p:ph type="pic" sz="quarter" idx="68"/>
          </p:nvPr>
        </p:nvSpPr>
        <p:spPr>
          <a:xfrm>
            <a:off x="504173" y="5378625"/>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66" name="Retângulo 65">
            <a:extLst>
              <a:ext uri="{FF2B5EF4-FFF2-40B4-BE49-F238E27FC236}">
                <a16:creationId xmlns:a16="http://schemas.microsoft.com/office/drawing/2014/main" id="{E2B8BC2C-3EDD-4889-8C40-75EB85FB526D}"/>
              </a:ext>
            </a:extLst>
          </p:cNvPr>
          <p:cNvSpPr/>
          <p:nvPr userDrawn="1"/>
        </p:nvSpPr>
        <p:spPr>
          <a:xfrm>
            <a:off x="7817609" y="5326114"/>
            <a:ext cx="3870219" cy="9515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Espaço Reservado para Texto 9">
            <a:extLst>
              <a:ext uri="{FF2B5EF4-FFF2-40B4-BE49-F238E27FC236}">
                <a16:creationId xmlns:a16="http://schemas.microsoft.com/office/drawing/2014/main" id="{93163D33-89C1-4FC6-BEF9-E6A866E52360}"/>
              </a:ext>
            </a:extLst>
          </p:cNvPr>
          <p:cNvSpPr>
            <a:spLocks noGrp="1"/>
          </p:cNvSpPr>
          <p:nvPr>
            <p:ph type="body" sz="quarter" idx="69"/>
          </p:nvPr>
        </p:nvSpPr>
        <p:spPr>
          <a:xfrm>
            <a:off x="8018793" y="5501967"/>
            <a:ext cx="3467850" cy="599882"/>
          </a:xfrm>
          <a:prstGeom prst="rect">
            <a:avLst/>
          </a:prstGeom>
        </p:spPr>
        <p:txBody>
          <a:bodyPr/>
          <a:lstStyle>
            <a:lvl1pPr marL="0" indent="0" algn="l">
              <a:buNone/>
              <a:defRPr sz="1200"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71" name="Espaço Reservado para Imagem 10">
            <a:extLst>
              <a:ext uri="{FF2B5EF4-FFF2-40B4-BE49-F238E27FC236}">
                <a16:creationId xmlns:a16="http://schemas.microsoft.com/office/drawing/2014/main" id="{79023202-ADE5-4EC1-904F-A96D08039AF9}"/>
              </a:ext>
            </a:extLst>
          </p:cNvPr>
          <p:cNvSpPr>
            <a:spLocks noGrp="1"/>
          </p:cNvSpPr>
          <p:nvPr>
            <p:ph type="pic" sz="quarter" idx="70"/>
          </p:nvPr>
        </p:nvSpPr>
        <p:spPr>
          <a:xfrm>
            <a:off x="6505689" y="5378625"/>
            <a:ext cx="1078768" cy="846566"/>
          </a:xfrm>
          <a:prstGeom prst="rect">
            <a:avLst/>
          </a:prstGeom>
        </p:spPr>
        <p:txBody>
          <a:bodyPr/>
          <a:lstStyle>
            <a:lvl1pPr marL="0" indent="0">
              <a:buNone/>
              <a:defRPr sz="1400">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3" name="Espaço Reservado para Imagem 3">
            <a:extLst>
              <a:ext uri="{FF2B5EF4-FFF2-40B4-BE49-F238E27FC236}">
                <a16:creationId xmlns:a16="http://schemas.microsoft.com/office/drawing/2014/main" id="{F24A484D-FCBD-422A-9009-9C63CDB891E9}"/>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207454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Layout Personalizado">
    <p:bg>
      <p:bgPr>
        <a:solidFill>
          <a:schemeClr val="bg1"/>
        </a:solidFill>
        <a:effectLst/>
      </p:bgPr>
    </p:bg>
    <p:spTree>
      <p:nvGrpSpPr>
        <p:cNvPr id="1" name=""/>
        <p:cNvGrpSpPr/>
        <p:nvPr/>
      </p:nvGrpSpPr>
      <p:grpSpPr>
        <a:xfrm>
          <a:off x="0" y="0"/>
          <a:ext cx="0" cy="0"/>
          <a:chOff x="0" y="0"/>
          <a:chExt cx="0" cy="0"/>
        </a:xfrm>
      </p:grpSpPr>
      <p:sp>
        <p:nvSpPr>
          <p:cNvPr id="35" name="Paralelogramo 34">
            <a:extLst>
              <a:ext uri="{FF2B5EF4-FFF2-40B4-BE49-F238E27FC236}">
                <a16:creationId xmlns:a16="http://schemas.microsoft.com/office/drawing/2014/main" id="{4B6C006E-57E1-4B0C-83F9-5C103869DE9D}"/>
              </a:ext>
            </a:extLst>
          </p:cNvPr>
          <p:cNvSpPr/>
          <p:nvPr userDrawn="1"/>
        </p:nvSpPr>
        <p:spPr>
          <a:xfrm>
            <a:off x="417012" y="1384986"/>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hasCustomPrompt="1"/>
          </p:nvPr>
        </p:nvSpPr>
        <p:spPr>
          <a:xfrm>
            <a:off x="610537" y="1442692"/>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8" name="Título 1">
            <a:extLst>
              <a:ext uri="{FF2B5EF4-FFF2-40B4-BE49-F238E27FC236}">
                <a16:creationId xmlns:a16="http://schemas.microsoft.com/office/drawing/2014/main" id="{F143A82D-8400-48B1-A8AA-4C23C1FA1E89}"/>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a:t>Trebuchet M font normal (size 24)</a:t>
            </a:r>
          </a:p>
        </p:txBody>
      </p:sp>
      <p:sp>
        <p:nvSpPr>
          <p:cNvPr id="37" name="Paralelogramo 36">
            <a:extLst>
              <a:ext uri="{FF2B5EF4-FFF2-40B4-BE49-F238E27FC236}">
                <a16:creationId xmlns:a16="http://schemas.microsoft.com/office/drawing/2014/main" id="{9B04BEC8-5172-4668-9449-3BFB424BBE88}"/>
              </a:ext>
            </a:extLst>
          </p:cNvPr>
          <p:cNvSpPr/>
          <p:nvPr userDrawn="1"/>
        </p:nvSpPr>
        <p:spPr>
          <a:xfrm>
            <a:off x="5681832" y="1384986"/>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0" name="Espaço Reservado para Texto 19">
            <a:extLst>
              <a:ext uri="{FF2B5EF4-FFF2-40B4-BE49-F238E27FC236}">
                <a16:creationId xmlns:a16="http://schemas.microsoft.com/office/drawing/2014/main" id="{5365872E-527B-435B-B285-E212D45ED628}"/>
              </a:ext>
            </a:extLst>
          </p:cNvPr>
          <p:cNvSpPr>
            <a:spLocks noGrp="1"/>
          </p:cNvSpPr>
          <p:nvPr>
            <p:ph type="body" sz="quarter" idx="59" hasCustomPrompt="1"/>
          </p:nvPr>
        </p:nvSpPr>
        <p:spPr>
          <a:xfrm>
            <a:off x="5875356" y="1442692"/>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46" name="Paralelogramo 45">
            <a:extLst>
              <a:ext uri="{FF2B5EF4-FFF2-40B4-BE49-F238E27FC236}">
                <a16:creationId xmlns:a16="http://schemas.microsoft.com/office/drawing/2014/main" id="{8C3BFE34-34B7-42DF-8AC4-7A4090CD66DD}"/>
              </a:ext>
            </a:extLst>
          </p:cNvPr>
          <p:cNvSpPr/>
          <p:nvPr userDrawn="1"/>
        </p:nvSpPr>
        <p:spPr>
          <a:xfrm>
            <a:off x="417012" y="4021420"/>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0" name="Espaço Reservado para Texto 19">
            <a:extLst>
              <a:ext uri="{FF2B5EF4-FFF2-40B4-BE49-F238E27FC236}">
                <a16:creationId xmlns:a16="http://schemas.microsoft.com/office/drawing/2014/main" id="{564C7577-C9B4-404B-B218-B8A9DB86C8E3}"/>
              </a:ext>
            </a:extLst>
          </p:cNvPr>
          <p:cNvSpPr>
            <a:spLocks noGrp="1"/>
          </p:cNvSpPr>
          <p:nvPr>
            <p:ph type="body" sz="quarter" idx="61" hasCustomPrompt="1"/>
          </p:nvPr>
        </p:nvSpPr>
        <p:spPr>
          <a:xfrm>
            <a:off x="610537" y="4079126"/>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2" name="Paralelogramo 51">
            <a:extLst>
              <a:ext uri="{FF2B5EF4-FFF2-40B4-BE49-F238E27FC236}">
                <a16:creationId xmlns:a16="http://schemas.microsoft.com/office/drawing/2014/main" id="{39C1DE08-61BE-41BB-B44E-D5D1FF5EDDF2}"/>
              </a:ext>
            </a:extLst>
          </p:cNvPr>
          <p:cNvSpPr/>
          <p:nvPr userDrawn="1"/>
        </p:nvSpPr>
        <p:spPr>
          <a:xfrm>
            <a:off x="5681832" y="4021420"/>
            <a:ext cx="4972085"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3" name="Espaço Reservado para Texto 19">
            <a:extLst>
              <a:ext uri="{FF2B5EF4-FFF2-40B4-BE49-F238E27FC236}">
                <a16:creationId xmlns:a16="http://schemas.microsoft.com/office/drawing/2014/main" id="{7A28D0C4-1DA6-4F8C-92B4-02B5E2D89409}"/>
              </a:ext>
            </a:extLst>
          </p:cNvPr>
          <p:cNvSpPr>
            <a:spLocks noGrp="1"/>
          </p:cNvSpPr>
          <p:nvPr>
            <p:ph type="body" sz="quarter" idx="63" hasCustomPrompt="1"/>
          </p:nvPr>
        </p:nvSpPr>
        <p:spPr>
          <a:xfrm>
            <a:off x="5875356" y="4079126"/>
            <a:ext cx="4456283"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0" name="Espaço Reservado para Imagem 3">
            <a:extLst>
              <a:ext uri="{FF2B5EF4-FFF2-40B4-BE49-F238E27FC236}">
                <a16:creationId xmlns:a16="http://schemas.microsoft.com/office/drawing/2014/main" id="{95F4F395-2A8F-4A76-8457-6B59BAE074EA}"/>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 name="Rectangle 1">
            <a:extLst>
              <a:ext uri="{FF2B5EF4-FFF2-40B4-BE49-F238E27FC236}">
                <a16:creationId xmlns:a16="http://schemas.microsoft.com/office/drawing/2014/main" id="{074235BF-6A92-4CCF-9C54-7D2563DF0DDF}"/>
              </a:ext>
            </a:extLst>
          </p:cNvPr>
          <p:cNvSpPr/>
          <p:nvPr userDrawn="1"/>
        </p:nvSpPr>
        <p:spPr>
          <a:xfrm>
            <a:off x="417011" y="1888183"/>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1" name="Rectangle 20">
            <a:extLst>
              <a:ext uri="{FF2B5EF4-FFF2-40B4-BE49-F238E27FC236}">
                <a16:creationId xmlns:a16="http://schemas.microsoft.com/office/drawing/2014/main" id="{7F4F43F8-F685-470F-84B8-6508AB9D5547}"/>
              </a:ext>
            </a:extLst>
          </p:cNvPr>
          <p:cNvSpPr/>
          <p:nvPr userDrawn="1"/>
        </p:nvSpPr>
        <p:spPr>
          <a:xfrm>
            <a:off x="5681832" y="1869963"/>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CFC57BF2-6B15-4F6F-8EDB-A2BEA414CBAA}"/>
              </a:ext>
            </a:extLst>
          </p:cNvPr>
          <p:cNvSpPr/>
          <p:nvPr userDrawn="1"/>
        </p:nvSpPr>
        <p:spPr>
          <a:xfrm>
            <a:off x="417012" y="4511752"/>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6F089F10-0B27-424C-A831-3EA27E4D5D64}"/>
              </a:ext>
            </a:extLst>
          </p:cNvPr>
          <p:cNvSpPr/>
          <p:nvPr userDrawn="1"/>
        </p:nvSpPr>
        <p:spPr>
          <a:xfrm>
            <a:off x="5681832" y="4525585"/>
            <a:ext cx="4843334" cy="1864316"/>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Espaço Reservado para Texto 19">
            <a:extLst>
              <a:ext uri="{FF2B5EF4-FFF2-40B4-BE49-F238E27FC236}">
                <a16:creationId xmlns:a16="http://schemas.microsoft.com/office/drawing/2014/main" id="{BCE950E9-B459-43DF-87F1-4B4B74C15DF2}"/>
              </a:ext>
            </a:extLst>
          </p:cNvPr>
          <p:cNvSpPr>
            <a:spLocks noGrp="1"/>
          </p:cNvSpPr>
          <p:nvPr>
            <p:ph type="body" sz="quarter" idx="64" hasCustomPrompt="1"/>
          </p:nvPr>
        </p:nvSpPr>
        <p:spPr>
          <a:xfrm>
            <a:off x="610537" y="1984187"/>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1" name="Espaço Reservado para Texto 19">
            <a:extLst>
              <a:ext uri="{FF2B5EF4-FFF2-40B4-BE49-F238E27FC236}">
                <a16:creationId xmlns:a16="http://schemas.microsoft.com/office/drawing/2014/main" id="{CBD2EDD9-49B2-4BEC-A5F2-4C22DFAC680D}"/>
              </a:ext>
            </a:extLst>
          </p:cNvPr>
          <p:cNvSpPr>
            <a:spLocks noGrp="1"/>
          </p:cNvSpPr>
          <p:nvPr>
            <p:ph type="body" sz="quarter" idx="65" hasCustomPrompt="1"/>
          </p:nvPr>
        </p:nvSpPr>
        <p:spPr>
          <a:xfrm>
            <a:off x="610537" y="4645185"/>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2" name="Espaço Reservado para Texto 19">
            <a:extLst>
              <a:ext uri="{FF2B5EF4-FFF2-40B4-BE49-F238E27FC236}">
                <a16:creationId xmlns:a16="http://schemas.microsoft.com/office/drawing/2014/main" id="{499A8434-6E32-4D8F-A148-30A492FD9923}"/>
              </a:ext>
            </a:extLst>
          </p:cNvPr>
          <p:cNvSpPr>
            <a:spLocks noGrp="1"/>
          </p:cNvSpPr>
          <p:nvPr>
            <p:ph type="body" sz="quarter" idx="66" hasCustomPrompt="1"/>
          </p:nvPr>
        </p:nvSpPr>
        <p:spPr>
          <a:xfrm>
            <a:off x="5875356" y="1984187"/>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
        <p:nvSpPr>
          <p:cNvPr id="33" name="Espaço Reservado para Texto 19">
            <a:extLst>
              <a:ext uri="{FF2B5EF4-FFF2-40B4-BE49-F238E27FC236}">
                <a16:creationId xmlns:a16="http://schemas.microsoft.com/office/drawing/2014/main" id="{97EE9B05-49FD-42D5-8AB1-C3C4EF016CDC}"/>
              </a:ext>
            </a:extLst>
          </p:cNvPr>
          <p:cNvSpPr>
            <a:spLocks noGrp="1"/>
          </p:cNvSpPr>
          <p:nvPr>
            <p:ph type="body" sz="quarter" idx="67" hasCustomPrompt="1"/>
          </p:nvPr>
        </p:nvSpPr>
        <p:spPr>
          <a:xfrm>
            <a:off x="5875356" y="4645185"/>
            <a:ext cx="4456283" cy="1655658"/>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a:t>Calibri font (size 12)</a:t>
            </a:r>
          </a:p>
        </p:txBody>
      </p:sp>
    </p:spTree>
    <p:extLst>
      <p:ext uri="{BB962C8B-B14F-4D97-AF65-F5344CB8AC3E}">
        <p14:creationId xmlns:p14="http://schemas.microsoft.com/office/powerpoint/2010/main" val="2142206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n-ea"/>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dirty="0" err="1"/>
              <a:t>Trebuchet</a:t>
            </a:r>
            <a:r>
              <a:rPr lang="pt-BR" dirty="0"/>
              <a:t> M </a:t>
            </a:r>
            <a:r>
              <a:rPr lang="pt-BR" dirty="0" err="1"/>
              <a:t>font</a:t>
            </a:r>
            <a:r>
              <a:rPr lang="pt-BR" dirty="0"/>
              <a:t> normal (</a:t>
            </a:r>
            <a:r>
              <a:rPr lang="pt-BR" dirty="0" err="1"/>
              <a:t>size</a:t>
            </a:r>
            <a:r>
              <a:rPr lang="pt-BR" dirty="0"/>
              <a:t> 24)</a:t>
            </a:r>
          </a:p>
        </p:txBody>
      </p:sp>
      <p:sp>
        <p:nvSpPr>
          <p:cNvPr id="5" name="Content Placeholder 2">
            <a:extLst>
              <a:ext uri="{FF2B5EF4-FFF2-40B4-BE49-F238E27FC236}">
                <a16:creationId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2791705613"/>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39B11373-D29C-41FE-AEC0-0DCDEA96A94C}"/>
              </a:ext>
            </a:extLst>
          </p:cNvPr>
          <p:cNvSpPr/>
          <p:nvPr userDrawn="1"/>
        </p:nvSpPr>
        <p:spPr>
          <a:xfrm>
            <a:off x="440681"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F184C6CB-BF96-4D11-A8D6-C522B702E9DE}"/>
              </a:ext>
            </a:extLst>
          </p:cNvPr>
          <p:cNvSpPr>
            <a:spLocks noGrp="1"/>
          </p:cNvSpPr>
          <p:nvPr>
            <p:ph type="body" sz="quarter" idx="23" hasCustomPrompt="1"/>
          </p:nvPr>
        </p:nvSpPr>
        <p:spPr>
          <a:xfrm>
            <a:off x="709747"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 name="Espaço Reservado para Imagem 3">
            <a:extLst>
              <a:ext uri="{FF2B5EF4-FFF2-40B4-BE49-F238E27FC236}">
                <a16:creationId xmlns:a16="http://schemas.microsoft.com/office/drawing/2014/main" id="{92C17516-0040-4C90-B78D-2EA28CE35BC6}"/>
              </a:ext>
            </a:extLst>
          </p:cNvPr>
          <p:cNvSpPr>
            <a:spLocks noGrp="1"/>
          </p:cNvSpPr>
          <p:nvPr>
            <p:ph type="pic" sz="quarter" idx="36"/>
          </p:nvPr>
        </p:nvSpPr>
        <p:spPr>
          <a:xfrm>
            <a:off x="440681"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6" name="Espaço Reservado para Número de Slide 9">
            <a:extLst>
              <a:ext uri="{FF2B5EF4-FFF2-40B4-BE49-F238E27FC236}">
                <a16:creationId xmlns:a16="http://schemas.microsoft.com/office/drawing/2014/main" id="{D7FBD592-1C78-4C26-9A4C-85E3C14ACB95}"/>
              </a:ext>
            </a:extLst>
          </p:cNvPr>
          <p:cNvSpPr txBox="1">
            <a:spLocks/>
          </p:cNvSpPr>
          <p:nvPr userDrawn="1"/>
        </p:nvSpPr>
        <p:spPr>
          <a:xfrm>
            <a:off x="10918344"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00" i="1" dirty="0">
              <a:solidFill>
                <a:srgbClr val="464749"/>
              </a:solidFill>
              <a:latin typeface="Calibri" panose="020F0502020204030204" pitchFamily="34" charset="0"/>
              <a:cs typeface="Calibri" panose="020F0502020204030204" pitchFamily="34" charset="0"/>
            </a:endParaRPr>
          </a:p>
        </p:txBody>
      </p:sp>
      <p:sp>
        <p:nvSpPr>
          <p:cNvPr id="8" name="Título 1">
            <a:extLst>
              <a:ext uri="{FF2B5EF4-FFF2-40B4-BE49-F238E27FC236}">
                <a16:creationId xmlns:a16="http://schemas.microsoft.com/office/drawing/2014/main" id="{01AFBEBE-81FC-4ACF-A8FD-F5CFB47898E3}"/>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2" name="Paralelogramo 21">
            <a:extLst>
              <a:ext uri="{FF2B5EF4-FFF2-40B4-BE49-F238E27FC236}">
                <a16:creationId xmlns:a16="http://schemas.microsoft.com/office/drawing/2014/main" id="{9E1610B1-B5B9-4AD2-91CC-F9EEFF4C037E}"/>
              </a:ext>
            </a:extLst>
          </p:cNvPr>
          <p:cNvSpPr/>
          <p:nvPr userDrawn="1"/>
        </p:nvSpPr>
        <p:spPr>
          <a:xfrm>
            <a:off x="4309436"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25E3C822-1A3A-42C9-AA4E-AC6D466C9075}"/>
              </a:ext>
            </a:extLst>
          </p:cNvPr>
          <p:cNvSpPr>
            <a:spLocks noGrp="1"/>
          </p:cNvSpPr>
          <p:nvPr>
            <p:ph type="body" sz="quarter" idx="50" hasCustomPrompt="1"/>
          </p:nvPr>
        </p:nvSpPr>
        <p:spPr>
          <a:xfrm>
            <a:off x="4578501"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4" name="Espaço Reservado para Imagem 3">
            <a:extLst>
              <a:ext uri="{FF2B5EF4-FFF2-40B4-BE49-F238E27FC236}">
                <a16:creationId xmlns:a16="http://schemas.microsoft.com/office/drawing/2014/main" id="{26B2FAA9-EB12-4733-B70D-1CA8B5F5A72F}"/>
              </a:ext>
            </a:extLst>
          </p:cNvPr>
          <p:cNvSpPr>
            <a:spLocks noGrp="1"/>
          </p:cNvSpPr>
          <p:nvPr>
            <p:ph type="pic" sz="quarter" idx="51"/>
          </p:nvPr>
        </p:nvSpPr>
        <p:spPr>
          <a:xfrm>
            <a:off x="4309436"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25" name="Paralelogramo 24">
            <a:extLst>
              <a:ext uri="{FF2B5EF4-FFF2-40B4-BE49-F238E27FC236}">
                <a16:creationId xmlns:a16="http://schemas.microsoft.com/office/drawing/2014/main" id="{F49B4FA4-99E5-4001-9F87-3BFD00F2C5CF}"/>
              </a:ext>
            </a:extLst>
          </p:cNvPr>
          <p:cNvSpPr/>
          <p:nvPr userDrawn="1"/>
        </p:nvSpPr>
        <p:spPr>
          <a:xfrm>
            <a:off x="8265878" y="1384986"/>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03A73CF5-E7B7-4FFE-9B29-07E390336DC6}"/>
              </a:ext>
            </a:extLst>
          </p:cNvPr>
          <p:cNvSpPr>
            <a:spLocks noGrp="1"/>
          </p:cNvSpPr>
          <p:nvPr>
            <p:ph type="body" sz="quarter" idx="52" hasCustomPrompt="1"/>
          </p:nvPr>
        </p:nvSpPr>
        <p:spPr>
          <a:xfrm>
            <a:off x="8534943" y="1442692"/>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7" name="Espaço Reservado para Imagem 3">
            <a:extLst>
              <a:ext uri="{FF2B5EF4-FFF2-40B4-BE49-F238E27FC236}">
                <a16:creationId xmlns:a16="http://schemas.microsoft.com/office/drawing/2014/main" id="{9CE542CD-3575-40ED-9F3D-DDF5822C89EF}"/>
              </a:ext>
            </a:extLst>
          </p:cNvPr>
          <p:cNvSpPr>
            <a:spLocks noGrp="1"/>
          </p:cNvSpPr>
          <p:nvPr>
            <p:ph type="pic" sz="quarter" idx="53"/>
          </p:nvPr>
        </p:nvSpPr>
        <p:spPr>
          <a:xfrm>
            <a:off x="8265878" y="1889151"/>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a16="http://schemas.microsoft.com/office/drawing/2014/main" id="{8800BC33-51E9-4511-A9E3-042210D54934}"/>
              </a:ext>
            </a:extLst>
          </p:cNvPr>
          <p:cNvSpPr/>
          <p:nvPr userDrawn="1"/>
        </p:nvSpPr>
        <p:spPr>
          <a:xfrm>
            <a:off x="440681"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52408491-F20B-47B0-AFC7-DC99BD3C1CF9}"/>
              </a:ext>
            </a:extLst>
          </p:cNvPr>
          <p:cNvSpPr>
            <a:spLocks noGrp="1"/>
          </p:cNvSpPr>
          <p:nvPr>
            <p:ph type="body" sz="quarter" idx="54" hasCustomPrompt="1"/>
          </p:nvPr>
        </p:nvSpPr>
        <p:spPr>
          <a:xfrm>
            <a:off x="709747"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0" name="Espaço Reservado para Imagem 3">
            <a:extLst>
              <a:ext uri="{FF2B5EF4-FFF2-40B4-BE49-F238E27FC236}">
                <a16:creationId xmlns:a16="http://schemas.microsoft.com/office/drawing/2014/main" id="{7D20CC92-01DA-4DF2-8364-A48816F452A2}"/>
              </a:ext>
            </a:extLst>
          </p:cNvPr>
          <p:cNvSpPr>
            <a:spLocks noGrp="1"/>
          </p:cNvSpPr>
          <p:nvPr>
            <p:ph type="pic" sz="quarter" idx="55"/>
          </p:nvPr>
        </p:nvSpPr>
        <p:spPr>
          <a:xfrm>
            <a:off x="440681"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1" name="Paralelogramo 30">
            <a:extLst>
              <a:ext uri="{FF2B5EF4-FFF2-40B4-BE49-F238E27FC236}">
                <a16:creationId xmlns:a16="http://schemas.microsoft.com/office/drawing/2014/main" id="{4289ACBE-3228-4201-88F1-49AA3475B9EE}"/>
              </a:ext>
            </a:extLst>
          </p:cNvPr>
          <p:cNvSpPr/>
          <p:nvPr userDrawn="1"/>
        </p:nvSpPr>
        <p:spPr>
          <a:xfrm>
            <a:off x="4309436"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BDCE7FF3-CECF-4345-8BE0-E39E7805F7A5}"/>
              </a:ext>
            </a:extLst>
          </p:cNvPr>
          <p:cNvSpPr>
            <a:spLocks noGrp="1"/>
          </p:cNvSpPr>
          <p:nvPr>
            <p:ph type="body" sz="quarter" idx="56" hasCustomPrompt="1"/>
          </p:nvPr>
        </p:nvSpPr>
        <p:spPr>
          <a:xfrm>
            <a:off x="4578501"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3" name="Espaço Reservado para Imagem 3">
            <a:extLst>
              <a:ext uri="{FF2B5EF4-FFF2-40B4-BE49-F238E27FC236}">
                <a16:creationId xmlns:a16="http://schemas.microsoft.com/office/drawing/2014/main" id="{1FD37CA1-8EFB-416A-819C-53B48CF2EC72}"/>
              </a:ext>
            </a:extLst>
          </p:cNvPr>
          <p:cNvSpPr>
            <a:spLocks noGrp="1"/>
          </p:cNvSpPr>
          <p:nvPr>
            <p:ph type="pic" sz="quarter" idx="57"/>
          </p:nvPr>
        </p:nvSpPr>
        <p:spPr>
          <a:xfrm>
            <a:off x="4309436"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a16="http://schemas.microsoft.com/office/drawing/2014/main" id="{16E641CA-4975-4647-91F7-FB9C5DE30DA6}"/>
              </a:ext>
            </a:extLst>
          </p:cNvPr>
          <p:cNvSpPr/>
          <p:nvPr userDrawn="1"/>
        </p:nvSpPr>
        <p:spPr>
          <a:xfrm>
            <a:off x="8265878" y="3829165"/>
            <a:ext cx="3386290" cy="369764"/>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CB0C6092-4AC4-47FF-BB51-7E8FCC5D77A3}"/>
              </a:ext>
            </a:extLst>
          </p:cNvPr>
          <p:cNvSpPr>
            <a:spLocks noGrp="1"/>
          </p:cNvSpPr>
          <p:nvPr>
            <p:ph type="body" sz="quarter" idx="58" hasCustomPrompt="1"/>
          </p:nvPr>
        </p:nvSpPr>
        <p:spPr>
          <a:xfrm>
            <a:off x="8534943" y="3886871"/>
            <a:ext cx="3034998" cy="254355"/>
          </a:xfrm>
          <a:prstGeom prst="rect">
            <a:avLst/>
          </a:prstGeom>
        </p:spPr>
        <p:txBody>
          <a:bodyPr/>
          <a:lstStyle>
            <a:lvl1pPr marL="0" indent="0">
              <a:buFontTx/>
              <a:buNone/>
              <a:defRPr sz="12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6" name="Espaço Reservado para Imagem 3">
            <a:extLst>
              <a:ext uri="{FF2B5EF4-FFF2-40B4-BE49-F238E27FC236}">
                <a16:creationId xmlns:a16="http://schemas.microsoft.com/office/drawing/2014/main" id="{03DC3AF3-6466-44C0-BF20-38AC2B007210}"/>
              </a:ext>
            </a:extLst>
          </p:cNvPr>
          <p:cNvSpPr>
            <a:spLocks noGrp="1"/>
          </p:cNvSpPr>
          <p:nvPr>
            <p:ph type="pic" sz="quarter" idx="59"/>
          </p:nvPr>
        </p:nvSpPr>
        <p:spPr>
          <a:xfrm>
            <a:off x="8265878" y="4333330"/>
            <a:ext cx="3298603" cy="1840638"/>
          </a:xfrm>
          <a:prstGeom prst="rect">
            <a:avLst/>
          </a:prstGeom>
        </p:spPr>
        <p:txBody>
          <a:bodyPr/>
          <a:lstStyle>
            <a:lvl1pPr marL="0" indent="0">
              <a:buNone/>
              <a:defRPr sz="1400" baseline="0">
                <a:latin typeface="Calibri "/>
                <a:cs typeface="Calibri" panose="020F0502020204030204" pitchFamily="34" charset="0"/>
              </a:defRPr>
            </a:lvl1pPr>
          </a:lstStyle>
          <a:p>
            <a:endParaRPr lang="pt-BR" dirty="0"/>
          </a:p>
        </p:txBody>
      </p:sp>
      <p:sp>
        <p:nvSpPr>
          <p:cNvPr id="39" name="Espaço Reservado para Texto 7">
            <a:extLst>
              <a:ext uri="{FF2B5EF4-FFF2-40B4-BE49-F238E27FC236}">
                <a16:creationId xmlns:a16="http://schemas.microsoft.com/office/drawing/2014/main" id="{9B5D2AE9-6EEA-478A-842F-230B0D467115}"/>
              </a:ext>
            </a:extLst>
          </p:cNvPr>
          <p:cNvSpPr>
            <a:spLocks noGrp="1"/>
          </p:cNvSpPr>
          <p:nvPr>
            <p:ph type="body" sz="quarter" idx="60" hasCustomPrompt="1"/>
          </p:nvPr>
        </p:nvSpPr>
        <p:spPr>
          <a:xfrm>
            <a:off x="285553" y="6306666"/>
            <a:ext cx="6866282" cy="285204"/>
          </a:xfrm>
          <a:prstGeom prst="rect">
            <a:avLst/>
          </a:prstGeom>
        </p:spPr>
        <p:txBody>
          <a:bodyPr/>
          <a:lstStyle>
            <a:lvl1pPr marL="0" indent="0" algn="l">
              <a:buNone/>
              <a:defRPr sz="12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spaço Reservado para Imagem 3">
            <a:extLst>
              <a:ext uri="{FF2B5EF4-FFF2-40B4-BE49-F238E27FC236}">
                <a16:creationId xmlns:a16="http://schemas.microsoft.com/office/drawing/2014/main" id="{8C8FE6CD-99A0-4D49-8CEB-987B778F2CD9}"/>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805881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35" name="Retângulo 34">
            <a:extLst>
              <a:ext uri="{FF2B5EF4-FFF2-40B4-BE49-F238E27FC236}">
                <a16:creationId xmlns:a16="http://schemas.microsoft.com/office/drawing/2014/main" id="{4B6C006E-57E1-4B0C-83F9-5C103869DE9D}"/>
              </a:ext>
            </a:extLst>
          </p:cNvPr>
          <p:cNvSpPr/>
          <p:nvPr userDrawn="1"/>
        </p:nvSpPr>
        <p:spPr>
          <a:xfrm>
            <a:off x="838199" y="1384986"/>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tângulo 16">
            <a:extLst>
              <a:ext uri="{FF2B5EF4-FFF2-40B4-BE49-F238E27FC236}">
                <a16:creationId xmlns:a16="http://schemas.microsoft.com/office/drawing/2014/main" id="{ABCDD9A7-A5D1-4278-9EFD-B6D2474D99FD}"/>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CF7BA7E1-F266-4B83-B75A-DA0A9A15DE78}"/>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spaço Reservado para Texto 19">
            <a:extLst>
              <a:ext uri="{FF2B5EF4-FFF2-40B4-BE49-F238E27FC236}">
                <a16:creationId xmlns:a16="http://schemas.microsoft.com/office/drawing/2014/main" id="{F9B84722-891A-4901-8021-B15EFE04D470}"/>
              </a:ext>
            </a:extLst>
          </p:cNvPr>
          <p:cNvSpPr>
            <a:spLocks noGrp="1"/>
          </p:cNvSpPr>
          <p:nvPr>
            <p:ph type="body" sz="quarter" idx="23"/>
          </p:nvPr>
        </p:nvSpPr>
        <p:spPr>
          <a:xfrm>
            <a:off x="896209" y="1442692"/>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 name="Espaço Reservado para Imagem 3">
            <a:extLst>
              <a:ext uri="{FF2B5EF4-FFF2-40B4-BE49-F238E27FC236}">
                <a16:creationId xmlns:a16="http://schemas.microsoft.com/office/drawing/2014/main" id="{C7A72F15-75B2-4D82-ABCF-8BB38ADA163D}"/>
              </a:ext>
            </a:extLst>
          </p:cNvPr>
          <p:cNvSpPr>
            <a:spLocks noGrp="1"/>
          </p:cNvSpPr>
          <p:nvPr>
            <p:ph type="pic" sz="quarter" idx="36"/>
          </p:nvPr>
        </p:nvSpPr>
        <p:spPr>
          <a:xfrm>
            <a:off x="896208" y="1889151"/>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pic>
        <p:nvPicPr>
          <p:cNvPr id="24" name="Gráfico 23">
            <a:extLst>
              <a:ext uri="{FF2B5EF4-FFF2-40B4-BE49-F238E27FC236}">
                <a16:creationId xmlns:a16="http://schemas.microsoft.com/office/drawing/2014/main" id="{EBAA5919-339E-4F2E-B2E2-0E38E1035E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25" name="Espaço Reservado para Texto 7">
            <a:extLst>
              <a:ext uri="{FF2B5EF4-FFF2-40B4-BE49-F238E27FC236}">
                <a16:creationId xmlns:a16="http://schemas.microsoft.com/office/drawing/2014/main" id="{27624D09-6B8E-4ACF-AE20-BD894DFE5369}"/>
              </a:ext>
            </a:extLst>
          </p:cNvPr>
          <p:cNvSpPr>
            <a:spLocks noGrp="1"/>
          </p:cNvSpPr>
          <p:nvPr>
            <p:ph type="body" sz="quarter" idx="49"/>
          </p:nvPr>
        </p:nvSpPr>
        <p:spPr>
          <a:xfrm>
            <a:off x="838200" y="847619"/>
            <a:ext cx="8209269" cy="462287"/>
          </a:xfrm>
          <a:prstGeom prst="rect">
            <a:avLst/>
          </a:prstGeom>
        </p:spPr>
        <p:txBody>
          <a:bodyPr/>
          <a:lstStyle>
            <a:lvl1pPr marL="0" indent="0" algn="l">
              <a:buNone/>
              <a:defRPr sz="1400">
                <a:solidFill>
                  <a:schemeClr val="bg1"/>
                </a:solidFill>
                <a:latin typeface="Trebuchet MS" panose="020B0603020202020204" pitchFamily="34" charset="0"/>
              </a:defRPr>
            </a:lvl1pPr>
          </a:lstStyle>
          <a:p>
            <a:pPr lvl="0"/>
            <a:endParaRPr lang="pt-BR" dirty="0"/>
          </a:p>
        </p:txBody>
      </p:sp>
      <p:sp>
        <p:nvSpPr>
          <p:cNvPr id="26" name="Título 1">
            <a:extLst>
              <a:ext uri="{FF2B5EF4-FFF2-40B4-BE49-F238E27FC236}">
                <a16:creationId xmlns:a16="http://schemas.microsoft.com/office/drawing/2014/main" id="{DB790202-521C-4007-99FD-90F30F35FF1A}"/>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8" name="Retângulo 37">
            <a:extLst>
              <a:ext uri="{FF2B5EF4-FFF2-40B4-BE49-F238E27FC236}">
                <a16:creationId xmlns:a16="http://schemas.microsoft.com/office/drawing/2014/main" id="{FAA628E6-D8DE-4614-8A24-EF93A13ECA49}"/>
              </a:ext>
            </a:extLst>
          </p:cNvPr>
          <p:cNvSpPr/>
          <p:nvPr userDrawn="1"/>
        </p:nvSpPr>
        <p:spPr>
          <a:xfrm>
            <a:off x="6393292" y="1384986"/>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9" name="Espaço Reservado para Texto 19">
            <a:extLst>
              <a:ext uri="{FF2B5EF4-FFF2-40B4-BE49-F238E27FC236}">
                <a16:creationId xmlns:a16="http://schemas.microsoft.com/office/drawing/2014/main" id="{E5686117-430C-481A-9D66-34A3E8899408}"/>
              </a:ext>
            </a:extLst>
          </p:cNvPr>
          <p:cNvSpPr>
            <a:spLocks noGrp="1"/>
          </p:cNvSpPr>
          <p:nvPr>
            <p:ph type="body" sz="quarter" idx="54"/>
          </p:nvPr>
        </p:nvSpPr>
        <p:spPr>
          <a:xfrm>
            <a:off x="6451302" y="1442692"/>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1" name="Espaço Reservado para Imagem 3">
            <a:extLst>
              <a:ext uri="{FF2B5EF4-FFF2-40B4-BE49-F238E27FC236}">
                <a16:creationId xmlns:a16="http://schemas.microsoft.com/office/drawing/2014/main" id="{45BB84AF-10D9-451E-B1FE-D78FF24853FF}"/>
              </a:ext>
            </a:extLst>
          </p:cNvPr>
          <p:cNvSpPr>
            <a:spLocks noGrp="1"/>
          </p:cNvSpPr>
          <p:nvPr>
            <p:ph type="pic" sz="quarter" idx="55"/>
          </p:nvPr>
        </p:nvSpPr>
        <p:spPr>
          <a:xfrm>
            <a:off x="6451301" y="1889151"/>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
        <p:nvSpPr>
          <p:cNvPr id="42" name="Retângulo 41">
            <a:extLst>
              <a:ext uri="{FF2B5EF4-FFF2-40B4-BE49-F238E27FC236}">
                <a16:creationId xmlns:a16="http://schemas.microsoft.com/office/drawing/2014/main" id="{FC85ED11-DA16-4F5F-9DA5-C16D34B87EE5}"/>
              </a:ext>
            </a:extLst>
          </p:cNvPr>
          <p:cNvSpPr/>
          <p:nvPr userDrawn="1"/>
        </p:nvSpPr>
        <p:spPr>
          <a:xfrm>
            <a:off x="838199" y="4261232"/>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63024EAE-549E-49B4-988D-BBE6397D1C89}"/>
              </a:ext>
            </a:extLst>
          </p:cNvPr>
          <p:cNvSpPr>
            <a:spLocks noGrp="1"/>
          </p:cNvSpPr>
          <p:nvPr>
            <p:ph type="body" sz="quarter" idx="56"/>
          </p:nvPr>
        </p:nvSpPr>
        <p:spPr>
          <a:xfrm>
            <a:off x="896209" y="4318938"/>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3">
            <a:extLst>
              <a:ext uri="{FF2B5EF4-FFF2-40B4-BE49-F238E27FC236}">
                <a16:creationId xmlns:a16="http://schemas.microsoft.com/office/drawing/2014/main" id="{B865271B-DB0C-4FAC-8672-71FB96CB9F17}"/>
              </a:ext>
            </a:extLst>
          </p:cNvPr>
          <p:cNvSpPr>
            <a:spLocks noGrp="1"/>
          </p:cNvSpPr>
          <p:nvPr>
            <p:ph type="pic" sz="quarter" idx="57"/>
          </p:nvPr>
        </p:nvSpPr>
        <p:spPr>
          <a:xfrm>
            <a:off x="896208" y="4765397"/>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
        <p:nvSpPr>
          <p:cNvPr id="47" name="Retângulo 46">
            <a:extLst>
              <a:ext uri="{FF2B5EF4-FFF2-40B4-BE49-F238E27FC236}">
                <a16:creationId xmlns:a16="http://schemas.microsoft.com/office/drawing/2014/main" id="{76E8F4DB-7303-405F-A6B2-00675D6FF5C2}"/>
              </a:ext>
            </a:extLst>
          </p:cNvPr>
          <p:cNvSpPr/>
          <p:nvPr userDrawn="1"/>
        </p:nvSpPr>
        <p:spPr>
          <a:xfrm>
            <a:off x="6393292" y="4261232"/>
            <a:ext cx="4972085" cy="369764"/>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8" name="Espaço Reservado para Texto 19">
            <a:extLst>
              <a:ext uri="{FF2B5EF4-FFF2-40B4-BE49-F238E27FC236}">
                <a16:creationId xmlns:a16="http://schemas.microsoft.com/office/drawing/2014/main" id="{4977A76A-8126-49C2-934D-FABC2ACB5544}"/>
              </a:ext>
            </a:extLst>
          </p:cNvPr>
          <p:cNvSpPr>
            <a:spLocks noGrp="1"/>
          </p:cNvSpPr>
          <p:nvPr>
            <p:ph type="body" sz="quarter" idx="58"/>
          </p:nvPr>
        </p:nvSpPr>
        <p:spPr>
          <a:xfrm>
            <a:off x="6451302" y="4318938"/>
            <a:ext cx="4856065" cy="254355"/>
          </a:xfrm>
          <a:prstGeom prst="rect">
            <a:avLst/>
          </a:prstGeom>
        </p:spPr>
        <p:txBody>
          <a:bodyPr/>
          <a:lstStyle>
            <a:lvl1pPr marL="0" indent="0">
              <a:buFontTx/>
              <a:buNone/>
              <a:defRPr sz="1200"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9" name="Espaço Reservado para Imagem 3">
            <a:extLst>
              <a:ext uri="{FF2B5EF4-FFF2-40B4-BE49-F238E27FC236}">
                <a16:creationId xmlns:a16="http://schemas.microsoft.com/office/drawing/2014/main" id="{6AAD1EC8-2D46-4F92-A6B5-20B962DB6AF7}"/>
              </a:ext>
            </a:extLst>
          </p:cNvPr>
          <p:cNvSpPr>
            <a:spLocks noGrp="1"/>
          </p:cNvSpPr>
          <p:nvPr>
            <p:ph type="pic" sz="quarter" idx="59"/>
          </p:nvPr>
        </p:nvSpPr>
        <p:spPr>
          <a:xfrm>
            <a:off x="6451301" y="4765397"/>
            <a:ext cx="4856064" cy="1840638"/>
          </a:xfrm>
          <a:prstGeom prst="rect">
            <a:avLst/>
          </a:prstGeom>
        </p:spPr>
        <p:txBody>
          <a:bodyPr/>
          <a:lstStyle>
            <a:lvl1pPr marL="0" indent="0">
              <a:buNone/>
              <a:defRPr sz="1400">
                <a:latin typeface="Trebuchet MS" panose="020B060302020202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62449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60D8812E-3F2D-473F-AF22-238F5E0F7D79}"/>
              </a:ext>
            </a:extLst>
          </p:cNvPr>
          <p:cNvSpPr/>
          <p:nvPr userDrawn="1"/>
        </p:nvSpPr>
        <p:spPr>
          <a:xfrm>
            <a:off x="-148084" y="3978442"/>
            <a:ext cx="6244082" cy="287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1D46427A-F27D-4EE4-B3F4-76E459B7FE45}"/>
              </a:ext>
            </a:extLst>
          </p:cNvPr>
          <p:cNvSpPr/>
          <p:nvPr userDrawn="1"/>
        </p:nvSpPr>
        <p:spPr>
          <a:xfrm>
            <a:off x="6095998" y="1160586"/>
            <a:ext cx="6244082" cy="28178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paço Reservado para Texto 19">
            <a:extLst>
              <a:ext uri="{FF2B5EF4-FFF2-40B4-BE49-F238E27FC236}">
                <a16:creationId xmlns:a16="http://schemas.microsoft.com/office/drawing/2014/main" id="{C930B804-0516-4A1E-8301-1DA836FA521A}"/>
              </a:ext>
            </a:extLst>
          </p:cNvPr>
          <p:cNvSpPr>
            <a:spLocks noGrp="1"/>
          </p:cNvSpPr>
          <p:nvPr>
            <p:ph type="body" sz="quarter" idx="23"/>
          </p:nvPr>
        </p:nvSpPr>
        <p:spPr>
          <a:xfrm>
            <a:off x="838200" y="1416379"/>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a16="http://schemas.microsoft.com/office/drawing/2014/main" id="{44ACF282-4E32-43E9-AB7D-B2E6DA042B19}"/>
              </a:ext>
            </a:extLst>
          </p:cNvPr>
          <p:cNvSpPr>
            <a:spLocks noGrp="1"/>
          </p:cNvSpPr>
          <p:nvPr>
            <p:ph type="body" sz="quarter" idx="40"/>
          </p:nvPr>
        </p:nvSpPr>
        <p:spPr>
          <a:xfrm>
            <a:off x="838228" y="4196861"/>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Texto 19">
            <a:extLst>
              <a:ext uri="{FF2B5EF4-FFF2-40B4-BE49-F238E27FC236}">
                <a16:creationId xmlns:a16="http://schemas.microsoft.com/office/drawing/2014/main" id="{AD203DC7-D671-404B-B231-5DA7B9DF5531}"/>
              </a:ext>
            </a:extLst>
          </p:cNvPr>
          <p:cNvSpPr>
            <a:spLocks noGrp="1"/>
          </p:cNvSpPr>
          <p:nvPr>
            <p:ph type="body" sz="quarter" idx="43"/>
          </p:nvPr>
        </p:nvSpPr>
        <p:spPr>
          <a:xfrm>
            <a:off x="6497708" y="1416379"/>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6" name="Espaço Reservado para Texto 19">
            <a:extLst>
              <a:ext uri="{FF2B5EF4-FFF2-40B4-BE49-F238E27FC236}">
                <a16:creationId xmlns:a16="http://schemas.microsoft.com/office/drawing/2014/main" id="{F712EBD7-F659-4B3A-9A96-4CE078059EE8}"/>
              </a:ext>
            </a:extLst>
          </p:cNvPr>
          <p:cNvSpPr>
            <a:spLocks noGrp="1"/>
          </p:cNvSpPr>
          <p:nvPr>
            <p:ph type="body" sz="quarter" idx="46"/>
          </p:nvPr>
        </p:nvSpPr>
        <p:spPr>
          <a:xfrm>
            <a:off x="6497680" y="4196861"/>
            <a:ext cx="4856065" cy="254355"/>
          </a:xfrm>
          <a:prstGeom prst="rect">
            <a:avLst/>
          </a:prstGeom>
        </p:spPr>
        <p:txBody>
          <a:bodyPr/>
          <a:lstStyle>
            <a:lvl1pPr marL="285750" indent="-285750">
              <a:buFont typeface="Arial" panose="020B0604020202020204" pitchFamily="34" charset="0"/>
              <a:buChar char="•"/>
              <a:defRPr sz="1400"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7" name="Espaço Reservado para Número de Slide 9">
            <a:extLst>
              <a:ext uri="{FF2B5EF4-FFF2-40B4-BE49-F238E27FC236}">
                <a16:creationId xmlns:a16="http://schemas.microsoft.com/office/drawing/2014/main" id="{9D99C735-4371-440B-A3D6-2776053F9CB7}"/>
              </a:ext>
            </a:extLst>
          </p:cNvPr>
          <p:cNvSpPr txBox="1">
            <a:spLocks/>
          </p:cNvSpPr>
          <p:nvPr userDrawn="1"/>
        </p:nvSpPr>
        <p:spPr>
          <a:xfrm>
            <a:off x="10918344"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00" i="1" dirty="0">
              <a:solidFill>
                <a:srgbClr val="464749"/>
              </a:solidFill>
              <a:latin typeface="Calibri" panose="020F0502020204030204" pitchFamily="34" charset="0"/>
              <a:cs typeface="Calibri" panose="020F0502020204030204" pitchFamily="34" charset="0"/>
            </a:endParaRPr>
          </a:p>
        </p:txBody>
      </p:sp>
      <p:pic>
        <p:nvPicPr>
          <p:cNvPr id="28" name="Gráfico 27">
            <a:extLst>
              <a:ext uri="{FF2B5EF4-FFF2-40B4-BE49-F238E27FC236}">
                <a16:creationId xmlns:a16="http://schemas.microsoft.com/office/drawing/2014/main" id="{5F959903-CCF9-4233-AE21-1C64771D81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42794" y="532948"/>
            <a:ext cx="979463" cy="323898"/>
          </a:xfrm>
          <a:prstGeom prst="rect">
            <a:avLst/>
          </a:prstGeom>
        </p:spPr>
      </p:pic>
      <p:sp>
        <p:nvSpPr>
          <p:cNvPr id="29" name="Espaço Reservado para Texto 7">
            <a:extLst>
              <a:ext uri="{FF2B5EF4-FFF2-40B4-BE49-F238E27FC236}">
                <a16:creationId xmlns:a16="http://schemas.microsoft.com/office/drawing/2014/main" id="{52C66238-6B3E-4CD7-AFC2-E3A06B5CEC85}"/>
              </a:ext>
            </a:extLst>
          </p:cNvPr>
          <p:cNvSpPr>
            <a:spLocks noGrp="1"/>
          </p:cNvSpPr>
          <p:nvPr>
            <p:ph type="body" sz="quarter" idx="49"/>
          </p:nvPr>
        </p:nvSpPr>
        <p:spPr>
          <a:xfrm>
            <a:off x="838200" y="847619"/>
            <a:ext cx="8209269" cy="462287"/>
          </a:xfrm>
          <a:prstGeom prst="rect">
            <a:avLst/>
          </a:prstGeom>
        </p:spPr>
        <p:txBody>
          <a:bodyPr/>
          <a:lstStyle>
            <a:lvl1pPr marL="0" indent="0" algn="l">
              <a:buNone/>
              <a:defRPr sz="1400">
                <a:solidFill>
                  <a:schemeClr val="bg1"/>
                </a:solidFill>
                <a:latin typeface="Trebuchet MS" panose="020B0603020202020204" pitchFamily="34" charset="0"/>
              </a:defRPr>
            </a:lvl1pPr>
          </a:lstStyle>
          <a:p>
            <a:pPr lvl="0"/>
            <a:endParaRPr lang="pt-BR" dirty="0"/>
          </a:p>
        </p:txBody>
      </p:sp>
      <p:sp>
        <p:nvSpPr>
          <p:cNvPr id="30" name="Título 1">
            <a:extLst>
              <a:ext uri="{FF2B5EF4-FFF2-40B4-BE49-F238E27FC236}">
                <a16:creationId xmlns:a16="http://schemas.microsoft.com/office/drawing/2014/main" id="{304FD0F1-9472-4A0A-B09A-D288A89FE2F0}"/>
              </a:ext>
            </a:extLst>
          </p:cNvPr>
          <p:cNvSpPr>
            <a:spLocks noGrp="1"/>
          </p:cNvSpPr>
          <p:nvPr>
            <p:ph type="title" hasCustomPrompt="1"/>
          </p:nvPr>
        </p:nvSpPr>
        <p:spPr>
          <a:xfrm>
            <a:off x="838200" y="486226"/>
            <a:ext cx="10515600" cy="365126"/>
          </a:xfrm>
          <a:prstGeom prst="rect">
            <a:avLst/>
          </a:prstGeom>
        </p:spPr>
        <p:txBody>
          <a:bodyPr/>
          <a:lstStyle>
            <a:lvl1pPr algn="l">
              <a:tabLst/>
              <a:defRPr sz="240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1" name="Espaço Reservado para Imagem 3">
            <a:extLst>
              <a:ext uri="{FF2B5EF4-FFF2-40B4-BE49-F238E27FC236}">
                <a16:creationId xmlns:a16="http://schemas.microsoft.com/office/drawing/2014/main" id="{C1ECB96F-81BC-4448-A3B7-E5A7CB1ACA83}"/>
              </a:ext>
            </a:extLst>
          </p:cNvPr>
          <p:cNvSpPr>
            <a:spLocks noGrp="1"/>
          </p:cNvSpPr>
          <p:nvPr>
            <p:ph type="pic" sz="quarter" idx="50"/>
          </p:nvPr>
        </p:nvSpPr>
        <p:spPr>
          <a:xfrm>
            <a:off x="6497735" y="1889151"/>
            <a:ext cx="4856064" cy="18406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2" name="Espaço Reservado para Imagem 3">
            <a:extLst>
              <a:ext uri="{FF2B5EF4-FFF2-40B4-BE49-F238E27FC236}">
                <a16:creationId xmlns:a16="http://schemas.microsoft.com/office/drawing/2014/main" id="{0966D945-59AC-4ED7-8C25-D9D504B28847}"/>
              </a:ext>
            </a:extLst>
          </p:cNvPr>
          <p:cNvSpPr>
            <a:spLocks noGrp="1"/>
          </p:cNvSpPr>
          <p:nvPr>
            <p:ph type="pic" sz="quarter" idx="51"/>
          </p:nvPr>
        </p:nvSpPr>
        <p:spPr>
          <a:xfrm>
            <a:off x="838201" y="4669633"/>
            <a:ext cx="4856064" cy="18494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3" name="Espaço Reservado para Imagem 3">
            <a:extLst>
              <a:ext uri="{FF2B5EF4-FFF2-40B4-BE49-F238E27FC236}">
                <a16:creationId xmlns:a16="http://schemas.microsoft.com/office/drawing/2014/main" id="{723C4586-0184-4FE3-829F-7A3F5717E95A}"/>
              </a:ext>
            </a:extLst>
          </p:cNvPr>
          <p:cNvSpPr>
            <a:spLocks noGrp="1"/>
          </p:cNvSpPr>
          <p:nvPr>
            <p:ph type="pic" sz="quarter" idx="52"/>
          </p:nvPr>
        </p:nvSpPr>
        <p:spPr>
          <a:xfrm>
            <a:off x="6497735" y="4669633"/>
            <a:ext cx="4856064" cy="1840638"/>
          </a:xfrm>
          <a:prstGeom prst="rect">
            <a:avLst/>
          </a:prstGeom>
        </p:spPr>
        <p:txBody>
          <a:bodyPr/>
          <a:lstStyle>
            <a:lvl1pPr marL="0" indent="0">
              <a:buNone/>
              <a:defRPr sz="1400">
                <a:solidFill>
                  <a:srgbClr val="282828"/>
                </a:solidFill>
                <a:latin typeface="Trebuchet MS" panose="020B0603020202020204" pitchFamily="34" charset="0"/>
              </a:defRPr>
            </a:lvl1pPr>
          </a:lstStyle>
          <a:p>
            <a:endParaRPr lang="pt-BR" dirty="0"/>
          </a:p>
        </p:txBody>
      </p:sp>
      <p:sp>
        <p:nvSpPr>
          <p:cNvPr id="3" name="Espaço Reservado para Gráfico 2">
            <a:extLst>
              <a:ext uri="{FF2B5EF4-FFF2-40B4-BE49-F238E27FC236}">
                <a16:creationId xmlns:a16="http://schemas.microsoft.com/office/drawing/2014/main" id="{C990C992-3AAC-4767-875C-26A7FBA8DC43}"/>
              </a:ext>
            </a:extLst>
          </p:cNvPr>
          <p:cNvSpPr>
            <a:spLocks noGrp="1"/>
          </p:cNvSpPr>
          <p:nvPr>
            <p:ph type="chart" sz="quarter" idx="53"/>
          </p:nvPr>
        </p:nvSpPr>
        <p:spPr>
          <a:xfrm>
            <a:off x="838986" y="1889151"/>
            <a:ext cx="4855307" cy="1849438"/>
          </a:xfrm>
          <a:prstGeom prst="rect">
            <a:avLst/>
          </a:prstGeom>
        </p:spPr>
        <p:txBody>
          <a:bodyPr/>
          <a:lstStyle>
            <a:lvl1pPr marL="0" indent="0">
              <a:buNone/>
              <a:defRPr sz="1400">
                <a:solidFill>
                  <a:srgbClr val="282828"/>
                </a:solidFill>
                <a:latin typeface="Trebuchet MS" panose="020B0603020202020204" pitchFamily="34" charset="0"/>
                <a:cs typeface="Calibri" panose="020F0502020204030204" pitchFamily="34" charset="0"/>
              </a:defRPr>
            </a:lvl1pPr>
          </a:lstStyle>
          <a:p>
            <a:endParaRPr lang="pt-BR" dirty="0"/>
          </a:p>
        </p:txBody>
      </p:sp>
      <p:sp>
        <p:nvSpPr>
          <p:cNvPr id="18" name="Espaço Reservado para Número de Slide 9">
            <a:extLst>
              <a:ext uri="{FF2B5EF4-FFF2-40B4-BE49-F238E27FC236}">
                <a16:creationId xmlns:a16="http://schemas.microsoft.com/office/drawing/2014/main" id="{C7FA1848-4D60-452B-9BB1-F2510BD6750C}"/>
              </a:ext>
            </a:extLst>
          </p:cNvPr>
          <p:cNvSpPr txBox="1">
            <a:spLocks/>
          </p:cNvSpPr>
          <p:nvPr userDrawn="1"/>
        </p:nvSpPr>
        <p:spPr>
          <a:xfrm>
            <a:off x="660195" y="6317077"/>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rgbClr val="464749"/>
                </a:solidFill>
                <a:latin typeface="Calibri" panose="020F0502020204030204" pitchFamily="34" charset="0"/>
                <a:cs typeface="Calibri" panose="020F0502020204030204" pitchFamily="34" charset="0"/>
              </a:rPr>
              <a:pPr algn="l"/>
              <a:t>‹#›</a:t>
            </a:fld>
            <a:endParaRPr lang="pt-BR" sz="1000"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3197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6" name="Espaço Reservado para Texto 4">
            <a:extLst>
              <a:ext uri="{FF2B5EF4-FFF2-40B4-BE49-F238E27FC236}">
                <a16:creationId xmlns:a16="http://schemas.microsoft.com/office/drawing/2014/main" id="{5DB74731-8734-4FA9-8447-12118B5D25D0}"/>
              </a:ext>
            </a:extLst>
          </p:cNvPr>
          <p:cNvSpPr>
            <a:spLocks noGrp="1"/>
          </p:cNvSpPr>
          <p:nvPr>
            <p:ph type="body" sz="quarter" idx="14" hasCustomPrompt="1"/>
          </p:nvPr>
        </p:nvSpPr>
        <p:spPr>
          <a:xfrm>
            <a:off x="7057293" y="936135"/>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000F9F"/>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2494671" y="5566612"/>
            <a:ext cx="8259958" cy="1474269"/>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471324" y="5704434"/>
            <a:ext cx="5057033"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15" name="Espaço Reservado para Imagem 3">
            <a:extLst>
              <a:ext uri="{FF2B5EF4-FFF2-40B4-BE49-F238E27FC236}">
                <a16:creationId xmlns:a16="http://schemas.microsoft.com/office/drawing/2014/main" id="{6245A26E-AC08-4F3A-99EC-4DDDD3DD8E84}"/>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Content Placeholder 2">
            <a:extLst>
              <a:ext uri="{FF2B5EF4-FFF2-40B4-BE49-F238E27FC236}">
                <a16:creationId xmlns:a16="http://schemas.microsoft.com/office/drawing/2014/main" id="{821E271E-DCE8-48E8-A0A1-E2381D63ED4B}"/>
              </a:ext>
            </a:extLst>
          </p:cNvPr>
          <p:cNvSpPr>
            <a:spLocks noGrp="1"/>
          </p:cNvSpPr>
          <p:nvPr>
            <p:ph idx="1" hasCustomPrompt="1"/>
          </p:nvPr>
        </p:nvSpPr>
        <p:spPr>
          <a:xfrm>
            <a:off x="7057293" y="1674284"/>
            <a:ext cx="4419600" cy="4314283"/>
          </a:xfrm>
          <a:prstGeom prst="rect">
            <a:avLst/>
          </a:prstGeom>
        </p:spPr>
        <p:txBody>
          <a:bodyPr>
            <a:noAutofit/>
          </a:bodyPr>
          <a:lstStyle>
            <a:lvl1pPr algn="l" rtl="0" fontAlgn="base">
              <a:lnSpc>
                <a:spcPct val="90000"/>
              </a:lnSpc>
              <a:spcBef>
                <a:spcPts val="414"/>
              </a:spcBef>
              <a:spcAft>
                <a:spcPts val="414"/>
              </a:spcAft>
              <a:buClr>
                <a:srgbClr val="000F9F"/>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2648291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DC06ADE9-1F51-4C2C-83D9-803BB7581257}"/>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387188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48BE6A28-FC8D-45A4-972C-320598D2CE0F}"/>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88267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Espaço Reservado para Imagem 3">
            <a:extLst>
              <a:ext uri="{FF2B5EF4-FFF2-40B4-BE49-F238E27FC236}">
                <a16:creationId xmlns:a16="http://schemas.microsoft.com/office/drawing/2014/main" id="{7C8E6979-7981-4A47-863C-5E2FE27AA45D}"/>
              </a:ext>
            </a:extLst>
          </p:cNvPr>
          <p:cNvSpPr>
            <a:spLocks noGrp="1"/>
          </p:cNvSpPr>
          <p:nvPr>
            <p:ph type="pic" sz="quarter" idx="12" hasCustomPrompt="1"/>
          </p:nvPr>
        </p:nvSpPr>
        <p:spPr>
          <a:xfrm>
            <a:off x="471324" y="2073845"/>
            <a:ext cx="9055836" cy="2710313"/>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a16="http://schemas.microsoft.com/office/drawing/2014/main" id="{0FCC74B6-D3B6-458D-B967-95C3DFF79ECA}"/>
              </a:ext>
            </a:extLst>
          </p:cNvPr>
          <p:cNvSpPr>
            <a:spLocks noGrp="1"/>
          </p:cNvSpPr>
          <p:nvPr>
            <p:ph type="body" sz="quarter" idx="62" hasCustomPrompt="1"/>
          </p:nvPr>
        </p:nvSpPr>
        <p:spPr>
          <a:xfrm>
            <a:off x="1453661" y="2466474"/>
            <a:ext cx="4384431" cy="1925052"/>
          </a:xfrm>
          <a:prstGeom prst="rect">
            <a:avLst/>
          </a:prstGeom>
        </p:spPr>
        <p:txBody>
          <a:bodyPr/>
          <a:lstStyle>
            <a:lvl1pPr marL="0" indent="0">
              <a:buNone/>
              <a:defRPr sz="2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a16="http://schemas.microsoft.com/office/drawing/2014/main" id="{1E23CE45-4CE0-4485-A77A-86BFC90C446C}"/>
              </a:ext>
            </a:extLst>
          </p:cNvPr>
          <p:cNvSpPr>
            <a:spLocks noGrp="1"/>
          </p:cNvSpPr>
          <p:nvPr>
            <p:ph type="body" sz="quarter" idx="14" hasCustomPrompt="1"/>
          </p:nvPr>
        </p:nvSpPr>
        <p:spPr>
          <a:xfrm>
            <a:off x="1267202" y="1560698"/>
            <a:ext cx="5301424"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a16="http://schemas.microsoft.com/office/drawing/2014/main" id="{3E0672B4-916F-4DAF-A5BA-456BD6D3DA61}"/>
              </a:ext>
            </a:extLst>
          </p:cNvPr>
          <p:cNvSpPr>
            <a:spLocks noGrp="1"/>
          </p:cNvSpPr>
          <p:nvPr>
            <p:ph type="body" sz="quarter" idx="49" hasCustomPrompt="1"/>
          </p:nvPr>
        </p:nvSpPr>
        <p:spPr>
          <a:xfrm>
            <a:off x="1267202" y="4994563"/>
            <a:ext cx="3820614" cy="323941"/>
          </a:xfrm>
          <a:prstGeom prst="rect">
            <a:avLst/>
          </a:prstGeom>
        </p:spPr>
        <p:txBody>
          <a:bodyPr/>
          <a:lstStyle>
            <a:lvl1pPr marL="0" indent="0" algn="l">
              <a:buNone/>
              <a:defRPr sz="1400"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a16="http://schemas.microsoft.com/office/drawing/2014/main" id="{E1A50F1E-F366-44A2-9B66-A6C327FDCCFD}"/>
              </a:ext>
            </a:extLst>
          </p:cNvPr>
          <p:cNvSpPr>
            <a:spLocks noGrp="1"/>
          </p:cNvSpPr>
          <p:nvPr>
            <p:ph type="pic" sz="quarter" idx="13" hasCustomPrompt="1"/>
          </p:nvPr>
        </p:nvSpPr>
        <p:spPr>
          <a:xfrm>
            <a:off x="499924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a16="http://schemas.microsoft.com/office/drawing/2014/main" id="{48BE6A28-FC8D-45A4-972C-320598D2CE0F}"/>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738013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9_Layout Personalizado">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9" name="Espaço Reservado para Texto 7">
            <a:extLst>
              <a:ext uri="{FF2B5EF4-FFF2-40B4-BE49-F238E27FC236}">
                <a16:creationId xmlns:a16="http://schemas.microsoft.com/office/drawing/2014/main" id="{5850158E-BAFD-4A64-BBE0-9ED900EE952A}"/>
              </a:ext>
            </a:extLst>
          </p:cNvPr>
          <p:cNvSpPr>
            <a:spLocks noGrp="1"/>
          </p:cNvSpPr>
          <p:nvPr>
            <p:ph type="body" sz="quarter" idx="49" hasCustomPrompt="1"/>
          </p:nvPr>
        </p:nvSpPr>
        <p:spPr>
          <a:xfrm>
            <a:off x="285553"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51" name="Título 1">
            <a:extLst>
              <a:ext uri="{FF2B5EF4-FFF2-40B4-BE49-F238E27FC236}">
                <a16:creationId xmlns:a16="http://schemas.microsoft.com/office/drawing/2014/main" id="{6AE00F68-40C5-430F-9936-4E1E82425258}"/>
              </a:ext>
            </a:extLst>
          </p:cNvPr>
          <p:cNvSpPr>
            <a:spLocks noGrp="1"/>
          </p:cNvSpPr>
          <p:nvPr>
            <p:ph type="title" hasCustomPrompt="1"/>
          </p:nvPr>
        </p:nvSpPr>
        <p:spPr>
          <a:xfrm>
            <a:off x="28555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8" name="Espaço Reservado para Imagem 3">
            <a:extLst>
              <a:ext uri="{FF2B5EF4-FFF2-40B4-BE49-F238E27FC236}">
                <a16:creationId xmlns:a16="http://schemas.microsoft.com/office/drawing/2014/main" id="{96E89B09-8140-46A0-982D-0D69C01932AA}"/>
              </a:ext>
            </a:extLst>
          </p:cNvPr>
          <p:cNvSpPr>
            <a:spLocks noGrp="1"/>
          </p:cNvSpPr>
          <p:nvPr>
            <p:ph type="pic" sz="quarter" idx="19"/>
          </p:nvPr>
        </p:nvSpPr>
        <p:spPr>
          <a:xfrm>
            <a:off x="11031004" y="142803"/>
            <a:ext cx="980831" cy="330200"/>
          </a:xfrm>
          <a:prstGeom prst="rect">
            <a:avLst/>
          </a:prstGeom>
          <a:blipFill>
            <a:blip r:embed="rId3"/>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Texto 19">
            <a:extLst>
              <a:ext uri="{FF2B5EF4-FFF2-40B4-BE49-F238E27FC236}">
                <a16:creationId xmlns:a16="http://schemas.microsoft.com/office/drawing/2014/main" id="{4537035F-768A-4434-AEFB-AB494DE55A48}"/>
              </a:ext>
            </a:extLst>
          </p:cNvPr>
          <p:cNvSpPr>
            <a:spLocks noGrp="1"/>
          </p:cNvSpPr>
          <p:nvPr>
            <p:ph type="body" sz="quarter" idx="31" hasCustomPrompt="1"/>
          </p:nvPr>
        </p:nvSpPr>
        <p:spPr>
          <a:xfrm>
            <a:off x="1585215"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13" name="Espaço Reservado para Texto 19">
            <a:extLst>
              <a:ext uri="{FF2B5EF4-FFF2-40B4-BE49-F238E27FC236}">
                <a16:creationId xmlns:a16="http://schemas.microsoft.com/office/drawing/2014/main" id="{D7ACB381-94E5-4BB6-A8CC-8C736354394B}"/>
              </a:ext>
            </a:extLst>
          </p:cNvPr>
          <p:cNvSpPr>
            <a:spLocks noGrp="1"/>
          </p:cNvSpPr>
          <p:nvPr>
            <p:ph type="body" sz="quarter" idx="67" hasCustomPrompt="1"/>
          </p:nvPr>
        </p:nvSpPr>
        <p:spPr>
          <a:xfrm>
            <a:off x="9148563" y="4321796"/>
            <a:ext cx="1270315" cy="779168"/>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b="1" u="none">
                <a:solidFill>
                  <a:srgbClr val="110090"/>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a:p>
            <a:pPr lvl="0"/>
            <a:endParaRPr lang="pt-BR" dirty="0"/>
          </a:p>
        </p:txBody>
      </p:sp>
      <p:sp>
        <p:nvSpPr>
          <p:cNvPr id="16" name="Espaço Reservado para Texto 19">
            <a:extLst>
              <a:ext uri="{FF2B5EF4-FFF2-40B4-BE49-F238E27FC236}">
                <a16:creationId xmlns:a16="http://schemas.microsoft.com/office/drawing/2014/main" id="{69B410BB-9FC9-4B18-906F-D3D4B6DD3808}"/>
              </a:ext>
            </a:extLst>
          </p:cNvPr>
          <p:cNvSpPr>
            <a:spLocks noGrp="1"/>
          </p:cNvSpPr>
          <p:nvPr>
            <p:ph type="body" sz="quarter" idx="70" hasCustomPrompt="1"/>
          </p:nvPr>
        </p:nvSpPr>
        <p:spPr>
          <a:xfrm>
            <a:off x="7743531" y="5828060"/>
            <a:ext cx="2708943" cy="668276"/>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b="1" u="none">
                <a:solidFill>
                  <a:srgbClr val="110090"/>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0" name="Espaço Reservado para Imagem 76">
            <a:extLst>
              <a:ext uri="{FF2B5EF4-FFF2-40B4-BE49-F238E27FC236}">
                <a16:creationId xmlns:a16="http://schemas.microsoft.com/office/drawing/2014/main" id="{BBAD0648-FAC5-4A03-AF35-850C567E73E7}"/>
              </a:ext>
            </a:extLst>
          </p:cNvPr>
          <p:cNvSpPr>
            <a:spLocks noGrp="1"/>
          </p:cNvSpPr>
          <p:nvPr>
            <p:ph type="pic" sz="quarter" idx="17"/>
          </p:nvPr>
        </p:nvSpPr>
        <p:spPr>
          <a:xfrm>
            <a:off x="9392122" y="3586286"/>
            <a:ext cx="783195" cy="649394"/>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endParaRPr lang="pt-BR" dirty="0"/>
          </a:p>
        </p:txBody>
      </p:sp>
      <p:sp>
        <p:nvSpPr>
          <p:cNvPr id="21" name="Espaço Reservado para Imagem 76">
            <a:extLst>
              <a:ext uri="{FF2B5EF4-FFF2-40B4-BE49-F238E27FC236}">
                <a16:creationId xmlns:a16="http://schemas.microsoft.com/office/drawing/2014/main" id="{1A89ACD8-2B4B-42CC-ADAA-391F21D45D6E}"/>
              </a:ext>
            </a:extLst>
          </p:cNvPr>
          <p:cNvSpPr>
            <a:spLocks noGrp="1"/>
          </p:cNvSpPr>
          <p:nvPr>
            <p:ph type="pic" sz="quarter" idx="71"/>
          </p:nvPr>
        </p:nvSpPr>
        <p:spPr>
          <a:xfrm>
            <a:off x="1836775"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2" name="Espaço Reservado para Texto 19">
            <a:extLst>
              <a:ext uri="{FF2B5EF4-FFF2-40B4-BE49-F238E27FC236}">
                <a16:creationId xmlns:a16="http://schemas.microsoft.com/office/drawing/2014/main" id="{EBC5D971-5E97-4D83-92B0-D0A1375F3F8C}"/>
              </a:ext>
            </a:extLst>
          </p:cNvPr>
          <p:cNvSpPr>
            <a:spLocks noGrp="1"/>
          </p:cNvSpPr>
          <p:nvPr>
            <p:ph type="body" sz="quarter" idx="72" hasCustomPrompt="1"/>
          </p:nvPr>
        </p:nvSpPr>
        <p:spPr>
          <a:xfrm>
            <a:off x="4428371"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3" name="Espaço Reservado para Imagem 76">
            <a:extLst>
              <a:ext uri="{FF2B5EF4-FFF2-40B4-BE49-F238E27FC236}">
                <a16:creationId xmlns:a16="http://schemas.microsoft.com/office/drawing/2014/main" id="{EA8518A9-1786-4382-91A5-3FFA62599A50}"/>
              </a:ext>
            </a:extLst>
          </p:cNvPr>
          <p:cNvSpPr>
            <a:spLocks noGrp="1"/>
          </p:cNvSpPr>
          <p:nvPr>
            <p:ph type="pic" sz="quarter" idx="73"/>
          </p:nvPr>
        </p:nvSpPr>
        <p:spPr>
          <a:xfrm>
            <a:off x="4679931"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4" name="Espaço Reservado para Texto 19">
            <a:extLst>
              <a:ext uri="{FF2B5EF4-FFF2-40B4-BE49-F238E27FC236}">
                <a16:creationId xmlns:a16="http://schemas.microsoft.com/office/drawing/2014/main" id="{053B1092-8674-4E44-A7A3-A09028F4B58F}"/>
              </a:ext>
            </a:extLst>
          </p:cNvPr>
          <p:cNvSpPr>
            <a:spLocks noGrp="1"/>
          </p:cNvSpPr>
          <p:nvPr>
            <p:ph type="body" sz="quarter" idx="74" hasCustomPrompt="1"/>
          </p:nvPr>
        </p:nvSpPr>
        <p:spPr>
          <a:xfrm>
            <a:off x="7139491"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5" name="Espaço Reservado para Imagem 76">
            <a:extLst>
              <a:ext uri="{FF2B5EF4-FFF2-40B4-BE49-F238E27FC236}">
                <a16:creationId xmlns:a16="http://schemas.microsoft.com/office/drawing/2014/main" id="{9D141E54-FC48-42BA-892B-8EDC6A3E4291}"/>
              </a:ext>
            </a:extLst>
          </p:cNvPr>
          <p:cNvSpPr>
            <a:spLocks noGrp="1"/>
          </p:cNvSpPr>
          <p:nvPr>
            <p:ph type="pic" sz="quarter" idx="75"/>
          </p:nvPr>
        </p:nvSpPr>
        <p:spPr>
          <a:xfrm>
            <a:off x="7391051"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6" name="Espaço Reservado para Texto 19">
            <a:extLst>
              <a:ext uri="{FF2B5EF4-FFF2-40B4-BE49-F238E27FC236}">
                <a16:creationId xmlns:a16="http://schemas.microsoft.com/office/drawing/2014/main" id="{AFC5B9EB-1D38-45F9-9174-5D21E5C83860}"/>
              </a:ext>
            </a:extLst>
          </p:cNvPr>
          <p:cNvSpPr>
            <a:spLocks noGrp="1"/>
          </p:cNvSpPr>
          <p:nvPr>
            <p:ph type="body" sz="quarter" idx="76" hasCustomPrompt="1"/>
          </p:nvPr>
        </p:nvSpPr>
        <p:spPr>
          <a:xfrm>
            <a:off x="9895037" y="2189329"/>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7" name="Espaço Reservado para Imagem 76">
            <a:extLst>
              <a:ext uri="{FF2B5EF4-FFF2-40B4-BE49-F238E27FC236}">
                <a16:creationId xmlns:a16="http://schemas.microsoft.com/office/drawing/2014/main" id="{90792B51-B134-43DE-AB33-BCB7143D4091}"/>
              </a:ext>
            </a:extLst>
          </p:cNvPr>
          <p:cNvSpPr>
            <a:spLocks noGrp="1"/>
          </p:cNvSpPr>
          <p:nvPr>
            <p:ph type="pic" sz="quarter" idx="77"/>
          </p:nvPr>
        </p:nvSpPr>
        <p:spPr>
          <a:xfrm>
            <a:off x="10146597" y="1501352"/>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28" name="Espaço Reservado para Texto 19">
            <a:extLst>
              <a:ext uri="{FF2B5EF4-FFF2-40B4-BE49-F238E27FC236}">
                <a16:creationId xmlns:a16="http://schemas.microsoft.com/office/drawing/2014/main" id="{7E2682E9-B45C-41BA-9D4D-BBC3DCA748F4}"/>
              </a:ext>
            </a:extLst>
          </p:cNvPr>
          <p:cNvSpPr>
            <a:spLocks noGrp="1"/>
          </p:cNvSpPr>
          <p:nvPr>
            <p:ph type="body" sz="quarter" idx="78" hasCustomPrompt="1"/>
          </p:nvPr>
        </p:nvSpPr>
        <p:spPr>
          <a:xfrm>
            <a:off x="1437131"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9" name="Espaço Reservado para Imagem 76">
            <a:extLst>
              <a:ext uri="{FF2B5EF4-FFF2-40B4-BE49-F238E27FC236}">
                <a16:creationId xmlns:a16="http://schemas.microsoft.com/office/drawing/2014/main" id="{4DD672E5-EC93-40BE-8619-D4C907F7067B}"/>
              </a:ext>
            </a:extLst>
          </p:cNvPr>
          <p:cNvSpPr>
            <a:spLocks noGrp="1"/>
          </p:cNvSpPr>
          <p:nvPr>
            <p:ph type="pic" sz="quarter" idx="79"/>
          </p:nvPr>
        </p:nvSpPr>
        <p:spPr>
          <a:xfrm>
            <a:off x="1688690"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30" name="Espaço Reservado para Texto 19">
            <a:extLst>
              <a:ext uri="{FF2B5EF4-FFF2-40B4-BE49-F238E27FC236}">
                <a16:creationId xmlns:a16="http://schemas.microsoft.com/office/drawing/2014/main" id="{ED7C138E-5F5C-4D4C-A72D-CBAC0B9C5D27}"/>
              </a:ext>
            </a:extLst>
          </p:cNvPr>
          <p:cNvSpPr>
            <a:spLocks noGrp="1"/>
          </p:cNvSpPr>
          <p:nvPr>
            <p:ph type="body" sz="quarter" idx="80" hasCustomPrompt="1"/>
          </p:nvPr>
        </p:nvSpPr>
        <p:spPr>
          <a:xfrm>
            <a:off x="4044775"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1" name="Espaço Reservado para Imagem 76">
            <a:extLst>
              <a:ext uri="{FF2B5EF4-FFF2-40B4-BE49-F238E27FC236}">
                <a16:creationId xmlns:a16="http://schemas.microsoft.com/office/drawing/2014/main" id="{CF4A610F-9AEB-47C3-BD29-A4025EF3F4C2}"/>
              </a:ext>
            </a:extLst>
          </p:cNvPr>
          <p:cNvSpPr>
            <a:spLocks noGrp="1"/>
          </p:cNvSpPr>
          <p:nvPr>
            <p:ph type="pic" sz="quarter" idx="81"/>
          </p:nvPr>
        </p:nvSpPr>
        <p:spPr>
          <a:xfrm>
            <a:off x="4296335"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
        <p:nvSpPr>
          <p:cNvPr id="32" name="Espaço Reservado para Texto 19">
            <a:extLst>
              <a:ext uri="{FF2B5EF4-FFF2-40B4-BE49-F238E27FC236}">
                <a16:creationId xmlns:a16="http://schemas.microsoft.com/office/drawing/2014/main" id="{46114C24-46AD-429A-8822-B4AE39CCABD3}"/>
              </a:ext>
            </a:extLst>
          </p:cNvPr>
          <p:cNvSpPr>
            <a:spLocks noGrp="1"/>
          </p:cNvSpPr>
          <p:nvPr>
            <p:ph type="body" sz="quarter" idx="82" hasCustomPrompt="1"/>
          </p:nvPr>
        </p:nvSpPr>
        <p:spPr>
          <a:xfrm>
            <a:off x="6711654" y="4342981"/>
            <a:ext cx="1270315" cy="77792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200" u="none">
                <a:solidFill>
                  <a:srgbClr val="464749"/>
                </a:solidFill>
                <a:latin typeface="+mn-lt"/>
                <a:cs typeface="Arial" panose="020B0604020202020204" pitchFamily="34" charset="0"/>
              </a:defRPr>
            </a:lvl1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3" name="Espaço Reservado para Imagem 76">
            <a:extLst>
              <a:ext uri="{FF2B5EF4-FFF2-40B4-BE49-F238E27FC236}">
                <a16:creationId xmlns:a16="http://schemas.microsoft.com/office/drawing/2014/main" id="{327873E9-2326-4BCA-B94C-290059A99025}"/>
              </a:ext>
            </a:extLst>
          </p:cNvPr>
          <p:cNvSpPr>
            <a:spLocks noGrp="1"/>
          </p:cNvSpPr>
          <p:nvPr>
            <p:ph type="pic" sz="quarter" idx="83"/>
          </p:nvPr>
        </p:nvSpPr>
        <p:spPr>
          <a:xfrm>
            <a:off x="6963213" y="3655004"/>
            <a:ext cx="767193" cy="649394"/>
          </a:xfrm>
          <a:prstGeom prst="rect">
            <a:avLst/>
          </a:prstGeom>
        </p:spPr>
        <p:txBody>
          <a:bodyPr/>
          <a:lstStyle>
            <a:lvl1pPr marL="0" indent="0">
              <a:buNone/>
              <a:defRPr sz="1200">
                <a:solidFill>
                  <a:schemeClr val="tx1">
                    <a:lumMod val="65000"/>
                    <a:lumOff val="35000"/>
                  </a:schemeClr>
                </a:solidFill>
                <a:latin typeface="+mn-lt"/>
                <a:cs typeface="Arial" panose="020B0604020202020204" pitchFamily="34" charset="0"/>
              </a:defRPr>
            </a:lvl1pPr>
          </a:lstStyle>
          <a:p>
            <a:endParaRPr lang="pt-BR" dirty="0"/>
          </a:p>
        </p:txBody>
      </p:sp>
    </p:spTree>
    <p:extLst>
      <p:ext uri="{BB962C8B-B14F-4D97-AF65-F5344CB8AC3E}">
        <p14:creationId xmlns:p14="http://schemas.microsoft.com/office/powerpoint/2010/main" val="36969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BD40C52A-1BFC-494E-8AA4-9550A142C70D}"/>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4" name="Espaço Reservado para Imagem 3">
            <a:extLst>
              <a:ext uri="{FF2B5EF4-FFF2-40B4-BE49-F238E27FC236}">
                <a16:creationId xmlns:a16="http://schemas.microsoft.com/office/drawing/2014/main" id="{B257C8D1-1EDF-4D98-978B-31EE5988296F}"/>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3" name="Espaço Reservado para Imagem 2">
            <a:extLst>
              <a:ext uri="{FF2B5EF4-FFF2-40B4-BE49-F238E27FC236}">
                <a16:creationId xmlns:a16="http://schemas.microsoft.com/office/drawing/2014/main" id="{73D35632-C30C-438C-B108-ED42A2612AA7}"/>
              </a:ext>
            </a:extLst>
          </p:cNvPr>
          <p:cNvSpPr>
            <a:spLocks noGrp="1"/>
          </p:cNvSpPr>
          <p:nvPr>
            <p:ph type="pic" sz="quarter" idx="63"/>
          </p:nvPr>
        </p:nvSpPr>
        <p:spPr>
          <a:xfrm>
            <a:off x="4674423" y="1340955"/>
            <a:ext cx="3919415" cy="4314284"/>
          </a:xfrm>
          <a:prstGeom prst="rect">
            <a:avLst/>
          </a:prstGeom>
        </p:spPr>
        <p:txBody>
          <a:bodyPr/>
          <a:lstStyle>
            <a:lvl1pPr marL="0" indent="0">
              <a:buNone/>
              <a:defRPr lang="en-US" sz="1400" kern="1200" dirty="0">
                <a:solidFill>
                  <a:schemeClr val="tx1">
                    <a:lumMod val="65000"/>
                    <a:lumOff val="35000"/>
                  </a:schemeClr>
                </a:solidFill>
                <a:latin typeface="+mn-lt"/>
                <a:ea typeface="+mn-ea"/>
                <a:cs typeface="+mn-cs"/>
              </a:defRPr>
            </a:lvl1pPr>
          </a:lstStyle>
          <a:p>
            <a:endParaRPr lang="en-US" dirty="0"/>
          </a:p>
        </p:txBody>
      </p:sp>
      <p:sp>
        <p:nvSpPr>
          <p:cNvPr id="18" name="Espaço Reservado para Texto 7">
            <a:extLst>
              <a:ext uri="{FF2B5EF4-FFF2-40B4-BE49-F238E27FC236}">
                <a16:creationId xmlns:a16="http://schemas.microsoft.com/office/drawing/2014/main" id="{57F40412-920D-4D8C-B225-8B70D960ABF1}"/>
              </a:ext>
            </a:extLst>
          </p:cNvPr>
          <p:cNvSpPr>
            <a:spLocks noGrp="1"/>
          </p:cNvSpPr>
          <p:nvPr>
            <p:ph type="body" sz="quarter" idx="64" hasCustomPrompt="1"/>
          </p:nvPr>
        </p:nvSpPr>
        <p:spPr>
          <a:xfrm>
            <a:off x="8786138" y="1957138"/>
            <a:ext cx="2673531" cy="2181725"/>
          </a:xfrm>
          <a:prstGeom prst="rect">
            <a:avLst/>
          </a:prstGeom>
          <a:solidFill>
            <a:schemeClr val="tx2">
              <a:lumMod val="85000"/>
            </a:schemeClr>
          </a:solidFill>
        </p:spPr>
        <p:txBody>
          <a:bodyPr/>
          <a:lstStyle>
            <a:lvl1pPr marL="0" indent="0" algn="ctr">
              <a:lnSpc>
                <a:spcPct val="100000"/>
              </a:lnSpc>
              <a:buNone/>
              <a:defRPr sz="240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24)</a:t>
            </a:r>
          </a:p>
        </p:txBody>
      </p:sp>
      <p:sp>
        <p:nvSpPr>
          <p:cNvPr id="13" name="Content Placeholder 2">
            <a:extLst>
              <a:ext uri="{FF2B5EF4-FFF2-40B4-BE49-F238E27FC236}">
                <a16:creationId xmlns:a16="http://schemas.microsoft.com/office/drawing/2014/main" id="{C53C1F14-AEEA-4258-8839-53006F575B56}"/>
              </a:ext>
            </a:extLst>
          </p:cNvPr>
          <p:cNvSpPr>
            <a:spLocks noGrp="1"/>
          </p:cNvSpPr>
          <p:nvPr>
            <p:ph idx="1" hasCustomPrompt="1"/>
          </p:nvPr>
        </p:nvSpPr>
        <p:spPr>
          <a:xfrm>
            <a:off x="285551" y="1340954"/>
            <a:ext cx="4196570" cy="431428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83280495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Layout Personalizado">
    <p:spTree>
      <p:nvGrpSpPr>
        <p:cNvPr id="1" name=""/>
        <p:cNvGrpSpPr/>
        <p:nvPr/>
      </p:nvGrpSpPr>
      <p:grpSpPr>
        <a:xfrm>
          <a:off x="0" y="0"/>
          <a:ext cx="0" cy="0"/>
          <a:chOff x="0" y="0"/>
          <a:chExt cx="0" cy="0"/>
        </a:xfrm>
      </p:grpSpPr>
      <p:sp>
        <p:nvSpPr>
          <p:cNvPr id="8" name="Espaço Reservado para Imagem 2">
            <a:extLst>
              <a:ext uri="{FF2B5EF4-FFF2-40B4-BE49-F238E27FC236}">
                <a16:creationId xmlns:a16="http://schemas.microsoft.com/office/drawing/2014/main" id="{9F6C9209-5BC6-4E3E-93FA-7206703DB000}"/>
              </a:ext>
            </a:extLst>
          </p:cNvPr>
          <p:cNvSpPr>
            <a:spLocks noGrp="1"/>
          </p:cNvSpPr>
          <p:nvPr>
            <p:ph type="pic" sz="quarter" idx="13" hasCustomPrompt="1"/>
          </p:nvPr>
        </p:nvSpPr>
        <p:spPr>
          <a:xfrm>
            <a:off x="-2295221"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6" name="Espaço Reservado para Imagem 3">
            <a:extLst>
              <a:ext uri="{FF2B5EF4-FFF2-40B4-BE49-F238E27FC236}">
                <a16:creationId xmlns:a16="http://schemas.microsoft.com/office/drawing/2014/main" id="{4BEA7F56-90FD-433A-9DE9-6338842C2C4A}"/>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9" name="Espaço Reservado para Texto 4">
            <a:extLst>
              <a:ext uri="{FF2B5EF4-FFF2-40B4-BE49-F238E27FC236}">
                <a16:creationId xmlns:a16="http://schemas.microsoft.com/office/drawing/2014/main" id="{E7A89C6E-C5C0-43B3-BC27-AC4B0A4E8812}"/>
              </a:ext>
            </a:extLst>
          </p:cNvPr>
          <p:cNvSpPr>
            <a:spLocks noGrp="1"/>
          </p:cNvSpPr>
          <p:nvPr>
            <p:ph type="body" sz="quarter" idx="14" hasCustomPrompt="1"/>
          </p:nvPr>
        </p:nvSpPr>
        <p:spPr>
          <a:xfrm>
            <a:off x="6749546" y="1288127"/>
            <a:ext cx="5000175"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Texto 7">
            <a:extLst>
              <a:ext uri="{FF2B5EF4-FFF2-40B4-BE49-F238E27FC236}">
                <a16:creationId xmlns:a16="http://schemas.microsoft.com/office/drawing/2014/main" id="{F56B4556-ECE0-46CE-9770-4E9E73158A9F}"/>
              </a:ext>
            </a:extLst>
          </p:cNvPr>
          <p:cNvSpPr>
            <a:spLocks noGrp="1"/>
          </p:cNvSpPr>
          <p:nvPr>
            <p:ph type="body" sz="quarter" idx="64" hasCustomPrompt="1"/>
          </p:nvPr>
        </p:nvSpPr>
        <p:spPr>
          <a:xfrm>
            <a:off x="6749546" y="5299391"/>
            <a:ext cx="5036816" cy="739545"/>
          </a:xfrm>
          <a:prstGeom prst="parallelogram">
            <a:avLst/>
          </a:prstGeom>
          <a:solidFill>
            <a:schemeClr val="tx2">
              <a:lumMod val="85000"/>
            </a:schemeClr>
          </a:solidFill>
        </p:spPr>
        <p:txBody>
          <a:bodyPr lIns="0" tIns="36000" rIns="0" bIns="36000" anchor="ctr" anchorCtr="0"/>
          <a:lstStyle>
            <a:lvl1pPr marL="0" indent="0" algn="l">
              <a:lnSpc>
                <a:spcPct val="100000"/>
              </a:lnSpc>
              <a:buNone/>
              <a:defRPr sz="160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16" name="Espaço Reservado para Texto 7">
            <a:extLst>
              <a:ext uri="{FF2B5EF4-FFF2-40B4-BE49-F238E27FC236}">
                <a16:creationId xmlns:a16="http://schemas.microsoft.com/office/drawing/2014/main" id="{4E0A225F-BE02-4F3C-873E-7E478BD98498}"/>
              </a:ext>
            </a:extLst>
          </p:cNvPr>
          <p:cNvSpPr>
            <a:spLocks noGrp="1"/>
          </p:cNvSpPr>
          <p:nvPr>
            <p:ph type="body" sz="quarter" idx="49" hasCustomPrompt="1"/>
          </p:nvPr>
        </p:nvSpPr>
        <p:spPr>
          <a:xfrm>
            <a:off x="6749546" y="1759833"/>
            <a:ext cx="5036817" cy="368116"/>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7" name="Espaço Reservado para Imagem 3">
            <a:extLst>
              <a:ext uri="{FF2B5EF4-FFF2-40B4-BE49-F238E27FC236}">
                <a16:creationId xmlns:a16="http://schemas.microsoft.com/office/drawing/2014/main" id="{B947F94A-D417-4B71-B044-0EF02A844181}"/>
              </a:ext>
            </a:extLst>
          </p:cNvPr>
          <p:cNvSpPr>
            <a:spLocks noGrp="1"/>
          </p:cNvSpPr>
          <p:nvPr>
            <p:ph type="pic" sz="quarter" idx="12" hasCustomPrompt="1"/>
          </p:nvPr>
        </p:nvSpPr>
        <p:spPr>
          <a:xfrm>
            <a:off x="-1918428" y="4876801"/>
            <a:ext cx="7882810" cy="2134559"/>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8" name="Espaço Reservado para Texto 6">
            <a:extLst>
              <a:ext uri="{FF2B5EF4-FFF2-40B4-BE49-F238E27FC236}">
                <a16:creationId xmlns:a16="http://schemas.microsoft.com/office/drawing/2014/main" id="{E77CA825-E677-4326-BD4F-15E9D7042700}"/>
              </a:ext>
            </a:extLst>
          </p:cNvPr>
          <p:cNvSpPr>
            <a:spLocks noGrp="1"/>
          </p:cNvSpPr>
          <p:nvPr>
            <p:ph type="body" sz="quarter" idx="65" hasCustomPrompt="1"/>
          </p:nvPr>
        </p:nvSpPr>
        <p:spPr>
          <a:xfrm>
            <a:off x="471323" y="5005138"/>
            <a:ext cx="4342562" cy="1665536"/>
          </a:xfrm>
          <a:prstGeom prst="rect">
            <a:avLst/>
          </a:prstGeom>
        </p:spPr>
        <p:txBody>
          <a:bodyPr/>
          <a:lstStyle>
            <a:lvl1pPr marL="0" indent="0">
              <a:buNone/>
              <a:defRPr sz="1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
        <p:nvSpPr>
          <p:cNvPr id="12" name="Content Placeholder 2">
            <a:extLst>
              <a:ext uri="{FF2B5EF4-FFF2-40B4-BE49-F238E27FC236}">
                <a16:creationId xmlns:a16="http://schemas.microsoft.com/office/drawing/2014/main" id="{C59B9B0E-0E5C-4CE1-9BBD-778701562262}"/>
              </a:ext>
            </a:extLst>
          </p:cNvPr>
          <p:cNvSpPr>
            <a:spLocks noGrp="1"/>
          </p:cNvSpPr>
          <p:nvPr>
            <p:ph idx="1"/>
          </p:nvPr>
        </p:nvSpPr>
        <p:spPr>
          <a:xfrm>
            <a:off x="6749546" y="2255689"/>
            <a:ext cx="5036817" cy="2890342"/>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22486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33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9" name="Espaço Reservado para Imagem 3">
            <a:extLst>
              <a:ext uri="{FF2B5EF4-FFF2-40B4-BE49-F238E27FC236}">
                <a16:creationId xmlns:a16="http://schemas.microsoft.com/office/drawing/2014/main" id="{733F4776-72A8-4738-84D0-3AE5F4BE9534}"/>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chemeClr val="tx1">
                    <a:lumMod val="75000"/>
                    <a:lumOff val="2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69743A67-3B96-46BF-A5A2-7D1DE8AF2630}"/>
              </a:ext>
            </a:extLst>
          </p:cNvPr>
          <p:cNvSpPr>
            <a:spLocks noGrp="1"/>
          </p:cNvSpPr>
          <p:nvPr>
            <p:ph idx="1"/>
          </p:nvPr>
        </p:nvSpPr>
        <p:spPr>
          <a:xfrm>
            <a:off x="2401724" y="3105151"/>
            <a:ext cx="4016377" cy="198805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86807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chemeClr val="tx2">
              <a:lumMod val="85000"/>
              <a:alpha val="88000"/>
            </a:schemeClr>
          </a:solidFill>
        </p:spPr>
        <p:txBody>
          <a:bodyPr/>
          <a:lstStyle>
            <a:lvl1pPr marL="0" indent="0">
              <a:buNone/>
              <a:defRPr>
                <a:noFill/>
              </a:defRPr>
            </a:lvl1pPr>
          </a:lstStyle>
          <a:p>
            <a:r>
              <a:rPr lang="pt-BR" dirty="0"/>
              <a:t>a</a:t>
            </a:r>
            <a:endParaRPr lang="en-US" dirty="0"/>
          </a:p>
        </p:txBody>
      </p:sp>
      <p:sp>
        <p:nvSpPr>
          <p:cNvPr id="9" name="Espaço Reservado para Imagem 3">
            <a:extLst>
              <a:ext uri="{FF2B5EF4-FFF2-40B4-BE49-F238E27FC236}">
                <a16:creationId xmlns:a16="http://schemas.microsoft.com/office/drawing/2014/main" id="{733F4776-72A8-4738-84D0-3AE5F4BE9534}"/>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BE998372-0E8E-475A-9996-BB98FB5DE86A}"/>
              </a:ext>
            </a:extLst>
          </p:cNvPr>
          <p:cNvSpPr>
            <a:spLocks noGrp="1"/>
          </p:cNvSpPr>
          <p:nvPr>
            <p:ph idx="1"/>
          </p:nvPr>
        </p:nvSpPr>
        <p:spPr>
          <a:xfrm>
            <a:off x="2401724" y="3105151"/>
            <a:ext cx="4016377" cy="219084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607836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a16="http://schemas.microsoft.com/office/drawing/2014/main" id="{D9166510-AA02-4543-964D-288C569C5246}"/>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485D31DD-718D-4D38-AEC0-40A6D2E39091}"/>
              </a:ext>
            </a:extLst>
          </p:cNvPr>
          <p:cNvSpPr>
            <a:spLocks noGrp="1"/>
          </p:cNvSpPr>
          <p:nvPr>
            <p:ph type="pic" sz="quarter" idx="12" hasCustomPrompt="1"/>
          </p:nvPr>
        </p:nvSpPr>
        <p:spPr>
          <a:xfrm>
            <a:off x="1306203" y="2073844"/>
            <a:ext cx="18013819" cy="3469706"/>
          </a:xfrm>
          <a:prstGeom prst="parallelogram">
            <a:avLst/>
          </a:prstGeom>
          <a:solidFill>
            <a:schemeClr val="bg1">
              <a:alpha val="88000"/>
            </a:schemeClr>
          </a:solidFill>
        </p:spPr>
        <p:txBody>
          <a:bodyPr/>
          <a:lstStyle>
            <a:lvl1pPr marL="0" indent="0">
              <a:buNone/>
              <a:defRPr>
                <a:noFill/>
              </a:defRPr>
            </a:lvl1pPr>
          </a:lstStyle>
          <a:p>
            <a:r>
              <a:rPr lang="pt-BR" dirty="0"/>
              <a:t>a</a:t>
            </a:r>
            <a:endParaRPr lang="en-US" dirty="0"/>
          </a:p>
        </p:txBody>
      </p:sp>
      <p:sp>
        <p:nvSpPr>
          <p:cNvPr id="9" name="Espaço Reservado para Imagem 3">
            <a:extLst>
              <a:ext uri="{FF2B5EF4-FFF2-40B4-BE49-F238E27FC236}">
                <a16:creationId xmlns:a16="http://schemas.microsoft.com/office/drawing/2014/main" id="{733F4776-72A8-4738-84D0-3AE5F4BE9534}"/>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Espaço Reservado para Gráfico 10">
            <a:extLst>
              <a:ext uri="{FF2B5EF4-FFF2-40B4-BE49-F238E27FC236}">
                <a16:creationId xmlns:a16="http://schemas.microsoft.com/office/drawing/2014/main" id="{51174624-30CD-4260-BB72-9C00A33907B2}"/>
              </a:ext>
            </a:extLst>
          </p:cNvPr>
          <p:cNvSpPr>
            <a:spLocks noGrp="1"/>
          </p:cNvSpPr>
          <p:nvPr>
            <p:ph type="chart" sz="quarter" idx="63" hasCustomPrompt="1"/>
          </p:nvPr>
        </p:nvSpPr>
        <p:spPr>
          <a:xfrm>
            <a:off x="6617962" y="2322797"/>
            <a:ext cx="4846773" cy="2973202"/>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3" name="Espaço Reservado para Texto 4">
            <a:extLst>
              <a:ext uri="{FF2B5EF4-FFF2-40B4-BE49-F238E27FC236}">
                <a16:creationId xmlns:a16="http://schemas.microsoft.com/office/drawing/2014/main" id="{02102BFE-C795-4476-A44E-1E984D912000}"/>
              </a:ext>
            </a:extLst>
          </p:cNvPr>
          <p:cNvSpPr>
            <a:spLocks noGrp="1"/>
          </p:cNvSpPr>
          <p:nvPr>
            <p:ph type="body" sz="quarter" idx="14" hasCustomPrompt="1"/>
          </p:nvPr>
        </p:nvSpPr>
        <p:spPr>
          <a:xfrm>
            <a:off x="2401724" y="2322797"/>
            <a:ext cx="401637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Content Placeholder 2">
            <a:extLst>
              <a:ext uri="{FF2B5EF4-FFF2-40B4-BE49-F238E27FC236}">
                <a16:creationId xmlns:a16="http://schemas.microsoft.com/office/drawing/2014/main" id="{54C69B21-E32F-42EC-9978-82EE9778D754}"/>
              </a:ext>
            </a:extLst>
          </p:cNvPr>
          <p:cNvSpPr>
            <a:spLocks noGrp="1"/>
          </p:cNvSpPr>
          <p:nvPr>
            <p:ph idx="1"/>
          </p:nvPr>
        </p:nvSpPr>
        <p:spPr>
          <a:xfrm>
            <a:off x="2401724" y="3105151"/>
            <a:ext cx="4016377" cy="1988058"/>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696101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Layout Personalizado">
    <p:spTree>
      <p:nvGrpSpPr>
        <p:cNvPr id="1" name=""/>
        <p:cNvGrpSpPr/>
        <p:nvPr/>
      </p:nvGrpSpPr>
      <p:grpSpPr>
        <a:xfrm>
          <a:off x="0" y="0"/>
          <a:ext cx="0" cy="0"/>
          <a:chOff x="0" y="0"/>
          <a:chExt cx="0" cy="0"/>
        </a:xfrm>
      </p:grpSpPr>
      <p:sp>
        <p:nvSpPr>
          <p:cNvPr id="6" name="Espaço Reservado para Imagem 3">
            <a:extLst>
              <a:ext uri="{FF2B5EF4-FFF2-40B4-BE49-F238E27FC236}">
                <a16:creationId xmlns:a16="http://schemas.microsoft.com/office/drawing/2014/main" id="{3A12805A-CEC8-4CEC-AF9F-1BDE1F6730D1}"/>
              </a:ext>
            </a:extLst>
          </p:cNvPr>
          <p:cNvSpPr>
            <a:spLocks noGrp="1"/>
          </p:cNvSpPr>
          <p:nvPr>
            <p:ph type="pic" sz="quarter" idx="19"/>
          </p:nvPr>
        </p:nvSpPr>
        <p:spPr>
          <a:xfrm>
            <a:off x="11031004" y="212142"/>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7" name="Título 1">
            <a:extLst>
              <a:ext uri="{FF2B5EF4-FFF2-40B4-BE49-F238E27FC236}">
                <a16:creationId xmlns:a16="http://schemas.microsoft.com/office/drawing/2014/main" id="{6E778B33-BEC6-4B28-810E-84037DBB2C90}"/>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Espaço Reservado para Texto 7">
            <a:extLst>
              <a:ext uri="{FF2B5EF4-FFF2-40B4-BE49-F238E27FC236}">
                <a16:creationId xmlns:a16="http://schemas.microsoft.com/office/drawing/2014/main" id="{8B813A77-C067-4AD3-9F9A-2E2E68871167}"/>
              </a:ext>
            </a:extLst>
          </p:cNvPr>
          <p:cNvSpPr>
            <a:spLocks noGrp="1"/>
          </p:cNvSpPr>
          <p:nvPr>
            <p:ph type="body" sz="quarter" idx="49" hasCustomPrompt="1"/>
          </p:nvPr>
        </p:nvSpPr>
        <p:spPr>
          <a:xfrm>
            <a:off x="285552" y="739982"/>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a:t>Sub heading_calibri 14</a:t>
            </a:r>
          </a:p>
        </p:txBody>
      </p:sp>
      <p:sp>
        <p:nvSpPr>
          <p:cNvPr id="9" name="Espaço Reservado para Texto 7">
            <a:extLst>
              <a:ext uri="{FF2B5EF4-FFF2-40B4-BE49-F238E27FC236}">
                <a16:creationId xmlns:a16="http://schemas.microsoft.com/office/drawing/2014/main" id="{485B2151-1BB6-46A6-82CA-6EB6DD01C1E5}"/>
              </a:ext>
            </a:extLst>
          </p:cNvPr>
          <p:cNvSpPr>
            <a:spLocks noGrp="1"/>
          </p:cNvSpPr>
          <p:nvPr>
            <p:ph type="body" sz="quarter" idx="60" hasCustomPrompt="1"/>
          </p:nvPr>
        </p:nvSpPr>
        <p:spPr>
          <a:xfrm>
            <a:off x="385382" y="5801515"/>
            <a:ext cx="11358709" cy="665168"/>
          </a:xfrm>
          <a:prstGeom prst="parallelogram">
            <a:avLst/>
          </a:prstGeom>
          <a:solidFill>
            <a:schemeClr val="tx2">
              <a:lumMod val="85000"/>
            </a:schemeClr>
          </a:solidFill>
        </p:spPr>
        <p:txBody>
          <a:bodyPr/>
          <a:lstStyle>
            <a:lvl1pPr marL="0" indent="0" algn="l">
              <a:buNone/>
              <a:defRPr sz="1400" b="1" i="1">
                <a:solidFill>
                  <a:schemeClr val="tx1">
                    <a:lumMod val="65000"/>
                    <a:lumOff val="35000"/>
                  </a:schemeClr>
                </a:solidFill>
                <a:latin typeface="+mn-lt"/>
              </a:defRPr>
            </a:lvl1pPr>
          </a:lstStyle>
          <a:p>
            <a:pPr lvl="0"/>
            <a:r>
              <a:rPr lang="pt-BR" dirty="0"/>
              <a:t>Calibri font bold italic (size 14/16)</a:t>
            </a:r>
          </a:p>
        </p:txBody>
      </p:sp>
      <p:sp>
        <p:nvSpPr>
          <p:cNvPr id="12" name="Espaço Reservado para Gráfico 10">
            <a:extLst>
              <a:ext uri="{FF2B5EF4-FFF2-40B4-BE49-F238E27FC236}">
                <a16:creationId xmlns:a16="http://schemas.microsoft.com/office/drawing/2014/main" id="{3C596546-6345-4B85-B78D-401F7D8FD590}"/>
              </a:ext>
            </a:extLst>
          </p:cNvPr>
          <p:cNvSpPr>
            <a:spLocks noGrp="1"/>
          </p:cNvSpPr>
          <p:nvPr>
            <p:ph type="chart" sz="quarter" idx="63" hasCustomPrompt="1"/>
          </p:nvPr>
        </p:nvSpPr>
        <p:spPr>
          <a:xfrm>
            <a:off x="6311086" y="1363578"/>
            <a:ext cx="5368735" cy="4219073"/>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lang="pt-BR" sz="1400" kern="1200" dirty="0" smtClean="0">
                <a:solidFill>
                  <a:srgbClr val="FF0000"/>
                </a:solidFill>
                <a:latin typeface="+mj-lt"/>
                <a:ea typeface="+mn-ea"/>
                <a:cs typeface="+mn-cs"/>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a:t>Stimulus images</a:t>
            </a:r>
          </a:p>
          <a:p>
            <a:endParaRPr lang="en-US" dirty="0"/>
          </a:p>
        </p:txBody>
      </p:sp>
      <p:sp>
        <p:nvSpPr>
          <p:cNvPr id="10" name="Content Placeholder 2">
            <a:extLst>
              <a:ext uri="{FF2B5EF4-FFF2-40B4-BE49-F238E27FC236}">
                <a16:creationId xmlns:a16="http://schemas.microsoft.com/office/drawing/2014/main" id="{BC7109A5-E836-4E14-B9F9-ABF71747A9FC}"/>
              </a:ext>
            </a:extLst>
          </p:cNvPr>
          <p:cNvSpPr>
            <a:spLocks noGrp="1"/>
          </p:cNvSpPr>
          <p:nvPr>
            <p:ph idx="1"/>
          </p:nvPr>
        </p:nvSpPr>
        <p:spPr>
          <a:xfrm>
            <a:off x="385381" y="1363580"/>
            <a:ext cx="5710619" cy="421907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rgbClr val="282828"/>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24317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65E1B793-BCF2-4606-AD76-44A0BF4E4CDA}"/>
              </a:ext>
            </a:extLst>
          </p:cNvPr>
          <p:cNvSpPr/>
          <p:nvPr userDrawn="1"/>
        </p:nvSpPr>
        <p:spPr>
          <a:xfrm>
            <a:off x="440681"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C20DD892-E619-4ECA-9C1D-6E0B8E49F085}"/>
              </a:ext>
            </a:extLst>
          </p:cNvPr>
          <p:cNvSpPr>
            <a:spLocks noGrp="1"/>
          </p:cNvSpPr>
          <p:nvPr>
            <p:ph type="body" sz="quarter" idx="23" hasCustomPrompt="1"/>
          </p:nvPr>
        </p:nvSpPr>
        <p:spPr>
          <a:xfrm>
            <a:off x="902688"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a16="http://schemas.microsoft.com/office/drawing/2014/main" id="{205C4883-7A32-4372-A626-0277C62A157E}"/>
              </a:ext>
            </a:extLst>
          </p:cNvPr>
          <p:cNvSpPr>
            <a:spLocks noGrp="1"/>
          </p:cNvSpPr>
          <p:nvPr>
            <p:ph type="pic" sz="quarter" idx="36"/>
          </p:nvPr>
        </p:nvSpPr>
        <p:spPr>
          <a:xfrm>
            <a:off x="2202470"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7" name="Espaço Reservado para Texto 7">
            <a:extLst>
              <a:ext uri="{FF2B5EF4-FFF2-40B4-BE49-F238E27FC236}">
                <a16:creationId xmlns:a16="http://schemas.microsoft.com/office/drawing/2014/main" id="{94151EE0-5C20-4236-A051-3470CA30B50A}"/>
              </a:ext>
            </a:extLst>
          </p:cNvPr>
          <p:cNvSpPr>
            <a:spLocks noGrp="1"/>
          </p:cNvSpPr>
          <p:nvPr>
            <p:ph type="body" sz="quarter" idx="49" hasCustomPrompt="1"/>
          </p:nvPr>
        </p:nvSpPr>
        <p:spPr>
          <a:xfrm>
            <a:off x="322695"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a16="http://schemas.microsoft.com/office/drawing/2014/main" id="{2E344084-C688-43DE-90A5-C75AAE9F6E78}"/>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0" name="Espaço Reservado para Imagem 3">
            <a:extLst>
              <a:ext uri="{FF2B5EF4-FFF2-40B4-BE49-F238E27FC236}">
                <a16:creationId xmlns:a16="http://schemas.microsoft.com/office/drawing/2014/main" id="{CB98A18A-13E7-470C-B23E-5E1251972407}"/>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2" name="Paralelogramo 21">
            <a:extLst>
              <a:ext uri="{FF2B5EF4-FFF2-40B4-BE49-F238E27FC236}">
                <a16:creationId xmlns:a16="http://schemas.microsoft.com/office/drawing/2014/main" id="{ABED6556-0F76-4F4D-809C-5B1583ECA515}"/>
              </a:ext>
            </a:extLst>
          </p:cNvPr>
          <p:cNvSpPr/>
          <p:nvPr userDrawn="1"/>
        </p:nvSpPr>
        <p:spPr>
          <a:xfrm>
            <a:off x="3292260" y="2470997"/>
            <a:ext cx="212050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A68CE12A-A4E3-4FDB-A089-FB9A208B979F}"/>
              </a:ext>
            </a:extLst>
          </p:cNvPr>
          <p:cNvSpPr>
            <a:spLocks noGrp="1"/>
          </p:cNvSpPr>
          <p:nvPr>
            <p:ph type="body" sz="quarter" idx="66" hasCustomPrompt="1"/>
          </p:nvPr>
        </p:nvSpPr>
        <p:spPr>
          <a:xfrm>
            <a:off x="3702622"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1D7824F5-6154-4B1C-8518-6DE422CBE8F3}"/>
              </a:ext>
            </a:extLst>
          </p:cNvPr>
          <p:cNvSpPr>
            <a:spLocks noGrp="1"/>
          </p:cNvSpPr>
          <p:nvPr>
            <p:ph type="body" sz="quarter" idx="67" hasCustomPrompt="1"/>
          </p:nvPr>
        </p:nvSpPr>
        <p:spPr>
          <a:xfrm>
            <a:off x="902688"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a16="http://schemas.microsoft.com/office/drawing/2014/main" id="{ECCD4FD5-ACA5-4A3C-8B2D-0CF762F455DF}"/>
              </a:ext>
            </a:extLst>
          </p:cNvPr>
          <p:cNvSpPr/>
          <p:nvPr userDrawn="1"/>
        </p:nvSpPr>
        <p:spPr>
          <a:xfrm>
            <a:off x="6367618"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2E72C3F3-E74D-4C8A-8768-09A17E286794}"/>
              </a:ext>
            </a:extLst>
          </p:cNvPr>
          <p:cNvSpPr>
            <a:spLocks noGrp="1"/>
          </p:cNvSpPr>
          <p:nvPr>
            <p:ph type="body" sz="quarter" idx="68" hasCustomPrompt="1"/>
          </p:nvPr>
        </p:nvSpPr>
        <p:spPr>
          <a:xfrm>
            <a:off x="6829625"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7" name="Espaço Reservado para Imagem 3">
            <a:extLst>
              <a:ext uri="{FF2B5EF4-FFF2-40B4-BE49-F238E27FC236}">
                <a16:creationId xmlns:a16="http://schemas.microsoft.com/office/drawing/2014/main" id="{2CD6B02B-F9DC-45D5-9E86-6684AF495301}"/>
              </a:ext>
            </a:extLst>
          </p:cNvPr>
          <p:cNvSpPr>
            <a:spLocks noGrp="1"/>
          </p:cNvSpPr>
          <p:nvPr>
            <p:ph type="pic" sz="quarter" idx="69"/>
          </p:nvPr>
        </p:nvSpPr>
        <p:spPr>
          <a:xfrm>
            <a:off x="8129406"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a16="http://schemas.microsoft.com/office/drawing/2014/main" id="{1318FBDE-4115-4AA6-B5FE-D38CE6F3C772}"/>
              </a:ext>
            </a:extLst>
          </p:cNvPr>
          <p:cNvSpPr/>
          <p:nvPr userDrawn="1"/>
        </p:nvSpPr>
        <p:spPr>
          <a:xfrm>
            <a:off x="9219196" y="2470997"/>
            <a:ext cx="2120505" cy="959302"/>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144DBE3D-1135-41BA-A33F-9889549F6DBD}"/>
              </a:ext>
            </a:extLst>
          </p:cNvPr>
          <p:cNvSpPr>
            <a:spLocks noGrp="1"/>
          </p:cNvSpPr>
          <p:nvPr>
            <p:ph type="body" sz="quarter" idx="70" hasCustomPrompt="1"/>
          </p:nvPr>
        </p:nvSpPr>
        <p:spPr>
          <a:xfrm>
            <a:off x="9629559"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a16="http://schemas.microsoft.com/office/drawing/2014/main" id="{F136377B-1FAC-4A2C-8E81-67EF27701A58}"/>
              </a:ext>
            </a:extLst>
          </p:cNvPr>
          <p:cNvSpPr>
            <a:spLocks noGrp="1"/>
          </p:cNvSpPr>
          <p:nvPr>
            <p:ph type="body" sz="quarter" idx="71" hasCustomPrompt="1"/>
          </p:nvPr>
        </p:nvSpPr>
        <p:spPr>
          <a:xfrm>
            <a:off x="6829625"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a16="http://schemas.microsoft.com/office/drawing/2014/main" id="{29009B90-C886-4E6C-86D3-6468C47FDE9F}"/>
              </a:ext>
            </a:extLst>
          </p:cNvPr>
          <p:cNvSpPr/>
          <p:nvPr userDrawn="1"/>
        </p:nvSpPr>
        <p:spPr>
          <a:xfrm>
            <a:off x="628250" y="5015165"/>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63D44548-D4FF-4F46-A27C-4AF5218830E3}"/>
              </a:ext>
            </a:extLst>
          </p:cNvPr>
          <p:cNvSpPr>
            <a:spLocks noGrp="1"/>
          </p:cNvSpPr>
          <p:nvPr>
            <p:ph type="body" sz="quarter" idx="72" hasCustomPrompt="1"/>
          </p:nvPr>
        </p:nvSpPr>
        <p:spPr>
          <a:xfrm>
            <a:off x="1090257" y="5072871"/>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3" name="Espaço Reservado para Imagem 3">
            <a:extLst>
              <a:ext uri="{FF2B5EF4-FFF2-40B4-BE49-F238E27FC236}">
                <a16:creationId xmlns:a16="http://schemas.microsoft.com/office/drawing/2014/main" id="{5496B568-C5F6-4922-B0CD-B49B5820871F}"/>
              </a:ext>
            </a:extLst>
          </p:cNvPr>
          <p:cNvSpPr>
            <a:spLocks noGrp="1"/>
          </p:cNvSpPr>
          <p:nvPr>
            <p:ph type="pic" sz="quarter" idx="73"/>
          </p:nvPr>
        </p:nvSpPr>
        <p:spPr>
          <a:xfrm>
            <a:off x="2390039" y="3930453"/>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a16="http://schemas.microsoft.com/office/drawing/2014/main" id="{D6193F2E-E76C-4E83-BEA0-1331C8149C24}"/>
              </a:ext>
            </a:extLst>
          </p:cNvPr>
          <p:cNvSpPr/>
          <p:nvPr userDrawn="1"/>
        </p:nvSpPr>
        <p:spPr>
          <a:xfrm>
            <a:off x="3479829" y="5016464"/>
            <a:ext cx="2120505" cy="959302"/>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FD945152-C3D2-4885-97D0-0DC161B17D4B}"/>
              </a:ext>
            </a:extLst>
          </p:cNvPr>
          <p:cNvSpPr>
            <a:spLocks noGrp="1"/>
          </p:cNvSpPr>
          <p:nvPr>
            <p:ph type="body" sz="quarter" idx="74" hasCustomPrompt="1"/>
          </p:nvPr>
        </p:nvSpPr>
        <p:spPr>
          <a:xfrm>
            <a:off x="3890191" y="5118656"/>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a16="http://schemas.microsoft.com/office/drawing/2014/main" id="{986E101E-8C29-401B-B68D-01ED5ED9AC5D}"/>
              </a:ext>
            </a:extLst>
          </p:cNvPr>
          <p:cNvSpPr>
            <a:spLocks noGrp="1"/>
          </p:cNvSpPr>
          <p:nvPr>
            <p:ph type="body" sz="quarter" idx="75" hasCustomPrompt="1"/>
          </p:nvPr>
        </p:nvSpPr>
        <p:spPr>
          <a:xfrm>
            <a:off x="1090257" y="5628285"/>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a16="http://schemas.microsoft.com/office/drawing/2014/main" id="{ABE8C3AB-130D-44B1-8880-4E1BF21E69F0}"/>
              </a:ext>
            </a:extLst>
          </p:cNvPr>
          <p:cNvSpPr/>
          <p:nvPr userDrawn="1"/>
        </p:nvSpPr>
        <p:spPr>
          <a:xfrm>
            <a:off x="6314610" y="5016464"/>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E19F1F88-4E23-4480-8020-327DE15E1DAB}"/>
              </a:ext>
            </a:extLst>
          </p:cNvPr>
          <p:cNvSpPr>
            <a:spLocks noGrp="1"/>
          </p:cNvSpPr>
          <p:nvPr>
            <p:ph type="body" sz="quarter" idx="76" hasCustomPrompt="1"/>
          </p:nvPr>
        </p:nvSpPr>
        <p:spPr>
          <a:xfrm>
            <a:off x="6776617" y="5074170"/>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5" name="Espaço Reservado para Imagem 3">
            <a:extLst>
              <a:ext uri="{FF2B5EF4-FFF2-40B4-BE49-F238E27FC236}">
                <a16:creationId xmlns:a16="http://schemas.microsoft.com/office/drawing/2014/main" id="{D753342E-090C-48E4-9A2C-42450541D78E}"/>
              </a:ext>
            </a:extLst>
          </p:cNvPr>
          <p:cNvSpPr>
            <a:spLocks noGrp="1"/>
          </p:cNvSpPr>
          <p:nvPr>
            <p:ph type="pic" sz="quarter" idx="77"/>
          </p:nvPr>
        </p:nvSpPr>
        <p:spPr>
          <a:xfrm>
            <a:off x="8076398" y="3931752"/>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6" name="Paralelogramo 45">
            <a:extLst>
              <a:ext uri="{FF2B5EF4-FFF2-40B4-BE49-F238E27FC236}">
                <a16:creationId xmlns:a16="http://schemas.microsoft.com/office/drawing/2014/main" id="{9F3E6984-A53F-4014-8B0E-979F947D39B5}"/>
              </a:ext>
            </a:extLst>
          </p:cNvPr>
          <p:cNvSpPr/>
          <p:nvPr userDrawn="1"/>
        </p:nvSpPr>
        <p:spPr>
          <a:xfrm>
            <a:off x="9166188" y="5017763"/>
            <a:ext cx="2120505" cy="959302"/>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Espaço Reservado para Texto 19">
            <a:extLst>
              <a:ext uri="{FF2B5EF4-FFF2-40B4-BE49-F238E27FC236}">
                <a16:creationId xmlns:a16="http://schemas.microsoft.com/office/drawing/2014/main" id="{51A4970B-F83E-4B5B-A28F-8A631D1B15A3}"/>
              </a:ext>
            </a:extLst>
          </p:cNvPr>
          <p:cNvSpPr>
            <a:spLocks noGrp="1"/>
          </p:cNvSpPr>
          <p:nvPr>
            <p:ph type="body" sz="quarter" idx="78" hasCustomPrompt="1"/>
          </p:nvPr>
        </p:nvSpPr>
        <p:spPr>
          <a:xfrm>
            <a:off x="9576551" y="5119955"/>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a16="http://schemas.microsoft.com/office/drawing/2014/main" id="{D95FBC24-60EC-44C9-AE3A-AFE13CE6A7DB}"/>
              </a:ext>
            </a:extLst>
          </p:cNvPr>
          <p:cNvSpPr>
            <a:spLocks noGrp="1"/>
          </p:cNvSpPr>
          <p:nvPr>
            <p:ph type="body" sz="quarter" idx="79" hasCustomPrompt="1"/>
          </p:nvPr>
        </p:nvSpPr>
        <p:spPr>
          <a:xfrm>
            <a:off x="6776617" y="5629584"/>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767160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Layout Personalizado">
    <p:spTree>
      <p:nvGrpSpPr>
        <p:cNvPr id="1" name=""/>
        <p:cNvGrpSpPr/>
        <p:nvPr/>
      </p:nvGrpSpPr>
      <p:grpSpPr>
        <a:xfrm>
          <a:off x="0" y="0"/>
          <a:ext cx="0" cy="0"/>
          <a:chOff x="0" y="0"/>
          <a:chExt cx="0" cy="0"/>
        </a:xfrm>
      </p:grpSpPr>
      <p:sp>
        <p:nvSpPr>
          <p:cNvPr id="3" name="Paralelogramo 2">
            <a:extLst>
              <a:ext uri="{FF2B5EF4-FFF2-40B4-BE49-F238E27FC236}">
                <a16:creationId xmlns:a16="http://schemas.microsoft.com/office/drawing/2014/main" id="{65E1B793-BCF2-4606-AD76-44A0BF4E4CDA}"/>
              </a:ext>
            </a:extLst>
          </p:cNvPr>
          <p:cNvSpPr/>
          <p:nvPr userDrawn="1"/>
        </p:nvSpPr>
        <p:spPr>
          <a:xfrm>
            <a:off x="440681"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Texto 19">
            <a:extLst>
              <a:ext uri="{FF2B5EF4-FFF2-40B4-BE49-F238E27FC236}">
                <a16:creationId xmlns:a16="http://schemas.microsoft.com/office/drawing/2014/main" id="{C20DD892-E619-4ECA-9C1D-6E0B8E49F085}"/>
              </a:ext>
            </a:extLst>
          </p:cNvPr>
          <p:cNvSpPr>
            <a:spLocks noGrp="1"/>
          </p:cNvSpPr>
          <p:nvPr>
            <p:ph type="body" sz="quarter" idx="23" hasCustomPrompt="1"/>
          </p:nvPr>
        </p:nvSpPr>
        <p:spPr>
          <a:xfrm>
            <a:off x="902688"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a16="http://schemas.microsoft.com/office/drawing/2014/main" id="{205C4883-7A32-4372-A626-0277C62A157E}"/>
              </a:ext>
            </a:extLst>
          </p:cNvPr>
          <p:cNvSpPr>
            <a:spLocks noGrp="1"/>
          </p:cNvSpPr>
          <p:nvPr>
            <p:ph type="pic" sz="quarter" idx="36"/>
          </p:nvPr>
        </p:nvSpPr>
        <p:spPr>
          <a:xfrm>
            <a:off x="1089478"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7" name="Espaço Reservado para Texto 7">
            <a:extLst>
              <a:ext uri="{FF2B5EF4-FFF2-40B4-BE49-F238E27FC236}">
                <a16:creationId xmlns:a16="http://schemas.microsoft.com/office/drawing/2014/main" id="{94151EE0-5C20-4236-A051-3470CA30B50A}"/>
              </a:ext>
            </a:extLst>
          </p:cNvPr>
          <p:cNvSpPr>
            <a:spLocks noGrp="1"/>
          </p:cNvSpPr>
          <p:nvPr>
            <p:ph type="body" sz="quarter" idx="49" hasCustomPrompt="1"/>
          </p:nvPr>
        </p:nvSpPr>
        <p:spPr>
          <a:xfrm>
            <a:off x="322695"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a16="http://schemas.microsoft.com/office/drawing/2014/main" id="{2E344084-C688-43DE-90A5-C75AAE9F6E78}"/>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0" name="Espaço Reservado para Imagem 3">
            <a:extLst>
              <a:ext uri="{FF2B5EF4-FFF2-40B4-BE49-F238E27FC236}">
                <a16:creationId xmlns:a16="http://schemas.microsoft.com/office/drawing/2014/main" id="{CB98A18A-13E7-470C-B23E-5E1251972407}"/>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2" name="Paralelogramo 21">
            <a:extLst>
              <a:ext uri="{FF2B5EF4-FFF2-40B4-BE49-F238E27FC236}">
                <a16:creationId xmlns:a16="http://schemas.microsoft.com/office/drawing/2014/main" id="{ABED6556-0F76-4F4D-809C-5B1583ECA515}"/>
              </a:ext>
            </a:extLst>
          </p:cNvPr>
          <p:cNvSpPr/>
          <p:nvPr userDrawn="1"/>
        </p:nvSpPr>
        <p:spPr>
          <a:xfrm>
            <a:off x="3292260" y="2470997"/>
            <a:ext cx="212050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Espaço Reservado para Texto 19">
            <a:extLst>
              <a:ext uri="{FF2B5EF4-FFF2-40B4-BE49-F238E27FC236}">
                <a16:creationId xmlns:a16="http://schemas.microsoft.com/office/drawing/2014/main" id="{A68CE12A-A4E3-4FDB-A089-FB9A208B979F}"/>
              </a:ext>
            </a:extLst>
          </p:cNvPr>
          <p:cNvSpPr>
            <a:spLocks noGrp="1"/>
          </p:cNvSpPr>
          <p:nvPr>
            <p:ph type="body" sz="quarter" idx="66" hasCustomPrompt="1"/>
          </p:nvPr>
        </p:nvSpPr>
        <p:spPr>
          <a:xfrm>
            <a:off x="3702622"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1D7824F5-6154-4B1C-8518-6DE422CBE8F3}"/>
              </a:ext>
            </a:extLst>
          </p:cNvPr>
          <p:cNvSpPr>
            <a:spLocks noGrp="1"/>
          </p:cNvSpPr>
          <p:nvPr>
            <p:ph type="body" sz="quarter" idx="67" hasCustomPrompt="1"/>
          </p:nvPr>
        </p:nvSpPr>
        <p:spPr>
          <a:xfrm>
            <a:off x="902688"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a16="http://schemas.microsoft.com/office/drawing/2014/main" id="{ECCD4FD5-ACA5-4A3C-8B2D-0CF762F455DF}"/>
              </a:ext>
            </a:extLst>
          </p:cNvPr>
          <p:cNvSpPr/>
          <p:nvPr userDrawn="1"/>
        </p:nvSpPr>
        <p:spPr>
          <a:xfrm>
            <a:off x="6367618" y="2469698"/>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Espaço Reservado para Texto 19">
            <a:extLst>
              <a:ext uri="{FF2B5EF4-FFF2-40B4-BE49-F238E27FC236}">
                <a16:creationId xmlns:a16="http://schemas.microsoft.com/office/drawing/2014/main" id="{2E72C3F3-E74D-4C8A-8768-09A17E286794}"/>
              </a:ext>
            </a:extLst>
          </p:cNvPr>
          <p:cNvSpPr>
            <a:spLocks noGrp="1"/>
          </p:cNvSpPr>
          <p:nvPr>
            <p:ph type="body" sz="quarter" idx="68" hasCustomPrompt="1"/>
          </p:nvPr>
        </p:nvSpPr>
        <p:spPr>
          <a:xfrm>
            <a:off x="6829625" y="2527404"/>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Paralelogramo 27">
            <a:extLst>
              <a:ext uri="{FF2B5EF4-FFF2-40B4-BE49-F238E27FC236}">
                <a16:creationId xmlns:a16="http://schemas.microsoft.com/office/drawing/2014/main" id="{1318FBDE-4115-4AA6-B5FE-D38CE6F3C772}"/>
              </a:ext>
            </a:extLst>
          </p:cNvPr>
          <p:cNvSpPr/>
          <p:nvPr userDrawn="1"/>
        </p:nvSpPr>
        <p:spPr>
          <a:xfrm>
            <a:off x="9219196" y="2470997"/>
            <a:ext cx="2120505" cy="959302"/>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Espaço Reservado para Texto 19">
            <a:extLst>
              <a:ext uri="{FF2B5EF4-FFF2-40B4-BE49-F238E27FC236}">
                <a16:creationId xmlns:a16="http://schemas.microsoft.com/office/drawing/2014/main" id="{144DBE3D-1135-41BA-A33F-9889549F6DBD}"/>
              </a:ext>
            </a:extLst>
          </p:cNvPr>
          <p:cNvSpPr>
            <a:spLocks noGrp="1"/>
          </p:cNvSpPr>
          <p:nvPr>
            <p:ph type="body" sz="quarter" idx="70" hasCustomPrompt="1"/>
          </p:nvPr>
        </p:nvSpPr>
        <p:spPr>
          <a:xfrm>
            <a:off x="9629559" y="2573189"/>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a16="http://schemas.microsoft.com/office/drawing/2014/main" id="{F136377B-1FAC-4A2C-8E81-67EF27701A58}"/>
              </a:ext>
            </a:extLst>
          </p:cNvPr>
          <p:cNvSpPr>
            <a:spLocks noGrp="1"/>
          </p:cNvSpPr>
          <p:nvPr>
            <p:ph type="body" sz="quarter" idx="71" hasCustomPrompt="1"/>
          </p:nvPr>
        </p:nvSpPr>
        <p:spPr>
          <a:xfrm>
            <a:off x="6829625" y="3082818"/>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a16="http://schemas.microsoft.com/office/drawing/2014/main" id="{29009B90-C886-4E6C-86D3-6468C47FDE9F}"/>
              </a:ext>
            </a:extLst>
          </p:cNvPr>
          <p:cNvSpPr/>
          <p:nvPr userDrawn="1"/>
        </p:nvSpPr>
        <p:spPr>
          <a:xfrm>
            <a:off x="628250" y="5015165"/>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Espaço Reservado para Texto 19">
            <a:extLst>
              <a:ext uri="{FF2B5EF4-FFF2-40B4-BE49-F238E27FC236}">
                <a16:creationId xmlns:a16="http://schemas.microsoft.com/office/drawing/2014/main" id="{63D44548-D4FF-4F46-A27C-4AF5218830E3}"/>
              </a:ext>
            </a:extLst>
          </p:cNvPr>
          <p:cNvSpPr>
            <a:spLocks noGrp="1"/>
          </p:cNvSpPr>
          <p:nvPr>
            <p:ph type="body" sz="quarter" idx="72" hasCustomPrompt="1"/>
          </p:nvPr>
        </p:nvSpPr>
        <p:spPr>
          <a:xfrm>
            <a:off x="1090257" y="5072871"/>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4" name="Paralelogramo 33">
            <a:extLst>
              <a:ext uri="{FF2B5EF4-FFF2-40B4-BE49-F238E27FC236}">
                <a16:creationId xmlns:a16="http://schemas.microsoft.com/office/drawing/2014/main" id="{D6193F2E-E76C-4E83-BEA0-1331C8149C24}"/>
              </a:ext>
            </a:extLst>
          </p:cNvPr>
          <p:cNvSpPr/>
          <p:nvPr userDrawn="1"/>
        </p:nvSpPr>
        <p:spPr>
          <a:xfrm>
            <a:off x="3479829" y="5016464"/>
            <a:ext cx="2120505" cy="959302"/>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spaço Reservado para Texto 19">
            <a:extLst>
              <a:ext uri="{FF2B5EF4-FFF2-40B4-BE49-F238E27FC236}">
                <a16:creationId xmlns:a16="http://schemas.microsoft.com/office/drawing/2014/main" id="{FD945152-C3D2-4885-97D0-0DC161B17D4B}"/>
              </a:ext>
            </a:extLst>
          </p:cNvPr>
          <p:cNvSpPr>
            <a:spLocks noGrp="1"/>
          </p:cNvSpPr>
          <p:nvPr>
            <p:ph type="body" sz="quarter" idx="74" hasCustomPrompt="1"/>
          </p:nvPr>
        </p:nvSpPr>
        <p:spPr>
          <a:xfrm>
            <a:off x="3890191" y="5118656"/>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a16="http://schemas.microsoft.com/office/drawing/2014/main" id="{986E101E-8C29-401B-B68D-01ED5ED9AC5D}"/>
              </a:ext>
            </a:extLst>
          </p:cNvPr>
          <p:cNvSpPr>
            <a:spLocks noGrp="1"/>
          </p:cNvSpPr>
          <p:nvPr>
            <p:ph type="body" sz="quarter" idx="75" hasCustomPrompt="1"/>
          </p:nvPr>
        </p:nvSpPr>
        <p:spPr>
          <a:xfrm>
            <a:off x="1090257" y="5628285"/>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a16="http://schemas.microsoft.com/office/drawing/2014/main" id="{ABE8C3AB-130D-44B1-8880-4E1BF21E69F0}"/>
              </a:ext>
            </a:extLst>
          </p:cNvPr>
          <p:cNvSpPr/>
          <p:nvPr userDrawn="1"/>
        </p:nvSpPr>
        <p:spPr>
          <a:xfrm>
            <a:off x="6314610" y="5016464"/>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Espaço Reservado para Texto 19">
            <a:extLst>
              <a:ext uri="{FF2B5EF4-FFF2-40B4-BE49-F238E27FC236}">
                <a16:creationId xmlns:a16="http://schemas.microsoft.com/office/drawing/2014/main" id="{E19F1F88-4E23-4480-8020-327DE15E1DAB}"/>
              </a:ext>
            </a:extLst>
          </p:cNvPr>
          <p:cNvSpPr>
            <a:spLocks noGrp="1"/>
          </p:cNvSpPr>
          <p:nvPr>
            <p:ph type="body" sz="quarter" idx="76" hasCustomPrompt="1"/>
          </p:nvPr>
        </p:nvSpPr>
        <p:spPr>
          <a:xfrm>
            <a:off x="6776617" y="5074170"/>
            <a:ext cx="2389570" cy="519056"/>
          </a:xfrm>
          <a:prstGeom prst="rect">
            <a:avLst/>
          </a:prstGeom>
        </p:spPr>
        <p:txBody>
          <a:bodyPr/>
          <a:lstStyle>
            <a:lvl1pPr marL="0" indent="0">
              <a:buFontTx/>
              <a:buNone/>
              <a:defRPr sz="1200"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6" name="Paralelogramo 45">
            <a:extLst>
              <a:ext uri="{FF2B5EF4-FFF2-40B4-BE49-F238E27FC236}">
                <a16:creationId xmlns:a16="http://schemas.microsoft.com/office/drawing/2014/main" id="{9F3E6984-A53F-4014-8B0E-979F947D39B5}"/>
              </a:ext>
            </a:extLst>
          </p:cNvPr>
          <p:cNvSpPr/>
          <p:nvPr userDrawn="1"/>
        </p:nvSpPr>
        <p:spPr>
          <a:xfrm>
            <a:off x="9166188" y="5017763"/>
            <a:ext cx="2120505" cy="959302"/>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7" name="Espaço Reservado para Texto 19">
            <a:extLst>
              <a:ext uri="{FF2B5EF4-FFF2-40B4-BE49-F238E27FC236}">
                <a16:creationId xmlns:a16="http://schemas.microsoft.com/office/drawing/2014/main" id="{51A4970B-F83E-4B5B-A28F-8A631D1B15A3}"/>
              </a:ext>
            </a:extLst>
          </p:cNvPr>
          <p:cNvSpPr>
            <a:spLocks noGrp="1"/>
          </p:cNvSpPr>
          <p:nvPr>
            <p:ph type="body" sz="quarter" idx="78" hasCustomPrompt="1"/>
          </p:nvPr>
        </p:nvSpPr>
        <p:spPr>
          <a:xfrm>
            <a:off x="9576551" y="5119955"/>
            <a:ext cx="1302958" cy="748059"/>
          </a:xfrm>
          <a:prstGeom prst="rect">
            <a:avLst/>
          </a:prstGeom>
        </p:spPr>
        <p:txBody>
          <a:bodyPr/>
          <a:lstStyle>
            <a:lvl1pPr marL="0" indent="0" algn="ctr">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a16="http://schemas.microsoft.com/office/drawing/2014/main" id="{D95FBC24-60EC-44C9-AE3A-AFE13CE6A7DB}"/>
              </a:ext>
            </a:extLst>
          </p:cNvPr>
          <p:cNvSpPr>
            <a:spLocks noGrp="1"/>
          </p:cNvSpPr>
          <p:nvPr>
            <p:ph type="body" sz="quarter" idx="79" hasCustomPrompt="1"/>
          </p:nvPr>
        </p:nvSpPr>
        <p:spPr>
          <a:xfrm>
            <a:off x="6776617" y="5629584"/>
            <a:ext cx="2389570" cy="264295"/>
          </a:xfrm>
          <a:prstGeom prst="rect">
            <a:avLst/>
          </a:prstGeom>
        </p:spPr>
        <p:txBody>
          <a:bodyPr/>
          <a:lstStyle>
            <a:lvl1pPr marL="0" indent="0">
              <a:buFontTx/>
              <a:buNone/>
              <a:defRPr sz="14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7" name="Espaço Reservado para Imagem 3">
            <a:extLst>
              <a:ext uri="{FF2B5EF4-FFF2-40B4-BE49-F238E27FC236}">
                <a16:creationId xmlns:a16="http://schemas.microsoft.com/office/drawing/2014/main" id="{2BDC019A-1212-4E9F-A52D-85805C978407}"/>
              </a:ext>
            </a:extLst>
          </p:cNvPr>
          <p:cNvSpPr>
            <a:spLocks noGrp="1"/>
          </p:cNvSpPr>
          <p:nvPr>
            <p:ph type="pic" sz="quarter" idx="80"/>
          </p:nvPr>
        </p:nvSpPr>
        <p:spPr>
          <a:xfrm>
            <a:off x="2967996" y="138498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8" name="Espaço Reservado para Imagem 3">
            <a:extLst>
              <a:ext uri="{FF2B5EF4-FFF2-40B4-BE49-F238E27FC236}">
                <a16:creationId xmlns:a16="http://schemas.microsoft.com/office/drawing/2014/main" id="{6D639F90-9878-41A1-B845-FFE3E9D1D8B0}"/>
              </a:ext>
            </a:extLst>
          </p:cNvPr>
          <p:cNvSpPr>
            <a:spLocks noGrp="1"/>
          </p:cNvSpPr>
          <p:nvPr>
            <p:ph type="pic" sz="quarter" idx="81"/>
          </p:nvPr>
        </p:nvSpPr>
        <p:spPr>
          <a:xfrm>
            <a:off x="7018603" y="137780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9" name="Espaço Reservado para Imagem 3">
            <a:extLst>
              <a:ext uri="{FF2B5EF4-FFF2-40B4-BE49-F238E27FC236}">
                <a16:creationId xmlns:a16="http://schemas.microsoft.com/office/drawing/2014/main" id="{AF4D7D69-057F-4D46-8FD8-761AA98F39C8}"/>
              </a:ext>
            </a:extLst>
          </p:cNvPr>
          <p:cNvSpPr>
            <a:spLocks noGrp="1"/>
          </p:cNvSpPr>
          <p:nvPr>
            <p:ph type="pic" sz="quarter" idx="82"/>
          </p:nvPr>
        </p:nvSpPr>
        <p:spPr>
          <a:xfrm>
            <a:off x="8897121" y="1377806"/>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0" name="Espaço Reservado para Imagem 3">
            <a:extLst>
              <a:ext uri="{FF2B5EF4-FFF2-40B4-BE49-F238E27FC236}">
                <a16:creationId xmlns:a16="http://schemas.microsoft.com/office/drawing/2014/main" id="{302E55AE-F92F-4170-A2D4-94207296D3E8}"/>
              </a:ext>
            </a:extLst>
          </p:cNvPr>
          <p:cNvSpPr>
            <a:spLocks noGrp="1"/>
          </p:cNvSpPr>
          <p:nvPr>
            <p:ph type="pic" sz="quarter" idx="83"/>
          </p:nvPr>
        </p:nvSpPr>
        <p:spPr>
          <a:xfrm>
            <a:off x="1089478" y="394055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1" name="Espaço Reservado para Imagem 3">
            <a:extLst>
              <a:ext uri="{FF2B5EF4-FFF2-40B4-BE49-F238E27FC236}">
                <a16:creationId xmlns:a16="http://schemas.microsoft.com/office/drawing/2014/main" id="{3AC9F1EB-94C0-4DDE-8046-DAD84E50F95D}"/>
              </a:ext>
            </a:extLst>
          </p:cNvPr>
          <p:cNvSpPr>
            <a:spLocks noGrp="1"/>
          </p:cNvSpPr>
          <p:nvPr>
            <p:ph type="pic" sz="quarter" idx="84"/>
          </p:nvPr>
        </p:nvSpPr>
        <p:spPr>
          <a:xfrm>
            <a:off x="2967996" y="394055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2" name="Espaço Reservado para Imagem 3">
            <a:extLst>
              <a:ext uri="{FF2B5EF4-FFF2-40B4-BE49-F238E27FC236}">
                <a16:creationId xmlns:a16="http://schemas.microsoft.com/office/drawing/2014/main" id="{A240633D-B76D-44CC-8E35-1B024CF1168F}"/>
              </a:ext>
            </a:extLst>
          </p:cNvPr>
          <p:cNvSpPr>
            <a:spLocks noGrp="1"/>
          </p:cNvSpPr>
          <p:nvPr>
            <p:ph type="pic" sz="quarter" idx="85"/>
          </p:nvPr>
        </p:nvSpPr>
        <p:spPr>
          <a:xfrm>
            <a:off x="7018603" y="393337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9" name="Espaço Reservado para Imagem 3">
            <a:extLst>
              <a:ext uri="{FF2B5EF4-FFF2-40B4-BE49-F238E27FC236}">
                <a16:creationId xmlns:a16="http://schemas.microsoft.com/office/drawing/2014/main" id="{AFD6C062-8820-4A31-BAA7-C7CE9B79D70F}"/>
              </a:ext>
            </a:extLst>
          </p:cNvPr>
          <p:cNvSpPr>
            <a:spLocks noGrp="1"/>
          </p:cNvSpPr>
          <p:nvPr>
            <p:ph type="pic" sz="quarter" idx="86"/>
          </p:nvPr>
        </p:nvSpPr>
        <p:spPr>
          <a:xfrm>
            <a:off x="8897121" y="3933370"/>
            <a:ext cx="1641446" cy="1070352"/>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Tree>
    <p:extLst>
      <p:ext uri="{BB962C8B-B14F-4D97-AF65-F5344CB8AC3E}">
        <p14:creationId xmlns:p14="http://schemas.microsoft.com/office/powerpoint/2010/main" val="3116440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a16="http://schemas.microsoft.com/office/drawing/2014/main" id="{ACDE20CB-5963-4CD3-B4C8-5CA6C9E47AC9}"/>
              </a:ext>
            </a:extLst>
          </p:cNvPr>
          <p:cNvSpPr>
            <a:spLocks noGrp="1"/>
          </p:cNvSpPr>
          <p:nvPr>
            <p:ph type="body" sz="quarter" idx="49" hasCustomPrompt="1"/>
          </p:nvPr>
        </p:nvSpPr>
        <p:spPr>
          <a:xfrm>
            <a:off x="285552"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a16="http://schemas.microsoft.com/office/drawing/2014/main" id="{19E81352-39FB-4451-8AF1-591BDE0DA543}"/>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7" name="Espaço Reservado para Imagem 3">
            <a:extLst>
              <a:ext uri="{FF2B5EF4-FFF2-40B4-BE49-F238E27FC236}">
                <a16:creationId xmlns:a16="http://schemas.microsoft.com/office/drawing/2014/main" id="{FD8DE492-EFF8-4938-9291-C1E1A1505808}"/>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2" name="Espaço Reservado para Imagem 3">
            <a:extLst>
              <a:ext uri="{FF2B5EF4-FFF2-40B4-BE49-F238E27FC236}">
                <a16:creationId xmlns:a16="http://schemas.microsoft.com/office/drawing/2014/main" id="{E5255D39-426C-483C-87E2-E2D0796ED548}"/>
              </a:ext>
            </a:extLst>
          </p:cNvPr>
          <p:cNvSpPr>
            <a:spLocks noGrp="1"/>
          </p:cNvSpPr>
          <p:nvPr>
            <p:ph type="pic" sz="quarter" idx="63"/>
          </p:nvPr>
        </p:nvSpPr>
        <p:spPr>
          <a:xfrm>
            <a:off x="5592660" y="173903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19" name="Espaço Reservado para Texto 7">
            <a:extLst>
              <a:ext uri="{FF2B5EF4-FFF2-40B4-BE49-F238E27FC236}">
                <a16:creationId xmlns:a16="http://schemas.microsoft.com/office/drawing/2014/main" id="{EEB859B6-AD6A-4850-A37F-55ACCB0971BE}"/>
              </a:ext>
            </a:extLst>
          </p:cNvPr>
          <p:cNvSpPr>
            <a:spLocks noGrp="1"/>
          </p:cNvSpPr>
          <p:nvPr>
            <p:ph type="body" sz="quarter" idx="67" hasCustomPrompt="1"/>
          </p:nvPr>
        </p:nvSpPr>
        <p:spPr>
          <a:xfrm>
            <a:off x="6764600" y="192340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9" name="Espaço Reservado para Texto 7">
            <a:extLst>
              <a:ext uri="{FF2B5EF4-FFF2-40B4-BE49-F238E27FC236}">
                <a16:creationId xmlns:a16="http://schemas.microsoft.com/office/drawing/2014/main" id="{2025FE67-96EC-449C-808B-9D60D351B44C}"/>
              </a:ext>
            </a:extLst>
          </p:cNvPr>
          <p:cNvSpPr>
            <a:spLocks noGrp="1"/>
          </p:cNvSpPr>
          <p:nvPr>
            <p:ph type="body" sz="quarter" idx="71" hasCustomPrompt="1"/>
          </p:nvPr>
        </p:nvSpPr>
        <p:spPr>
          <a:xfrm>
            <a:off x="8157193" y="173903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6" name="Espaço Reservado para Imagem 3">
            <a:extLst>
              <a:ext uri="{FF2B5EF4-FFF2-40B4-BE49-F238E27FC236}">
                <a16:creationId xmlns:a16="http://schemas.microsoft.com/office/drawing/2014/main" id="{CACEE30E-5117-4297-8110-C1546B8E244D}"/>
              </a:ext>
            </a:extLst>
          </p:cNvPr>
          <p:cNvSpPr>
            <a:spLocks noGrp="1"/>
          </p:cNvSpPr>
          <p:nvPr>
            <p:ph type="pic" sz="quarter" idx="72"/>
          </p:nvPr>
        </p:nvSpPr>
        <p:spPr>
          <a:xfrm>
            <a:off x="5592660" y="271368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37" name="Espaço Reservado para Texto 7">
            <a:extLst>
              <a:ext uri="{FF2B5EF4-FFF2-40B4-BE49-F238E27FC236}">
                <a16:creationId xmlns:a16="http://schemas.microsoft.com/office/drawing/2014/main" id="{399DEBB6-B44A-4D4C-BA2E-051598886F55}"/>
              </a:ext>
            </a:extLst>
          </p:cNvPr>
          <p:cNvSpPr>
            <a:spLocks noGrp="1"/>
          </p:cNvSpPr>
          <p:nvPr>
            <p:ph type="body" sz="quarter" idx="73" hasCustomPrompt="1"/>
          </p:nvPr>
        </p:nvSpPr>
        <p:spPr>
          <a:xfrm>
            <a:off x="6764600" y="289805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8" name="Espaço Reservado para Texto 7">
            <a:extLst>
              <a:ext uri="{FF2B5EF4-FFF2-40B4-BE49-F238E27FC236}">
                <a16:creationId xmlns:a16="http://schemas.microsoft.com/office/drawing/2014/main" id="{D99E304A-EE83-4EF0-ACD7-1803E2C66AB3}"/>
              </a:ext>
            </a:extLst>
          </p:cNvPr>
          <p:cNvSpPr>
            <a:spLocks noGrp="1"/>
          </p:cNvSpPr>
          <p:nvPr>
            <p:ph type="body" sz="quarter" idx="74" hasCustomPrompt="1"/>
          </p:nvPr>
        </p:nvSpPr>
        <p:spPr>
          <a:xfrm>
            <a:off x="8157193" y="271368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9" name="Espaço Reservado para Imagem 3">
            <a:extLst>
              <a:ext uri="{FF2B5EF4-FFF2-40B4-BE49-F238E27FC236}">
                <a16:creationId xmlns:a16="http://schemas.microsoft.com/office/drawing/2014/main" id="{12F0C4FC-ADE9-452C-8039-E60CAE9536DC}"/>
              </a:ext>
            </a:extLst>
          </p:cNvPr>
          <p:cNvSpPr>
            <a:spLocks noGrp="1"/>
          </p:cNvSpPr>
          <p:nvPr>
            <p:ph type="pic" sz="quarter" idx="75"/>
          </p:nvPr>
        </p:nvSpPr>
        <p:spPr>
          <a:xfrm>
            <a:off x="5592660" y="3684617"/>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0" name="Espaço Reservado para Texto 7">
            <a:extLst>
              <a:ext uri="{FF2B5EF4-FFF2-40B4-BE49-F238E27FC236}">
                <a16:creationId xmlns:a16="http://schemas.microsoft.com/office/drawing/2014/main" id="{CF3E9D63-E3E4-4BE5-ACEC-233B9771BD38}"/>
              </a:ext>
            </a:extLst>
          </p:cNvPr>
          <p:cNvSpPr>
            <a:spLocks noGrp="1"/>
          </p:cNvSpPr>
          <p:nvPr>
            <p:ph type="body" sz="quarter" idx="76" hasCustomPrompt="1"/>
          </p:nvPr>
        </p:nvSpPr>
        <p:spPr>
          <a:xfrm>
            <a:off x="6764600" y="3868991"/>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1" name="Espaço Reservado para Texto 7">
            <a:extLst>
              <a:ext uri="{FF2B5EF4-FFF2-40B4-BE49-F238E27FC236}">
                <a16:creationId xmlns:a16="http://schemas.microsoft.com/office/drawing/2014/main" id="{AAC07F2F-EAF1-4942-A5DB-6AC25EA2C986}"/>
              </a:ext>
            </a:extLst>
          </p:cNvPr>
          <p:cNvSpPr>
            <a:spLocks noGrp="1"/>
          </p:cNvSpPr>
          <p:nvPr>
            <p:ph type="body" sz="quarter" idx="77" hasCustomPrompt="1"/>
          </p:nvPr>
        </p:nvSpPr>
        <p:spPr>
          <a:xfrm>
            <a:off x="8157193" y="3684617"/>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2" name="Espaço Reservado para Imagem 3">
            <a:extLst>
              <a:ext uri="{FF2B5EF4-FFF2-40B4-BE49-F238E27FC236}">
                <a16:creationId xmlns:a16="http://schemas.microsoft.com/office/drawing/2014/main" id="{AF3F9678-2B6B-4D1D-B032-5D9685D17166}"/>
              </a:ext>
            </a:extLst>
          </p:cNvPr>
          <p:cNvSpPr>
            <a:spLocks noGrp="1"/>
          </p:cNvSpPr>
          <p:nvPr>
            <p:ph type="pic" sz="quarter" idx="78"/>
          </p:nvPr>
        </p:nvSpPr>
        <p:spPr>
          <a:xfrm>
            <a:off x="5592660" y="4591992"/>
            <a:ext cx="857648" cy="692691"/>
          </a:xfrm>
          <a:prstGeom prst="rect">
            <a:avLst/>
          </a:prstGeom>
        </p:spPr>
        <p:txBody>
          <a:bodyPr/>
          <a:lstStyle>
            <a:lvl1pPr marL="0" indent="0">
              <a:buNone/>
              <a:defRPr sz="1400">
                <a:latin typeface="Calibri "/>
                <a:cs typeface="Calibri" panose="020F0502020204030204" pitchFamily="34" charset="0"/>
              </a:defRPr>
            </a:lvl1pPr>
          </a:lstStyle>
          <a:p>
            <a:endParaRPr lang="pt-BR" dirty="0"/>
          </a:p>
        </p:txBody>
      </p:sp>
      <p:sp>
        <p:nvSpPr>
          <p:cNvPr id="43" name="Espaço Reservado para Texto 7">
            <a:extLst>
              <a:ext uri="{FF2B5EF4-FFF2-40B4-BE49-F238E27FC236}">
                <a16:creationId xmlns:a16="http://schemas.microsoft.com/office/drawing/2014/main" id="{A50CB204-6040-46D2-A969-D4D0A47AC8ED}"/>
              </a:ext>
            </a:extLst>
          </p:cNvPr>
          <p:cNvSpPr>
            <a:spLocks noGrp="1"/>
          </p:cNvSpPr>
          <p:nvPr>
            <p:ph type="body" sz="quarter" idx="79" hasCustomPrompt="1"/>
          </p:nvPr>
        </p:nvSpPr>
        <p:spPr>
          <a:xfrm>
            <a:off x="6764600" y="4776366"/>
            <a:ext cx="1349282" cy="323940"/>
          </a:xfrm>
          <a:prstGeom prst="rect">
            <a:avLst/>
          </a:prstGeom>
        </p:spPr>
        <p:txBody>
          <a:bodyPr/>
          <a:lstStyle>
            <a:lvl1pPr marL="0" indent="0" algn="l">
              <a:buNone/>
              <a:defRPr sz="240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4" name="Espaço Reservado para Texto 7">
            <a:extLst>
              <a:ext uri="{FF2B5EF4-FFF2-40B4-BE49-F238E27FC236}">
                <a16:creationId xmlns:a16="http://schemas.microsoft.com/office/drawing/2014/main" id="{F0A34898-C912-4AA7-8511-A3C99E739881}"/>
              </a:ext>
            </a:extLst>
          </p:cNvPr>
          <p:cNvSpPr>
            <a:spLocks noGrp="1"/>
          </p:cNvSpPr>
          <p:nvPr>
            <p:ph type="body" sz="quarter" idx="80" hasCustomPrompt="1"/>
          </p:nvPr>
        </p:nvSpPr>
        <p:spPr>
          <a:xfrm>
            <a:off x="8157193" y="4591992"/>
            <a:ext cx="3358098" cy="692691"/>
          </a:xfrm>
          <a:prstGeom prst="rect">
            <a:avLst/>
          </a:prstGeom>
        </p:spPr>
        <p:txBody>
          <a:bodyPr anchor="ctr"/>
          <a:lstStyle>
            <a:lvl1pPr marL="0" indent="0" algn="l">
              <a:buNone/>
              <a:defRPr sz="16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5" name="Espaço Reservado para Imagem 2">
            <a:extLst>
              <a:ext uri="{FF2B5EF4-FFF2-40B4-BE49-F238E27FC236}">
                <a16:creationId xmlns:a16="http://schemas.microsoft.com/office/drawing/2014/main" id="{7AD91DE8-1338-4D90-BA09-CD98008655AA}"/>
              </a:ext>
            </a:extLst>
          </p:cNvPr>
          <p:cNvSpPr>
            <a:spLocks noGrp="1"/>
          </p:cNvSpPr>
          <p:nvPr>
            <p:ph type="pic" sz="quarter" idx="13" hasCustomPrompt="1"/>
          </p:nvPr>
        </p:nvSpPr>
        <p:spPr>
          <a:xfrm>
            <a:off x="-1179870" y="1733612"/>
            <a:ext cx="6359369" cy="355107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46" name="Espaço Reservado para Imagem 3">
            <a:extLst>
              <a:ext uri="{FF2B5EF4-FFF2-40B4-BE49-F238E27FC236}">
                <a16:creationId xmlns:a16="http://schemas.microsoft.com/office/drawing/2014/main" id="{F1F445B9-3DF9-4118-BBBF-BCE5090DFC6D}"/>
              </a:ext>
            </a:extLst>
          </p:cNvPr>
          <p:cNvSpPr>
            <a:spLocks noGrp="1"/>
          </p:cNvSpPr>
          <p:nvPr>
            <p:ph type="pic" sz="quarter" idx="12" hasCustomPrompt="1"/>
          </p:nvPr>
        </p:nvSpPr>
        <p:spPr>
          <a:xfrm>
            <a:off x="-3470082" y="5258262"/>
            <a:ext cx="7882810" cy="692691"/>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7" name="Espaço Reservado para Texto 6">
            <a:extLst>
              <a:ext uri="{FF2B5EF4-FFF2-40B4-BE49-F238E27FC236}">
                <a16:creationId xmlns:a16="http://schemas.microsoft.com/office/drawing/2014/main" id="{5C52F4E2-9B0B-41BA-A4A0-C611AE6CBFA4}"/>
              </a:ext>
            </a:extLst>
          </p:cNvPr>
          <p:cNvSpPr>
            <a:spLocks noGrp="1"/>
          </p:cNvSpPr>
          <p:nvPr>
            <p:ph type="body" sz="quarter" idx="65" hasCustomPrompt="1"/>
          </p:nvPr>
        </p:nvSpPr>
        <p:spPr>
          <a:xfrm>
            <a:off x="285552" y="5433993"/>
            <a:ext cx="3846570" cy="341226"/>
          </a:xfrm>
          <a:prstGeom prst="rect">
            <a:avLst/>
          </a:prstGeom>
        </p:spPr>
        <p:txBody>
          <a:bodyPr/>
          <a:lstStyle>
            <a:lvl1pPr marL="0" indent="0">
              <a:buNone/>
              <a:defRPr sz="18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Tree>
    <p:extLst>
      <p:ext uri="{BB962C8B-B14F-4D97-AF65-F5344CB8AC3E}">
        <p14:creationId xmlns:p14="http://schemas.microsoft.com/office/powerpoint/2010/main" val="3403908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a16="http://schemas.microsoft.com/office/drawing/2014/main" id="{E02EEC1F-7FC4-4C3A-9B1C-2A612AD1910F}"/>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4" name="Espaço Reservado para Imagem 3">
            <a:extLst>
              <a:ext uri="{FF2B5EF4-FFF2-40B4-BE49-F238E27FC236}">
                <a16:creationId xmlns:a16="http://schemas.microsoft.com/office/drawing/2014/main" id="{7142524E-F1AB-43D8-B612-176F4CFE07ED}"/>
              </a:ext>
            </a:extLst>
          </p:cNvPr>
          <p:cNvSpPr>
            <a:spLocks noGrp="1"/>
          </p:cNvSpPr>
          <p:nvPr>
            <p:ph type="pic" sz="quarter" idx="12" hasCustomPrompt="1"/>
          </p:nvPr>
        </p:nvSpPr>
        <p:spPr>
          <a:xfrm>
            <a:off x="-2494671" y="4724401"/>
            <a:ext cx="8259958" cy="2316481"/>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5" name="Espaço Reservado para Texto 6">
            <a:extLst>
              <a:ext uri="{FF2B5EF4-FFF2-40B4-BE49-F238E27FC236}">
                <a16:creationId xmlns:a16="http://schemas.microsoft.com/office/drawing/2014/main" id="{591B456C-3325-4013-BCBE-F1427CB80090}"/>
              </a:ext>
            </a:extLst>
          </p:cNvPr>
          <p:cNvSpPr>
            <a:spLocks noGrp="1"/>
          </p:cNvSpPr>
          <p:nvPr>
            <p:ph type="body" sz="quarter" idx="62" hasCustomPrompt="1"/>
          </p:nvPr>
        </p:nvSpPr>
        <p:spPr>
          <a:xfrm>
            <a:off x="471324" y="5349612"/>
            <a:ext cx="4757169" cy="481043"/>
          </a:xfrm>
          <a:prstGeom prst="rect">
            <a:avLst/>
          </a:prstGeom>
        </p:spPr>
        <p:txBody>
          <a:bodyPr/>
          <a:lstStyle>
            <a:lvl1pPr marL="0" indent="0">
              <a:buNone/>
              <a:defRPr sz="24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24)</a:t>
            </a:r>
            <a:endParaRPr lang="en-US" dirty="0"/>
          </a:p>
        </p:txBody>
      </p:sp>
      <p:sp>
        <p:nvSpPr>
          <p:cNvPr id="8" name="Espaço Reservado para Imagem 3">
            <a:extLst>
              <a:ext uri="{FF2B5EF4-FFF2-40B4-BE49-F238E27FC236}">
                <a16:creationId xmlns:a16="http://schemas.microsoft.com/office/drawing/2014/main" id="{A3C26DF5-49F9-43F7-9808-0D521A67329A}"/>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Texto 19">
            <a:extLst>
              <a:ext uri="{FF2B5EF4-FFF2-40B4-BE49-F238E27FC236}">
                <a16:creationId xmlns:a16="http://schemas.microsoft.com/office/drawing/2014/main" id="{83AA1463-7FD2-41A0-BB18-18AC6E474788}"/>
              </a:ext>
            </a:extLst>
          </p:cNvPr>
          <p:cNvSpPr>
            <a:spLocks noGrp="1"/>
          </p:cNvSpPr>
          <p:nvPr>
            <p:ph type="body" sz="quarter" idx="68" hasCustomPrompt="1"/>
          </p:nvPr>
        </p:nvSpPr>
        <p:spPr>
          <a:xfrm>
            <a:off x="471323" y="6190000"/>
            <a:ext cx="4522708" cy="519056"/>
          </a:xfrm>
          <a:prstGeom prst="rect">
            <a:avLst/>
          </a:prstGeom>
        </p:spPr>
        <p:txBody>
          <a:bodyPr/>
          <a:lstStyle>
            <a:lvl1pPr marL="0" indent="0">
              <a:buFontTx/>
              <a:buNone/>
              <a:defRPr sz="1200"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11" name="Espaço Reservado para Texto 6">
            <a:extLst>
              <a:ext uri="{FF2B5EF4-FFF2-40B4-BE49-F238E27FC236}">
                <a16:creationId xmlns:a16="http://schemas.microsoft.com/office/drawing/2014/main" id="{B7630967-49FF-4F17-8014-52DEF6D2658B}"/>
              </a:ext>
            </a:extLst>
          </p:cNvPr>
          <p:cNvSpPr>
            <a:spLocks noGrp="1"/>
          </p:cNvSpPr>
          <p:nvPr>
            <p:ph type="body" sz="quarter" idx="69" hasCustomPrompt="1"/>
          </p:nvPr>
        </p:nvSpPr>
        <p:spPr>
          <a:xfrm>
            <a:off x="471324" y="4853635"/>
            <a:ext cx="4757169"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762064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0_Layout Personalizado">
    <p:spTree>
      <p:nvGrpSpPr>
        <p:cNvPr id="1" name=""/>
        <p:cNvGrpSpPr/>
        <p:nvPr/>
      </p:nvGrpSpPr>
      <p:grpSpPr>
        <a:xfrm>
          <a:off x="0" y="0"/>
          <a:ext cx="0" cy="0"/>
          <a:chOff x="0" y="0"/>
          <a:chExt cx="0" cy="0"/>
        </a:xfrm>
      </p:grpSpPr>
      <p:sp>
        <p:nvSpPr>
          <p:cNvPr id="7" name="Espaço Reservado para Imagem 3">
            <a:extLst>
              <a:ext uri="{FF2B5EF4-FFF2-40B4-BE49-F238E27FC236}">
                <a16:creationId xmlns:a16="http://schemas.microsoft.com/office/drawing/2014/main" id="{E34A556C-171A-4C56-8186-3CCAFA4CD8EA}"/>
              </a:ext>
            </a:extLst>
          </p:cNvPr>
          <p:cNvSpPr>
            <a:spLocks noGrp="1"/>
          </p:cNvSpPr>
          <p:nvPr>
            <p:ph type="pic" sz="quarter" idx="12" hasCustomPrompt="1"/>
          </p:nvPr>
        </p:nvSpPr>
        <p:spPr>
          <a:xfrm>
            <a:off x="6066384" y="933451"/>
            <a:ext cx="6682154" cy="621521"/>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8" name="Espaço Reservado para Texto 6">
            <a:extLst>
              <a:ext uri="{FF2B5EF4-FFF2-40B4-BE49-F238E27FC236}">
                <a16:creationId xmlns:a16="http://schemas.microsoft.com/office/drawing/2014/main" id="{FF3F533D-8EB2-4479-8FC5-D3F586B58EFC}"/>
              </a:ext>
            </a:extLst>
          </p:cNvPr>
          <p:cNvSpPr>
            <a:spLocks noGrp="1"/>
          </p:cNvSpPr>
          <p:nvPr>
            <p:ph type="body" sz="quarter" idx="69" hasCustomPrompt="1"/>
          </p:nvPr>
        </p:nvSpPr>
        <p:spPr>
          <a:xfrm>
            <a:off x="6683410" y="1073929"/>
            <a:ext cx="5133451" cy="481043"/>
          </a:xfrm>
          <a:prstGeom prst="rect">
            <a:avLst/>
          </a:prstGeom>
        </p:spPr>
        <p:txBody>
          <a:bodyPr/>
          <a:lstStyle>
            <a:lvl1pPr marL="0" indent="0">
              <a:buNone/>
              <a:defRPr sz="240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Imagem 3">
            <a:extLst>
              <a:ext uri="{FF2B5EF4-FFF2-40B4-BE49-F238E27FC236}">
                <a16:creationId xmlns:a16="http://schemas.microsoft.com/office/drawing/2014/main" id="{A653CB19-0B83-490C-B685-2EA328B9386A}"/>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8" name="Espaço Reservado para Imagem 3">
            <a:extLst>
              <a:ext uri="{FF2B5EF4-FFF2-40B4-BE49-F238E27FC236}">
                <a16:creationId xmlns:a16="http://schemas.microsoft.com/office/drawing/2014/main" id="{F18181A9-2863-4235-911D-25998545FF1A}"/>
              </a:ext>
            </a:extLst>
          </p:cNvPr>
          <p:cNvSpPr>
            <a:spLocks noGrp="1"/>
          </p:cNvSpPr>
          <p:nvPr>
            <p:ph type="pic" sz="quarter" idx="70" hasCustomPrompt="1"/>
          </p:nvPr>
        </p:nvSpPr>
        <p:spPr>
          <a:xfrm>
            <a:off x="5654376" y="1727656"/>
            <a:ext cx="7123777" cy="1126739"/>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Imagem 3">
            <a:extLst>
              <a:ext uri="{FF2B5EF4-FFF2-40B4-BE49-F238E27FC236}">
                <a16:creationId xmlns:a16="http://schemas.microsoft.com/office/drawing/2014/main" id="{CCDE733E-3AE0-48C2-9BD0-4EE8794D5497}"/>
              </a:ext>
            </a:extLst>
          </p:cNvPr>
          <p:cNvSpPr>
            <a:spLocks noGrp="1"/>
          </p:cNvSpPr>
          <p:nvPr>
            <p:ph type="pic" sz="quarter" idx="71" hasCustomPrompt="1"/>
          </p:nvPr>
        </p:nvSpPr>
        <p:spPr>
          <a:xfrm>
            <a:off x="5255379" y="2982013"/>
            <a:ext cx="7580978" cy="1126739"/>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20" name="Espaço Reservado para Imagem 3">
            <a:extLst>
              <a:ext uri="{FF2B5EF4-FFF2-40B4-BE49-F238E27FC236}">
                <a16:creationId xmlns:a16="http://schemas.microsoft.com/office/drawing/2014/main" id="{55B096CA-DEAE-45A1-AE0B-E8B8495B71B7}"/>
              </a:ext>
            </a:extLst>
          </p:cNvPr>
          <p:cNvSpPr>
            <a:spLocks noGrp="1"/>
          </p:cNvSpPr>
          <p:nvPr>
            <p:ph type="pic" sz="quarter" idx="72" hasCustomPrompt="1"/>
          </p:nvPr>
        </p:nvSpPr>
        <p:spPr>
          <a:xfrm>
            <a:off x="4882862" y="4281436"/>
            <a:ext cx="7839296" cy="1126739"/>
          </a:xfrm>
          <a:prstGeom prst="parallelogram">
            <a:avLst/>
          </a:prstGeom>
          <a:solidFill>
            <a:srgbClr val="ED0C6E">
              <a:alpha val="88000"/>
            </a:srgbClr>
          </a:solidFill>
        </p:spPr>
        <p:txBody>
          <a:bodyPr/>
          <a:lstStyle>
            <a:lvl1pPr marL="0" indent="0">
              <a:buNone/>
              <a:defRPr>
                <a:noFill/>
              </a:defRPr>
            </a:lvl1pPr>
          </a:lstStyle>
          <a:p>
            <a:r>
              <a:rPr lang="pt-BR" dirty="0"/>
              <a:t>a</a:t>
            </a:r>
            <a:endParaRPr lang="en-US" dirty="0"/>
          </a:p>
        </p:txBody>
      </p:sp>
      <p:sp>
        <p:nvSpPr>
          <p:cNvPr id="21" name="Espaço Reservado para Texto 19">
            <a:extLst>
              <a:ext uri="{FF2B5EF4-FFF2-40B4-BE49-F238E27FC236}">
                <a16:creationId xmlns:a16="http://schemas.microsoft.com/office/drawing/2014/main" id="{15AF2967-4CC0-45C4-BCAF-9B9679B9CD64}"/>
              </a:ext>
            </a:extLst>
          </p:cNvPr>
          <p:cNvSpPr>
            <a:spLocks noGrp="1"/>
          </p:cNvSpPr>
          <p:nvPr>
            <p:ph type="body" sz="quarter" idx="74" hasCustomPrompt="1"/>
          </p:nvPr>
        </p:nvSpPr>
        <p:spPr>
          <a:xfrm>
            <a:off x="6177089" y="1916996"/>
            <a:ext cx="5639771"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3" name="Espaço Reservado para Texto 19">
            <a:extLst>
              <a:ext uri="{FF2B5EF4-FFF2-40B4-BE49-F238E27FC236}">
                <a16:creationId xmlns:a16="http://schemas.microsoft.com/office/drawing/2014/main" id="{3A44F1D5-197B-40AB-9EFF-B30B686DCAFE}"/>
              </a:ext>
            </a:extLst>
          </p:cNvPr>
          <p:cNvSpPr>
            <a:spLocks noGrp="1"/>
          </p:cNvSpPr>
          <p:nvPr>
            <p:ph type="body" sz="quarter" idx="75" hasCustomPrompt="1"/>
          </p:nvPr>
        </p:nvSpPr>
        <p:spPr>
          <a:xfrm>
            <a:off x="5938048" y="3171353"/>
            <a:ext cx="5574708"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a16="http://schemas.microsoft.com/office/drawing/2014/main" id="{C3048570-79F3-41BB-A731-CC9267123C82}"/>
              </a:ext>
            </a:extLst>
          </p:cNvPr>
          <p:cNvSpPr>
            <a:spLocks noGrp="1"/>
          </p:cNvSpPr>
          <p:nvPr>
            <p:ph type="body" sz="quarter" idx="76" hasCustomPrompt="1"/>
          </p:nvPr>
        </p:nvSpPr>
        <p:spPr>
          <a:xfrm>
            <a:off x="5654376" y="4470776"/>
            <a:ext cx="5481313" cy="748059"/>
          </a:xfrm>
          <a:prstGeom prst="rect">
            <a:avLst/>
          </a:prstGeom>
        </p:spPr>
        <p:txBody>
          <a:bodyPr/>
          <a:lstStyle>
            <a:lvl1pPr marL="0" indent="0" algn="l">
              <a:buFontTx/>
              <a:buNone/>
              <a:defRPr sz="16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6" name="Espaço Reservado para Imagem 5">
            <a:extLst>
              <a:ext uri="{FF2B5EF4-FFF2-40B4-BE49-F238E27FC236}">
                <a16:creationId xmlns:a16="http://schemas.microsoft.com/office/drawing/2014/main" id="{B97555C3-E4ED-4FD6-9980-1772617B1610}"/>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Tree>
    <p:extLst>
      <p:ext uri="{BB962C8B-B14F-4D97-AF65-F5344CB8AC3E}">
        <p14:creationId xmlns:p14="http://schemas.microsoft.com/office/powerpoint/2010/main" val="3519888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a16="http://schemas.microsoft.com/office/drawing/2014/main" id="{6CBEF769-196C-42BC-B0B3-54A5A7AFD287}"/>
              </a:ext>
            </a:extLst>
          </p:cNvPr>
          <p:cNvSpPr>
            <a:spLocks noGrp="1"/>
          </p:cNvSpPr>
          <p:nvPr>
            <p:ph type="pic" sz="quarter" idx="10" hasCustomPrompt="1"/>
          </p:nvPr>
        </p:nvSpPr>
        <p:spPr>
          <a:xfrm>
            <a:off x="-510578" y="1"/>
            <a:ext cx="12662406" cy="6913010"/>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a16="http://schemas.microsoft.com/office/drawing/2014/main" id="{1DCCC262-34F4-40F9-9816-14D74B7A8C76}"/>
              </a:ext>
            </a:extLst>
          </p:cNvPr>
          <p:cNvSpPr>
            <a:spLocks noGrp="1"/>
          </p:cNvSpPr>
          <p:nvPr>
            <p:ph type="pic" sz="quarter" idx="12" hasCustomPrompt="1"/>
          </p:nvPr>
        </p:nvSpPr>
        <p:spPr>
          <a:xfrm>
            <a:off x="3499706" y="2039438"/>
            <a:ext cx="9787893" cy="2995461"/>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 name="Título 1">
            <a:extLst>
              <a:ext uri="{FF2B5EF4-FFF2-40B4-BE49-F238E27FC236}">
                <a16:creationId xmlns:a16="http://schemas.microsoft.com/office/drawing/2014/main" id="{DC9DD232-CC6D-4F09-B050-42441D79B55E}"/>
              </a:ext>
            </a:extLst>
          </p:cNvPr>
          <p:cNvSpPr>
            <a:spLocks noGrp="1"/>
          </p:cNvSpPr>
          <p:nvPr>
            <p:ph type="title" hasCustomPrompt="1"/>
          </p:nvPr>
        </p:nvSpPr>
        <p:spPr>
          <a:xfrm>
            <a:off x="322694" y="258471"/>
            <a:ext cx="9787893" cy="370620"/>
          </a:xfrm>
          <a:prstGeom prst="rect">
            <a:avLst/>
          </a:prstGeom>
        </p:spPr>
        <p:txBody>
          <a:bodyPr/>
          <a:lstStyle>
            <a:lvl1pPr algn="l">
              <a:tabLst/>
              <a:defRPr sz="240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7" name="Espaço Reservado para Imagem 3">
            <a:extLst>
              <a:ext uri="{FF2B5EF4-FFF2-40B4-BE49-F238E27FC236}">
                <a16:creationId xmlns:a16="http://schemas.microsoft.com/office/drawing/2014/main" id="{BA42F4BC-5C78-46D7-BF2F-EE6E5BCB2FB4}"/>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3" name="Espaço Reservado para Texto 41">
            <a:extLst>
              <a:ext uri="{FF2B5EF4-FFF2-40B4-BE49-F238E27FC236}">
                <a16:creationId xmlns:a16="http://schemas.microsoft.com/office/drawing/2014/main" id="{6DCA07F2-2A33-4E99-A1B5-403037994D81}"/>
              </a:ext>
            </a:extLst>
          </p:cNvPr>
          <p:cNvSpPr>
            <a:spLocks noGrp="1"/>
          </p:cNvSpPr>
          <p:nvPr>
            <p:ph type="body" sz="quarter" idx="64" hasCustomPrompt="1"/>
          </p:nvPr>
        </p:nvSpPr>
        <p:spPr>
          <a:xfrm>
            <a:off x="4542485" y="2323042"/>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4" name="Espaço Reservado para Imagem 3">
            <a:extLst>
              <a:ext uri="{FF2B5EF4-FFF2-40B4-BE49-F238E27FC236}">
                <a16:creationId xmlns:a16="http://schemas.microsoft.com/office/drawing/2014/main" id="{E9951C60-CC9E-4C3C-B80B-FCC66DAB9471}"/>
              </a:ext>
            </a:extLst>
          </p:cNvPr>
          <p:cNvSpPr>
            <a:spLocks noGrp="1"/>
          </p:cNvSpPr>
          <p:nvPr>
            <p:ph type="pic" sz="quarter" idx="63"/>
          </p:nvPr>
        </p:nvSpPr>
        <p:spPr>
          <a:xfrm>
            <a:off x="4542485" y="2753522"/>
            <a:ext cx="1041626" cy="803929"/>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16" name="Espaço Reservado para Texto 41">
            <a:extLst>
              <a:ext uri="{FF2B5EF4-FFF2-40B4-BE49-F238E27FC236}">
                <a16:creationId xmlns:a16="http://schemas.microsoft.com/office/drawing/2014/main" id="{1ACD211C-D390-40E8-8083-0A55BEEF3EE1}"/>
              </a:ext>
            </a:extLst>
          </p:cNvPr>
          <p:cNvSpPr>
            <a:spLocks noGrp="1"/>
          </p:cNvSpPr>
          <p:nvPr>
            <p:ph type="body" sz="quarter" idx="66" hasCustomPrompt="1"/>
          </p:nvPr>
        </p:nvSpPr>
        <p:spPr>
          <a:xfrm>
            <a:off x="4305969" y="3733280"/>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7" name="Espaço Reservado para Texto 41">
            <a:extLst>
              <a:ext uri="{FF2B5EF4-FFF2-40B4-BE49-F238E27FC236}">
                <a16:creationId xmlns:a16="http://schemas.microsoft.com/office/drawing/2014/main" id="{97AF126A-D19F-4DA9-8614-FE9F5A463BF5}"/>
              </a:ext>
            </a:extLst>
          </p:cNvPr>
          <p:cNvSpPr>
            <a:spLocks noGrp="1"/>
          </p:cNvSpPr>
          <p:nvPr>
            <p:ph type="body" sz="quarter" idx="67" hasCustomPrompt="1"/>
          </p:nvPr>
        </p:nvSpPr>
        <p:spPr>
          <a:xfrm>
            <a:off x="4305969" y="4209776"/>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8" name="Espaço Reservado para Texto 41">
            <a:extLst>
              <a:ext uri="{FF2B5EF4-FFF2-40B4-BE49-F238E27FC236}">
                <a16:creationId xmlns:a16="http://schemas.microsoft.com/office/drawing/2014/main" id="{6E2986A4-5512-4915-91A0-A7A0E03FB5EF}"/>
              </a:ext>
            </a:extLst>
          </p:cNvPr>
          <p:cNvSpPr>
            <a:spLocks noGrp="1"/>
          </p:cNvSpPr>
          <p:nvPr>
            <p:ph type="body" sz="quarter" idx="68" hasCustomPrompt="1"/>
          </p:nvPr>
        </p:nvSpPr>
        <p:spPr>
          <a:xfrm>
            <a:off x="6083063" y="2320500"/>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9" name="Espaço Reservado para Imagem 3">
            <a:extLst>
              <a:ext uri="{FF2B5EF4-FFF2-40B4-BE49-F238E27FC236}">
                <a16:creationId xmlns:a16="http://schemas.microsoft.com/office/drawing/2014/main" id="{9CD8BC34-AB24-4EA2-9D6A-B748EB8BE0C7}"/>
              </a:ext>
            </a:extLst>
          </p:cNvPr>
          <p:cNvSpPr>
            <a:spLocks noGrp="1"/>
          </p:cNvSpPr>
          <p:nvPr>
            <p:ph type="pic" sz="quarter" idx="69"/>
          </p:nvPr>
        </p:nvSpPr>
        <p:spPr>
          <a:xfrm>
            <a:off x="6083063" y="2753522"/>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22" name="Espaço Reservado para Texto 41">
            <a:extLst>
              <a:ext uri="{FF2B5EF4-FFF2-40B4-BE49-F238E27FC236}">
                <a16:creationId xmlns:a16="http://schemas.microsoft.com/office/drawing/2014/main" id="{9A9190F7-44C4-4524-A491-3A63C8ABF16C}"/>
              </a:ext>
            </a:extLst>
          </p:cNvPr>
          <p:cNvSpPr>
            <a:spLocks noGrp="1"/>
          </p:cNvSpPr>
          <p:nvPr>
            <p:ph type="body" sz="quarter" idx="72" hasCustomPrompt="1"/>
          </p:nvPr>
        </p:nvSpPr>
        <p:spPr>
          <a:xfrm>
            <a:off x="7642279"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3" name="Espaço Reservado para Imagem 3">
            <a:extLst>
              <a:ext uri="{FF2B5EF4-FFF2-40B4-BE49-F238E27FC236}">
                <a16:creationId xmlns:a16="http://schemas.microsoft.com/office/drawing/2014/main" id="{C3939884-B7FE-4B04-8DD1-42BAFD6A0BC9}"/>
              </a:ext>
            </a:extLst>
          </p:cNvPr>
          <p:cNvSpPr>
            <a:spLocks noGrp="1"/>
          </p:cNvSpPr>
          <p:nvPr>
            <p:ph type="pic" sz="quarter" idx="73"/>
          </p:nvPr>
        </p:nvSpPr>
        <p:spPr>
          <a:xfrm>
            <a:off x="7642279"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26" name="Espaço Reservado para Texto 41">
            <a:extLst>
              <a:ext uri="{FF2B5EF4-FFF2-40B4-BE49-F238E27FC236}">
                <a16:creationId xmlns:a16="http://schemas.microsoft.com/office/drawing/2014/main" id="{A728E553-FB0F-438C-ADEA-84AC997C8576}"/>
              </a:ext>
            </a:extLst>
          </p:cNvPr>
          <p:cNvSpPr>
            <a:spLocks noGrp="1"/>
          </p:cNvSpPr>
          <p:nvPr>
            <p:ph type="body" sz="quarter" idx="76" hasCustomPrompt="1"/>
          </p:nvPr>
        </p:nvSpPr>
        <p:spPr>
          <a:xfrm>
            <a:off x="9176154"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7" name="Espaço Reservado para Imagem 3">
            <a:extLst>
              <a:ext uri="{FF2B5EF4-FFF2-40B4-BE49-F238E27FC236}">
                <a16:creationId xmlns:a16="http://schemas.microsoft.com/office/drawing/2014/main" id="{B3E58732-D422-4958-8830-827D799BC93F}"/>
              </a:ext>
            </a:extLst>
          </p:cNvPr>
          <p:cNvSpPr>
            <a:spLocks noGrp="1"/>
          </p:cNvSpPr>
          <p:nvPr>
            <p:ph type="pic" sz="quarter" idx="77"/>
          </p:nvPr>
        </p:nvSpPr>
        <p:spPr>
          <a:xfrm>
            <a:off x="9176154"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30" name="Espaço Reservado para Texto 41">
            <a:extLst>
              <a:ext uri="{FF2B5EF4-FFF2-40B4-BE49-F238E27FC236}">
                <a16:creationId xmlns:a16="http://schemas.microsoft.com/office/drawing/2014/main" id="{F34F8B21-92F4-45ED-9BFA-CA0179B7C4C2}"/>
              </a:ext>
            </a:extLst>
          </p:cNvPr>
          <p:cNvSpPr>
            <a:spLocks noGrp="1"/>
          </p:cNvSpPr>
          <p:nvPr>
            <p:ph type="body" sz="quarter" idx="80" hasCustomPrompt="1"/>
          </p:nvPr>
        </p:nvSpPr>
        <p:spPr>
          <a:xfrm>
            <a:off x="10720296" y="2329226"/>
            <a:ext cx="1041626" cy="309560"/>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1" name="Espaço Reservado para Imagem 3">
            <a:extLst>
              <a:ext uri="{FF2B5EF4-FFF2-40B4-BE49-F238E27FC236}">
                <a16:creationId xmlns:a16="http://schemas.microsoft.com/office/drawing/2014/main" id="{C1A00161-1850-4BC1-8630-4C4AE239E8B0}"/>
              </a:ext>
            </a:extLst>
          </p:cNvPr>
          <p:cNvSpPr>
            <a:spLocks noGrp="1"/>
          </p:cNvSpPr>
          <p:nvPr>
            <p:ph type="pic" sz="quarter" idx="81"/>
          </p:nvPr>
        </p:nvSpPr>
        <p:spPr>
          <a:xfrm>
            <a:off x="10720296" y="2762248"/>
            <a:ext cx="1041626" cy="801387"/>
          </a:xfrm>
          <a:prstGeom prst="rect">
            <a:avLst/>
          </a:prstGeom>
        </p:spPr>
        <p:txBody>
          <a:bodyPr/>
          <a:lstStyle>
            <a:lvl1pPr marL="0" indent="0">
              <a:buNone/>
              <a:defRPr sz="1400">
                <a:solidFill>
                  <a:schemeClr val="bg1"/>
                </a:solidFill>
                <a:latin typeface="Calibri "/>
                <a:cs typeface="Calibri" panose="020F0502020204030204" pitchFamily="34" charset="0"/>
              </a:defRPr>
            </a:lvl1pPr>
          </a:lstStyle>
          <a:p>
            <a:endParaRPr lang="pt-BR" dirty="0"/>
          </a:p>
        </p:txBody>
      </p:sp>
      <p:sp>
        <p:nvSpPr>
          <p:cNvPr id="34" name="Espaço Reservado para Texto 41">
            <a:extLst>
              <a:ext uri="{FF2B5EF4-FFF2-40B4-BE49-F238E27FC236}">
                <a16:creationId xmlns:a16="http://schemas.microsoft.com/office/drawing/2014/main" id="{398CB9EC-549E-45D3-98F3-D78D72CB3D54}"/>
              </a:ext>
            </a:extLst>
          </p:cNvPr>
          <p:cNvSpPr>
            <a:spLocks noGrp="1"/>
          </p:cNvSpPr>
          <p:nvPr>
            <p:ph type="body" sz="quarter" idx="84" hasCustomPrompt="1"/>
          </p:nvPr>
        </p:nvSpPr>
        <p:spPr>
          <a:xfrm>
            <a:off x="5846546" y="3744301"/>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5" name="Espaço Reservado para Texto 41">
            <a:extLst>
              <a:ext uri="{FF2B5EF4-FFF2-40B4-BE49-F238E27FC236}">
                <a16:creationId xmlns:a16="http://schemas.microsoft.com/office/drawing/2014/main" id="{736CBAB9-604A-4494-9562-8A242735D4F9}"/>
              </a:ext>
            </a:extLst>
          </p:cNvPr>
          <p:cNvSpPr>
            <a:spLocks noGrp="1"/>
          </p:cNvSpPr>
          <p:nvPr>
            <p:ph type="body" sz="quarter" idx="85" hasCustomPrompt="1"/>
          </p:nvPr>
        </p:nvSpPr>
        <p:spPr>
          <a:xfrm>
            <a:off x="5846546" y="422079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8" name="Espaço Reservado para Texto 41">
            <a:extLst>
              <a:ext uri="{FF2B5EF4-FFF2-40B4-BE49-F238E27FC236}">
                <a16:creationId xmlns:a16="http://schemas.microsoft.com/office/drawing/2014/main" id="{6EB9D363-30BC-45F7-8AF5-5FD99D355A98}"/>
              </a:ext>
            </a:extLst>
          </p:cNvPr>
          <p:cNvSpPr>
            <a:spLocks noGrp="1"/>
          </p:cNvSpPr>
          <p:nvPr>
            <p:ph type="body" sz="quarter" idx="86" hasCustomPrompt="1"/>
          </p:nvPr>
        </p:nvSpPr>
        <p:spPr>
          <a:xfrm>
            <a:off x="7405762" y="3753026"/>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9" name="Espaço Reservado para Texto 41">
            <a:extLst>
              <a:ext uri="{FF2B5EF4-FFF2-40B4-BE49-F238E27FC236}">
                <a16:creationId xmlns:a16="http://schemas.microsoft.com/office/drawing/2014/main" id="{93A2C9DC-89EF-472E-9DD0-CD4EA658A6DB}"/>
              </a:ext>
            </a:extLst>
          </p:cNvPr>
          <p:cNvSpPr>
            <a:spLocks noGrp="1"/>
          </p:cNvSpPr>
          <p:nvPr>
            <p:ph type="body" sz="quarter" idx="87" hasCustomPrompt="1"/>
          </p:nvPr>
        </p:nvSpPr>
        <p:spPr>
          <a:xfrm>
            <a:off x="7405762" y="422952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0" name="Espaço Reservado para Texto 41">
            <a:extLst>
              <a:ext uri="{FF2B5EF4-FFF2-40B4-BE49-F238E27FC236}">
                <a16:creationId xmlns:a16="http://schemas.microsoft.com/office/drawing/2014/main" id="{59899172-0134-42BA-8E42-898304F7A4D1}"/>
              </a:ext>
            </a:extLst>
          </p:cNvPr>
          <p:cNvSpPr>
            <a:spLocks noGrp="1"/>
          </p:cNvSpPr>
          <p:nvPr>
            <p:ph type="body" sz="quarter" idx="88" hasCustomPrompt="1"/>
          </p:nvPr>
        </p:nvSpPr>
        <p:spPr>
          <a:xfrm>
            <a:off x="8939638" y="375328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1" name="Espaço Reservado para Texto 41">
            <a:extLst>
              <a:ext uri="{FF2B5EF4-FFF2-40B4-BE49-F238E27FC236}">
                <a16:creationId xmlns:a16="http://schemas.microsoft.com/office/drawing/2014/main" id="{B5760FDA-565A-4673-86C3-34A3B9016FAD}"/>
              </a:ext>
            </a:extLst>
          </p:cNvPr>
          <p:cNvSpPr>
            <a:spLocks noGrp="1"/>
          </p:cNvSpPr>
          <p:nvPr>
            <p:ph type="body" sz="quarter" idx="89" hasCustomPrompt="1"/>
          </p:nvPr>
        </p:nvSpPr>
        <p:spPr>
          <a:xfrm>
            <a:off x="8939638" y="422978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4" name="Espaço Reservado para Texto 41">
            <a:extLst>
              <a:ext uri="{FF2B5EF4-FFF2-40B4-BE49-F238E27FC236}">
                <a16:creationId xmlns:a16="http://schemas.microsoft.com/office/drawing/2014/main" id="{6E9E8A0F-85DA-43EB-9CAD-5455C1F088E1}"/>
              </a:ext>
            </a:extLst>
          </p:cNvPr>
          <p:cNvSpPr>
            <a:spLocks noGrp="1"/>
          </p:cNvSpPr>
          <p:nvPr>
            <p:ph type="body" sz="quarter" idx="90" hasCustomPrompt="1"/>
          </p:nvPr>
        </p:nvSpPr>
        <p:spPr>
          <a:xfrm>
            <a:off x="10483780" y="3753287"/>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5" name="Espaço Reservado para Texto 41">
            <a:extLst>
              <a:ext uri="{FF2B5EF4-FFF2-40B4-BE49-F238E27FC236}">
                <a16:creationId xmlns:a16="http://schemas.microsoft.com/office/drawing/2014/main" id="{C45A29BC-1125-4E3B-A819-F67EBF74EEA4}"/>
              </a:ext>
            </a:extLst>
          </p:cNvPr>
          <p:cNvSpPr>
            <a:spLocks noGrp="1"/>
          </p:cNvSpPr>
          <p:nvPr>
            <p:ph type="body" sz="quarter" idx="91" hasCustomPrompt="1"/>
          </p:nvPr>
        </p:nvSpPr>
        <p:spPr>
          <a:xfrm>
            <a:off x="10483780" y="4229783"/>
            <a:ext cx="1514656" cy="355577"/>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bg1"/>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Tree>
    <p:extLst>
      <p:ext uri="{BB962C8B-B14F-4D97-AF65-F5344CB8AC3E}">
        <p14:creationId xmlns:p14="http://schemas.microsoft.com/office/powerpoint/2010/main" val="3969321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6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a16="http://schemas.microsoft.com/office/drawing/2014/main" id="{0CFDEF16-3DC0-4874-B111-1D72D726BAE6}"/>
              </a:ext>
            </a:extLst>
          </p:cNvPr>
          <p:cNvSpPr>
            <a:spLocks noGrp="1"/>
          </p:cNvSpPr>
          <p:nvPr>
            <p:ph type="pic" sz="quarter" idx="23"/>
          </p:nvPr>
        </p:nvSpPr>
        <p:spPr>
          <a:xfrm>
            <a:off x="322694" y="870759"/>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26" name="Espaço Reservado para Texto 9">
            <a:extLst>
              <a:ext uri="{FF2B5EF4-FFF2-40B4-BE49-F238E27FC236}">
                <a16:creationId xmlns:a16="http://schemas.microsoft.com/office/drawing/2014/main" id="{1AE542F1-F99A-4A0A-8E03-DBE715CF9553}"/>
              </a:ext>
            </a:extLst>
          </p:cNvPr>
          <p:cNvSpPr>
            <a:spLocks noGrp="1"/>
          </p:cNvSpPr>
          <p:nvPr>
            <p:ph type="body" sz="quarter" idx="14" hasCustomPrompt="1"/>
          </p:nvPr>
        </p:nvSpPr>
        <p:spPr>
          <a:xfrm>
            <a:off x="1960097" y="870759"/>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a16="http://schemas.microsoft.com/office/drawing/2014/main" id="{5095F37E-7DD9-4B73-9ECD-A853001EDA7B}"/>
              </a:ext>
            </a:extLst>
          </p:cNvPr>
          <p:cNvSpPr>
            <a:spLocks noGrp="1"/>
          </p:cNvSpPr>
          <p:nvPr>
            <p:ph type="title" hasCustomPrompt="1"/>
          </p:nvPr>
        </p:nvSpPr>
        <p:spPr>
          <a:xfrm>
            <a:off x="322694" y="258471"/>
            <a:ext cx="10284069"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a16="http://schemas.microsoft.com/office/drawing/2014/main" id="{F9C101E5-1A3D-4CE5-8799-BB51CD5B9C4C}"/>
              </a:ext>
            </a:extLst>
          </p:cNvPr>
          <p:cNvSpPr>
            <a:spLocks noGrp="1"/>
          </p:cNvSpPr>
          <p:nvPr>
            <p:ph type="pic" sz="quarter" idx="60"/>
          </p:nvPr>
        </p:nvSpPr>
        <p:spPr>
          <a:xfrm>
            <a:off x="322694" y="2886326"/>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35" name="Espaço Reservado para Texto 9">
            <a:extLst>
              <a:ext uri="{FF2B5EF4-FFF2-40B4-BE49-F238E27FC236}">
                <a16:creationId xmlns:a16="http://schemas.microsoft.com/office/drawing/2014/main" id="{B5151E8F-7D65-4770-B82A-56834408A240}"/>
              </a:ext>
            </a:extLst>
          </p:cNvPr>
          <p:cNvSpPr>
            <a:spLocks noGrp="1"/>
          </p:cNvSpPr>
          <p:nvPr>
            <p:ph type="body" sz="quarter" idx="61" hasCustomPrompt="1"/>
          </p:nvPr>
        </p:nvSpPr>
        <p:spPr>
          <a:xfrm>
            <a:off x="1960097" y="2886326"/>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a16="http://schemas.microsoft.com/office/drawing/2014/main" id="{78DC8B61-3946-4BC7-A940-B529268C25F6}"/>
              </a:ext>
            </a:extLst>
          </p:cNvPr>
          <p:cNvSpPr>
            <a:spLocks noGrp="1"/>
          </p:cNvSpPr>
          <p:nvPr>
            <p:ph type="pic" sz="quarter" idx="62"/>
          </p:nvPr>
        </p:nvSpPr>
        <p:spPr>
          <a:xfrm>
            <a:off x="322694" y="4880457"/>
            <a:ext cx="2063808" cy="1709890"/>
          </a:xfrm>
          <a:prstGeom prst="parallelogram">
            <a:avLst/>
          </a:prstGeom>
        </p:spPr>
        <p:txBody>
          <a:bodyPr/>
          <a:lstStyle>
            <a:lvl1pPr marL="0" indent="0" algn="ctr">
              <a:buNone/>
              <a:defRPr sz="1600">
                <a:latin typeface="Calibri "/>
              </a:defRPr>
            </a:lvl1pPr>
          </a:lstStyle>
          <a:p>
            <a:endParaRPr lang="pt-BR" dirty="0"/>
          </a:p>
        </p:txBody>
      </p:sp>
      <p:sp>
        <p:nvSpPr>
          <p:cNvPr id="37" name="Espaço Reservado para Texto 9">
            <a:extLst>
              <a:ext uri="{FF2B5EF4-FFF2-40B4-BE49-F238E27FC236}">
                <a16:creationId xmlns:a16="http://schemas.microsoft.com/office/drawing/2014/main" id="{30C98021-056B-470D-9A89-7BFE69279827}"/>
              </a:ext>
            </a:extLst>
          </p:cNvPr>
          <p:cNvSpPr>
            <a:spLocks noGrp="1"/>
          </p:cNvSpPr>
          <p:nvPr>
            <p:ph type="body" sz="quarter" idx="63" hasCustomPrompt="1"/>
          </p:nvPr>
        </p:nvSpPr>
        <p:spPr>
          <a:xfrm>
            <a:off x="1960097" y="4880457"/>
            <a:ext cx="6843557" cy="1719072"/>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54C0E8"/>
          </a:solidFill>
        </p:spPr>
        <p:txBody>
          <a:bodyPr/>
          <a:lstStyle>
            <a:lvl1pPr marL="530225" marR="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sz="1400"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2" name="Espaço Reservado para Texto 41">
            <a:extLst>
              <a:ext uri="{FF2B5EF4-FFF2-40B4-BE49-F238E27FC236}">
                <a16:creationId xmlns:a16="http://schemas.microsoft.com/office/drawing/2014/main" id="{D16EB037-D442-4294-A861-9759E44C4D18}"/>
              </a:ext>
            </a:extLst>
          </p:cNvPr>
          <p:cNvSpPr>
            <a:spLocks noGrp="1"/>
          </p:cNvSpPr>
          <p:nvPr>
            <p:ph type="body" sz="quarter" idx="64" hasCustomPrompt="1"/>
          </p:nvPr>
        </p:nvSpPr>
        <p:spPr>
          <a:xfrm>
            <a:off x="9634428" y="2700351"/>
            <a:ext cx="1649046" cy="2151522"/>
          </a:xfrm>
          <a:prstGeom prst="rect">
            <a:avLst/>
          </a:prstGeom>
        </p:spPr>
        <p:txBody>
          <a:bodyPr/>
          <a:lstStyle>
            <a:lvl1pPr marL="0" marR="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sz="1600" b="1" i="0">
                <a:solidFill>
                  <a:schemeClr val="tx1">
                    <a:lumMod val="65000"/>
                    <a:lumOff val="35000"/>
                  </a:schemeClr>
                </a:solidFill>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Tree>
    <p:extLst>
      <p:ext uri="{BB962C8B-B14F-4D97-AF65-F5344CB8AC3E}">
        <p14:creationId xmlns:p14="http://schemas.microsoft.com/office/powerpoint/2010/main" val="1353422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5" name="Espaço Reservado para Imagem 3">
            <a:extLst>
              <a:ext uri="{FF2B5EF4-FFF2-40B4-BE49-F238E27FC236}">
                <a16:creationId xmlns:a16="http://schemas.microsoft.com/office/drawing/2014/main" id="{0AA46EE5-0E55-4D4D-A237-36A486DFB215}"/>
              </a:ext>
            </a:extLst>
          </p:cNvPr>
          <p:cNvSpPr>
            <a:spLocks noGrp="1"/>
          </p:cNvSpPr>
          <p:nvPr>
            <p:ph type="pic" sz="quarter" idx="19"/>
          </p:nvPr>
        </p:nvSpPr>
        <p:spPr>
          <a:xfrm>
            <a:off x="11031004" y="142803"/>
            <a:ext cx="980831" cy="330200"/>
          </a:xfrm>
          <a:prstGeom prst="rect">
            <a:avLst/>
          </a:prstGeom>
          <a:blipFill>
            <a:blip r:embed="rId3"/>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312934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Gráfico 17">
            <a:extLst>
              <a:ext uri="{FF2B5EF4-FFF2-40B4-BE49-F238E27FC236}">
                <a16:creationId xmlns:a16="http://schemas.microsoft.com/office/drawing/2014/main" id="{772A38DF-2DB7-4FEF-9940-E7D4F32B8C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58251" y="241218"/>
            <a:ext cx="958346" cy="379883"/>
          </a:xfrm>
          <a:prstGeom prst="rect">
            <a:avLst/>
          </a:prstGeom>
        </p:spPr>
      </p:pic>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3756990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4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50185"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Paralelogramo 6">
            <a:extLst>
              <a:ext uri="{FF2B5EF4-FFF2-40B4-BE49-F238E27FC236}">
                <a16:creationId xmlns:a16="http://schemas.microsoft.com/office/drawing/2014/main" id="{AD7CAD97-BD49-4918-AF14-40C6A6D7537F}"/>
              </a:ext>
            </a:extLst>
          </p:cNvPr>
          <p:cNvSpPr/>
          <p:nvPr userDrawn="1"/>
        </p:nvSpPr>
        <p:spPr>
          <a:xfrm>
            <a:off x="6689693" y="19900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70332"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Paralelogramo 8">
            <a:extLst>
              <a:ext uri="{FF2B5EF4-FFF2-40B4-BE49-F238E27FC236}">
                <a16:creationId xmlns:a16="http://schemas.microsoft.com/office/drawing/2014/main" id="{7E0100D7-3D42-47E6-99C2-F9FF04083250}"/>
              </a:ext>
            </a:extLst>
          </p:cNvPr>
          <p:cNvSpPr/>
          <p:nvPr userDrawn="1"/>
        </p:nvSpPr>
        <p:spPr>
          <a:xfrm>
            <a:off x="6409839" y="307589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Paralelogramo 9">
            <a:extLst>
              <a:ext uri="{FF2B5EF4-FFF2-40B4-BE49-F238E27FC236}">
                <a16:creationId xmlns:a16="http://schemas.microsoft.com/office/drawing/2014/main" id="{4BB0CE94-47F9-4326-AD96-FAEF68E26E8B}"/>
              </a:ext>
            </a:extLst>
          </p:cNvPr>
          <p:cNvSpPr/>
          <p:nvPr userDrawn="1"/>
        </p:nvSpPr>
        <p:spPr>
          <a:xfrm>
            <a:off x="612642"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2">
                  <a:lumMod val="85000"/>
                </a:schemeClr>
              </a:solidFill>
            </a:endParaRPr>
          </a:p>
        </p:txBody>
      </p:sp>
      <p:sp>
        <p:nvSpPr>
          <p:cNvPr id="11" name="Paralelogramo 10">
            <a:extLst>
              <a:ext uri="{FF2B5EF4-FFF2-40B4-BE49-F238E27FC236}">
                <a16:creationId xmlns:a16="http://schemas.microsoft.com/office/drawing/2014/main" id="{EF0A2DB9-C343-4119-9B12-F18876BF30C4}"/>
              </a:ext>
            </a:extLst>
          </p:cNvPr>
          <p:cNvSpPr/>
          <p:nvPr userDrawn="1"/>
        </p:nvSpPr>
        <p:spPr>
          <a:xfrm>
            <a:off x="6052150" y="416174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41727" y="21969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a16="http://schemas.microsoft.com/office/drawing/2014/main" id="{9EC6DA1C-3F32-44E2-9EE6-07F77665CD05}"/>
              </a:ext>
            </a:extLst>
          </p:cNvPr>
          <p:cNvSpPr>
            <a:spLocks noGrp="1"/>
          </p:cNvSpPr>
          <p:nvPr>
            <p:ph type="body" sz="quarter" idx="67" hasCustomPrompt="1"/>
          </p:nvPr>
        </p:nvSpPr>
        <p:spPr>
          <a:xfrm>
            <a:off x="7281235" y="21969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77783" y="3320887"/>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a16="http://schemas.microsoft.com/office/drawing/2014/main" id="{3ADCFC5D-FCF2-49F7-8985-AEE579811A9C}"/>
              </a:ext>
            </a:extLst>
          </p:cNvPr>
          <p:cNvSpPr>
            <a:spLocks noGrp="1"/>
          </p:cNvSpPr>
          <p:nvPr>
            <p:ph type="body" sz="quarter" idx="69" hasCustomPrompt="1"/>
          </p:nvPr>
        </p:nvSpPr>
        <p:spPr>
          <a:xfrm>
            <a:off x="7017290" y="3320887"/>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a16="http://schemas.microsoft.com/office/drawing/2014/main" id="{735879C6-3929-4658-BDF4-F21F9553BCCB}"/>
              </a:ext>
            </a:extLst>
          </p:cNvPr>
          <p:cNvSpPr>
            <a:spLocks noGrp="1"/>
          </p:cNvSpPr>
          <p:nvPr>
            <p:ph type="body" sz="quarter" idx="70" hasCustomPrompt="1"/>
          </p:nvPr>
        </p:nvSpPr>
        <p:spPr>
          <a:xfrm>
            <a:off x="1254727" y="44067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7" name="Espaço Reservado para Texto 19">
            <a:extLst>
              <a:ext uri="{FF2B5EF4-FFF2-40B4-BE49-F238E27FC236}">
                <a16:creationId xmlns:a16="http://schemas.microsoft.com/office/drawing/2014/main" id="{BD1F0DB7-BE97-4CF3-B3CA-FDC2627E0316}"/>
              </a:ext>
            </a:extLst>
          </p:cNvPr>
          <p:cNvSpPr>
            <a:spLocks noGrp="1"/>
          </p:cNvSpPr>
          <p:nvPr>
            <p:ph type="body" sz="quarter" idx="71" hasCustomPrompt="1"/>
          </p:nvPr>
        </p:nvSpPr>
        <p:spPr>
          <a:xfrm>
            <a:off x="6694234" y="4406738"/>
            <a:ext cx="3789001" cy="469323"/>
          </a:xfrm>
          <a:prstGeom prst="rect">
            <a:avLst/>
          </a:prstGeom>
        </p:spPr>
        <p:txBody>
          <a:bodyPr/>
          <a:lstStyle>
            <a:lvl1pPr marL="0" indent="0" algn="ctr">
              <a:buFontTx/>
              <a:buNone/>
              <a:defRPr sz="2000"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9" name="Espaço Reservado para Imagem 3">
            <a:extLst>
              <a:ext uri="{FF2B5EF4-FFF2-40B4-BE49-F238E27FC236}">
                <a16:creationId xmlns:a16="http://schemas.microsoft.com/office/drawing/2014/main" id="{2D415F4D-FCF6-47B4-9B57-91B2211D97C5}"/>
              </a:ext>
            </a:extLst>
          </p:cNvPr>
          <p:cNvSpPr>
            <a:spLocks noGrp="1"/>
          </p:cNvSpPr>
          <p:nvPr>
            <p:ph type="pic" sz="quarter" idx="19"/>
          </p:nvPr>
        </p:nvSpPr>
        <p:spPr>
          <a:xfrm>
            <a:off x="11031004" y="142803"/>
            <a:ext cx="980831" cy="330200"/>
          </a:xfrm>
          <a:prstGeom prst="rect">
            <a:avLst/>
          </a:prstGeom>
          <a:blipFill>
            <a:blip r:embed="rId3"/>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90789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6_Layout Personalizado">
    <p:bg>
      <p:bgPr>
        <a:solidFill>
          <a:schemeClr val="tx2">
            <a:lumMod val="85000"/>
          </a:schemeClr>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5CC309A-7FDC-4E12-B377-F451CB726CD7}"/>
              </a:ext>
            </a:extLst>
          </p:cNvPr>
          <p:cNvSpPr>
            <a:spLocks noGrp="1"/>
          </p:cNvSpPr>
          <p:nvPr>
            <p:ph type="title" hasCustomPrompt="1"/>
          </p:nvPr>
        </p:nvSpPr>
        <p:spPr>
          <a:xfrm>
            <a:off x="285553" y="258471"/>
            <a:ext cx="9444602" cy="370620"/>
          </a:xfrm>
          <a:prstGeom prst="rect">
            <a:avLst/>
          </a:prstGeom>
        </p:spPr>
        <p:txBody>
          <a:bodyPr/>
          <a:lstStyle>
            <a:lvl1pPr algn="l">
              <a:tabLst/>
              <a:defRPr sz="3200"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5" name="Espaço Reservado para Imagem 3">
            <a:extLst>
              <a:ext uri="{FF2B5EF4-FFF2-40B4-BE49-F238E27FC236}">
                <a16:creationId xmlns:a16="http://schemas.microsoft.com/office/drawing/2014/main" id="{0AA46EE5-0E55-4D4D-A237-36A486DFB215}"/>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Paralelogramo 5">
            <a:extLst>
              <a:ext uri="{FF2B5EF4-FFF2-40B4-BE49-F238E27FC236}">
                <a16:creationId xmlns:a16="http://schemas.microsoft.com/office/drawing/2014/main" id="{87E374FE-D6A5-4B49-A703-21B03B861C8C}"/>
              </a:ext>
            </a:extLst>
          </p:cNvPr>
          <p:cNvSpPr/>
          <p:nvPr userDrawn="1"/>
        </p:nvSpPr>
        <p:spPr>
          <a:xfrm>
            <a:off x="1210953" y="275278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Paralelogramo 6">
            <a:extLst>
              <a:ext uri="{FF2B5EF4-FFF2-40B4-BE49-F238E27FC236}">
                <a16:creationId xmlns:a16="http://schemas.microsoft.com/office/drawing/2014/main" id="{AD7CAD97-BD49-4918-AF14-40C6A6D7537F}"/>
              </a:ext>
            </a:extLst>
          </p:cNvPr>
          <p:cNvSpPr/>
          <p:nvPr userDrawn="1"/>
        </p:nvSpPr>
        <p:spPr>
          <a:xfrm>
            <a:off x="6650461" y="275278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Paralelogramo 7">
            <a:extLst>
              <a:ext uri="{FF2B5EF4-FFF2-40B4-BE49-F238E27FC236}">
                <a16:creationId xmlns:a16="http://schemas.microsoft.com/office/drawing/2014/main" id="{ED7510C8-F9BA-44A1-89B2-5440F3A760E9}"/>
              </a:ext>
            </a:extLst>
          </p:cNvPr>
          <p:cNvSpPr/>
          <p:nvPr userDrawn="1"/>
        </p:nvSpPr>
        <p:spPr>
          <a:xfrm>
            <a:off x="931100" y="383863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Paralelogramo 8">
            <a:extLst>
              <a:ext uri="{FF2B5EF4-FFF2-40B4-BE49-F238E27FC236}">
                <a16:creationId xmlns:a16="http://schemas.microsoft.com/office/drawing/2014/main" id="{7E0100D7-3D42-47E6-99C2-F9FF04083250}"/>
              </a:ext>
            </a:extLst>
          </p:cNvPr>
          <p:cNvSpPr/>
          <p:nvPr userDrawn="1"/>
        </p:nvSpPr>
        <p:spPr>
          <a:xfrm>
            <a:off x="6370607" y="3838637"/>
            <a:ext cx="4972085" cy="959302"/>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spaço Reservado para Texto 19">
            <a:extLst>
              <a:ext uri="{FF2B5EF4-FFF2-40B4-BE49-F238E27FC236}">
                <a16:creationId xmlns:a16="http://schemas.microsoft.com/office/drawing/2014/main" id="{B8D77189-B07F-47E5-A77F-072E5C5678D3}"/>
              </a:ext>
            </a:extLst>
          </p:cNvPr>
          <p:cNvSpPr>
            <a:spLocks noGrp="1"/>
          </p:cNvSpPr>
          <p:nvPr>
            <p:ph type="body" sz="quarter" idx="66" hasCustomPrompt="1"/>
          </p:nvPr>
        </p:nvSpPr>
        <p:spPr>
          <a:xfrm>
            <a:off x="1802495" y="295967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a16="http://schemas.microsoft.com/office/drawing/2014/main" id="{9EC6DA1C-3F32-44E2-9EE6-07F77665CD05}"/>
              </a:ext>
            </a:extLst>
          </p:cNvPr>
          <p:cNvSpPr>
            <a:spLocks noGrp="1"/>
          </p:cNvSpPr>
          <p:nvPr>
            <p:ph type="body" sz="quarter" idx="67" hasCustomPrompt="1"/>
          </p:nvPr>
        </p:nvSpPr>
        <p:spPr>
          <a:xfrm>
            <a:off x="7242003" y="295967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a16="http://schemas.microsoft.com/office/drawing/2014/main" id="{B9DBEEEE-B379-4A5E-96B9-3618FFB2D692}"/>
              </a:ext>
            </a:extLst>
          </p:cNvPr>
          <p:cNvSpPr>
            <a:spLocks noGrp="1"/>
          </p:cNvSpPr>
          <p:nvPr>
            <p:ph type="body" sz="quarter" idx="68" hasCustomPrompt="1"/>
          </p:nvPr>
        </p:nvSpPr>
        <p:spPr>
          <a:xfrm>
            <a:off x="1538551" y="408362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a16="http://schemas.microsoft.com/office/drawing/2014/main" id="{3ADCFC5D-FCF2-49F7-8985-AEE579811A9C}"/>
              </a:ext>
            </a:extLst>
          </p:cNvPr>
          <p:cNvSpPr>
            <a:spLocks noGrp="1"/>
          </p:cNvSpPr>
          <p:nvPr>
            <p:ph type="body" sz="quarter" idx="69" hasCustomPrompt="1"/>
          </p:nvPr>
        </p:nvSpPr>
        <p:spPr>
          <a:xfrm>
            <a:off x="6978058" y="4083628"/>
            <a:ext cx="3789001" cy="469323"/>
          </a:xfrm>
          <a:prstGeom prst="rect">
            <a:avLst/>
          </a:prstGeom>
        </p:spPr>
        <p:txBody>
          <a:bodyPr/>
          <a:lstStyle>
            <a:lvl1pPr marL="0" indent="0" algn="ctr">
              <a:buFontTx/>
              <a:buNone/>
              <a:defRPr sz="2000"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975106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109415" y="1"/>
            <a:ext cx="12301415"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a16="http://schemas.microsoft.com/office/drawing/2014/main" id="{DBF4B906-DD68-4BD2-8837-E3A9F5890B13}"/>
              </a:ext>
            </a:extLst>
          </p:cNvPr>
          <p:cNvSpPr>
            <a:spLocks noGrp="1"/>
          </p:cNvSpPr>
          <p:nvPr>
            <p:ph type="pic" sz="quarter" idx="12" hasCustomPrompt="1"/>
          </p:nvPr>
        </p:nvSpPr>
        <p:spPr>
          <a:xfrm>
            <a:off x="-2494672" y="5539297"/>
            <a:ext cx="17156334" cy="142030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a16="http://schemas.microsoft.com/office/drawing/2014/main" id="{3DB05B4B-33E2-4B65-801B-CEA1BFB04C09}"/>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1396"/>
            <a:ext cx="15160038" cy="8388384"/>
          </a:xfrm>
          <a:prstGeom prst="rect">
            <a:avLst/>
          </a:prstGeom>
          <a:blipFill>
            <a:blip r:embed="rId2" cstate="email">
              <a:extLst>
                <a:ext uri="{28A0092B-C50C-407E-A947-70E740481C1C}">
                  <a14:useLocalDpi xmlns:a14="http://schemas.microsoft.com/office/drawing/2010/main"/>
                </a:ext>
              </a:extLst>
            </a:blip>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659240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9417"/>
            <a:ext cx="15160038" cy="8388384"/>
          </a:xfrm>
          <a:prstGeom prst="rect">
            <a:avLst/>
          </a:prstGeom>
          <a:blipFill>
            <a:blip r:embed="rId2" cstate="email">
              <a:extLst>
                <a:ext uri="{28A0092B-C50C-407E-A947-70E740481C1C}">
                  <a14:useLocalDpi xmlns:a14="http://schemas.microsoft.com/office/drawing/2010/main"/>
                </a:ext>
              </a:extLst>
            </a:blip>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a16="http://schemas.microsoft.com/office/drawing/2014/main" id="{FA16ACE8-6839-A640-B818-B723A71A391E}"/>
              </a:ext>
            </a:extLst>
          </p:cNvPr>
          <p:cNvSpPr>
            <a:spLocks noGrp="1"/>
          </p:cNvSpPr>
          <p:nvPr>
            <p:ph type="pic" sz="quarter" idx="12" hasCustomPrompt="1"/>
          </p:nvPr>
        </p:nvSpPr>
        <p:spPr>
          <a:xfrm>
            <a:off x="-2494671" y="5539297"/>
            <a:ext cx="17500210" cy="142030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3" name="Espaço Reservado para Texto 6">
            <a:extLst>
              <a:ext uri="{FF2B5EF4-FFF2-40B4-BE49-F238E27FC236}">
                <a16:creationId xmlns:a16="http://schemas.microsoft.com/office/drawing/2014/main" id="{8CE69BA1-FB42-5944-8996-194277F55C06}"/>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a16="http://schemas.microsoft.com/office/drawing/2014/main" id="{442FEC88-1B0C-D84C-96EC-CB789355C92E}"/>
              </a:ext>
            </a:extLst>
          </p:cNvPr>
          <p:cNvSpPr>
            <a:spLocks noGrp="1"/>
          </p:cNvSpPr>
          <p:nvPr>
            <p:ph type="pic" sz="quarter" idx="14" hasCustomPrompt="1"/>
          </p:nvPr>
        </p:nvSpPr>
        <p:spPr>
          <a:xfrm>
            <a:off x="2787375" y="-741317"/>
            <a:ext cx="15160038" cy="8388384"/>
          </a:xfrm>
          <a:prstGeom prst="rect">
            <a:avLst/>
          </a:prstGeom>
          <a:blipFill>
            <a:blip r:embed="rId2" cstate="email">
              <a:extLst>
                <a:ext uri="{28A0092B-C50C-407E-A947-70E740481C1C}">
                  <a14:useLocalDpi xmlns:a14="http://schemas.microsoft.com/office/drawing/2010/main"/>
                </a:ext>
              </a:extLst>
            </a:blip>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3648886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9417"/>
            <a:ext cx="15160038"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a16="http://schemas.microsoft.com/office/drawing/2014/main" id="{FA16ACE8-6839-A640-B818-B723A71A391E}"/>
              </a:ext>
            </a:extLst>
          </p:cNvPr>
          <p:cNvSpPr>
            <a:spLocks noGrp="1"/>
          </p:cNvSpPr>
          <p:nvPr>
            <p:ph type="pic" sz="quarter" idx="12" hasCustomPrompt="1"/>
          </p:nvPr>
        </p:nvSpPr>
        <p:spPr>
          <a:xfrm>
            <a:off x="-2494671" y="5539297"/>
            <a:ext cx="17500210" cy="1420303"/>
          </a:xfrm>
          <a:prstGeom prst="parallelogram">
            <a:avLst/>
          </a:prstGeom>
          <a:solidFill>
            <a:srgbClr val="54565A">
              <a:alpha val="88000"/>
            </a:srgbClr>
          </a:solidFill>
        </p:spPr>
        <p:txBody>
          <a:bodyPr/>
          <a:lstStyle>
            <a:lvl1pPr marL="0" indent="0">
              <a:buNone/>
              <a:defRPr sz="3200">
                <a:solidFill>
                  <a:schemeClr val="bg1"/>
                </a:solidFill>
              </a:defRPr>
            </a:lvl1pPr>
          </a:lstStyle>
          <a:p>
            <a:r>
              <a:rPr lang="pt-BR" dirty="0"/>
              <a:t>a</a:t>
            </a:r>
            <a:endParaRPr lang="en-US" dirty="0"/>
          </a:p>
        </p:txBody>
      </p:sp>
      <p:sp>
        <p:nvSpPr>
          <p:cNvPr id="13" name="Espaço Reservado para Texto 6">
            <a:extLst>
              <a:ext uri="{FF2B5EF4-FFF2-40B4-BE49-F238E27FC236}">
                <a16:creationId xmlns:a16="http://schemas.microsoft.com/office/drawing/2014/main" id="{8CE69BA1-FB42-5944-8996-194277F55C06}"/>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a16="http://schemas.microsoft.com/office/drawing/2014/main" id="{442FEC88-1B0C-D84C-96EC-CB789355C92E}"/>
              </a:ext>
            </a:extLst>
          </p:cNvPr>
          <p:cNvSpPr>
            <a:spLocks noGrp="1"/>
          </p:cNvSpPr>
          <p:nvPr>
            <p:ph type="pic" sz="quarter" idx="14" hasCustomPrompt="1"/>
          </p:nvPr>
        </p:nvSpPr>
        <p:spPr>
          <a:xfrm>
            <a:off x="2787375" y="-741317"/>
            <a:ext cx="15160038" cy="8388384"/>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1003740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a16="http://schemas.microsoft.com/office/drawing/2014/main" id="{63DB75D3-1EE4-4E6F-8C6C-B3DD52DC1A7E}"/>
              </a:ext>
            </a:extLst>
          </p:cNvPr>
          <p:cNvSpPr>
            <a:spLocks noGrp="1"/>
          </p:cNvSpPr>
          <p:nvPr>
            <p:ph type="chart" sz="quarter" idx="61" hasCustomPrompt="1"/>
          </p:nvPr>
        </p:nvSpPr>
        <p:spPr>
          <a:xfrm>
            <a:off x="285553" y="1541463"/>
            <a:ext cx="8709900" cy="4057232"/>
          </a:xfrm>
          <a:prstGeom prst="rect">
            <a:avLst/>
          </a:prstGeom>
        </p:spPr>
        <p:txBody>
          <a:bodyPr/>
          <a:lstStyle>
            <a:lvl1pPr marL="0" indent="0">
              <a:buNone/>
              <a:defRPr lang="pt-BR" sz="1400"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a16="http://schemas.microsoft.com/office/drawing/2014/main" id="{A45828DB-02D9-493E-B696-7107B392CAF7}"/>
              </a:ext>
            </a:extLst>
          </p:cNvPr>
          <p:cNvSpPr>
            <a:spLocks noGrp="1"/>
          </p:cNvSpPr>
          <p:nvPr>
            <p:ph type="body" sz="quarter" idx="49" hasCustomPrompt="1"/>
          </p:nvPr>
        </p:nvSpPr>
        <p:spPr>
          <a:xfrm>
            <a:off x="285553"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285554" y="258471"/>
            <a:ext cx="9787893" cy="370620"/>
          </a:xfrm>
          <a:prstGeom prst="rect">
            <a:avLst/>
          </a:prstGeom>
        </p:spPr>
        <p:txBody>
          <a:bodyPr/>
          <a:lstStyle>
            <a:lvl1pPr algn="l">
              <a:tabLst/>
              <a:defRPr sz="240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7" name="Espaço Reservado para Texto 7">
            <a:extLst>
              <a:ext uri="{FF2B5EF4-FFF2-40B4-BE49-F238E27FC236}">
                <a16:creationId xmlns:a16="http://schemas.microsoft.com/office/drawing/2014/main" id="{FEBA6C1C-27A7-4098-B2B0-0A8B29BBA17A}"/>
              </a:ext>
            </a:extLst>
          </p:cNvPr>
          <p:cNvSpPr>
            <a:spLocks noGrp="1"/>
          </p:cNvSpPr>
          <p:nvPr>
            <p:ph type="body" sz="quarter" idx="63" hasCustomPrompt="1"/>
          </p:nvPr>
        </p:nvSpPr>
        <p:spPr>
          <a:xfrm>
            <a:off x="9323234" y="1559853"/>
            <a:ext cx="2199680" cy="4057232"/>
          </a:xfrm>
          <a:prstGeom prst="rect">
            <a:avLst/>
          </a:prstGeom>
          <a:solidFill>
            <a:schemeClr val="tx2">
              <a:lumMod val="85000"/>
            </a:schemeClr>
          </a:solidFill>
        </p:spPr>
        <p:txBody>
          <a:bodyPr/>
          <a:lstStyle>
            <a:lvl1pPr marL="0" indent="0" algn="l">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14" name="Espaço Reservado para Texto 7">
            <a:extLst>
              <a:ext uri="{FF2B5EF4-FFF2-40B4-BE49-F238E27FC236}">
                <a16:creationId xmlns:a16="http://schemas.microsoft.com/office/drawing/2014/main" id="{58859E66-1E94-44AD-A48E-95C7BA009C23}"/>
              </a:ext>
            </a:extLst>
          </p:cNvPr>
          <p:cNvSpPr>
            <a:spLocks noGrp="1"/>
          </p:cNvSpPr>
          <p:nvPr>
            <p:ph type="body" sz="quarter" idx="60" hasCustomPrompt="1"/>
          </p:nvPr>
        </p:nvSpPr>
        <p:spPr>
          <a:xfrm>
            <a:off x="824972" y="6481950"/>
            <a:ext cx="6866282" cy="285204"/>
          </a:xfrm>
          <a:prstGeom prst="rect">
            <a:avLst/>
          </a:prstGeom>
        </p:spPr>
        <p:txBody>
          <a:bodyPr/>
          <a:lstStyle>
            <a:lvl1pPr marL="0" indent="0" algn="l">
              <a:buNone/>
              <a:defRPr sz="1200"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pic>
        <p:nvPicPr>
          <p:cNvPr id="9" name="Imagem 2">
            <a:extLst>
              <a:ext uri="{FF2B5EF4-FFF2-40B4-BE49-F238E27FC236}">
                <a16:creationId xmlns:a16="http://schemas.microsoft.com/office/drawing/2014/main" id="{9C09F901-C23A-4390-B01A-098ACA486E0E}"/>
              </a:ext>
            </a:extLst>
          </p:cNvPr>
          <p:cNvPicPr>
            <a:picLocks noChangeAspect="1"/>
          </p:cNvPicPr>
          <p:nvPr userDrawn="1"/>
        </p:nvPicPr>
        <p:blipFill>
          <a:blip r:embed="rId2"/>
          <a:stretch>
            <a:fillRect/>
          </a:stretch>
        </p:blipFill>
        <p:spPr>
          <a:xfrm>
            <a:off x="579426" y="6511068"/>
            <a:ext cx="283625" cy="226971"/>
          </a:xfrm>
          <a:prstGeom prst="rect">
            <a:avLst/>
          </a:prstGeom>
        </p:spPr>
      </p:pic>
    </p:spTree>
    <p:extLst>
      <p:ext uri="{BB962C8B-B14F-4D97-AF65-F5344CB8AC3E}">
        <p14:creationId xmlns:p14="http://schemas.microsoft.com/office/powerpoint/2010/main" val="3366983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5280821" y="0"/>
            <a:ext cx="9355015" cy="6858000"/>
          </a:xfrm>
          <a:prstGeom prst="parallelogram">
            <a:avLst/>
          </a:prstGeom>
        </p:spPr>
        <p:txBody>
          <a:bodyPr/>
          <a:lstStyle>
            <a:lvl1pPr marL="0" indent="0">
              <a:buNone/>
              <a:defRPr sz="1761">
                <a:solidFill>
                  <a:schemeClr val="bg1"/>
                </a:solidFill>
                <a:latin typeface="Calibri" panose="020F0502020204030204" pitchFamily="34" charset="0"/>
                <a:cs typeface="Calibri" panose="020F0502020204030204" pitchFamily="34" charset="0"/>
              </a:defRPr>
            </a:lvl1pPr>
          </a:lstStyle>
          <a:p>
            <a:r>
              <a:rPr lang="pt-BR" dirty="0"/>
              <a:t> </a:t>
            </a:r>
          </a:p>
        </p:txBody>
      </p:sp>
      <p:cxnSp>
        <p:nvCxnSpPr>
          <p:cNvPr id="8" name="Straight Connector 7">
            <a:extLst>
              <a:ext uri="{FF2B5EF4-FFF2-40B4-BE49-F238E27FC236}">
                <a16:creationId xmlns:a16="http://schemas.microsoft.com/office/drawing/2014/main" id="{B04B3A48-4857-4822-8E89-3DC476EE609B}"/>
              </a:ext>
            </a:extLst>
          </p:cNvPr>
          <p:cNvCxnSpPr/>
          <p:nvPr userDrawn="1"/>
        </p:nvCxnSpPr>
        <p:spPr>
          <a:xfrm flipH="1">
            <a:off x="5280821" y="-144235"/>
            <a:ext cx="2167881" cy="7047947"/>
          </a:xfrm>
          <a:prstGeom prst="line">
            <a:avLst/>
          </a:prstGeom>
          <a:ln w="57150">
            <a:solidFill>
              <a:srgbClr val="FFD600"/>
            </a:solidFill>
          </a:ln>
        </p:spPr>
        <p:style>
          <a:lnRef idx="2">
            <a:schemeClr val="accent1"/>
          </a:lnRef>
          <a:fillRef idx="0">
            <a:schemeClr val="accent1"/>
          </a:fillRef>
          <a:effectRef idx="1">
            <a:schemeClr val="accent1"/>
          </a:effectRef>
          <a:fontRef idx="minor">
            <a:schemeClr val="tx1"/>
          </a:fontRef>
        </p:style>
      </p:cxnSp>
      <p:sp>
        <p:nvSpPr>
          <p:cNvPr id="9" name="Espaço Reservado para Texto 4">
            <a:extLst>
              <a:ext uri="{FF2B5EF4-FFF2-40B4-BE49-F238E27FC236}">
                <a16:creationId xmlns:a16="http://schemas.microsoft.com/office/drawing/2014/main" id="{BBE35B3D-F799-44C3-9005-B0301396D2A3}"/>
              </a:ext>
            </a:extLst>
          </p:cNvPr>
          <p:cNvSpPr>
            <a:spLocks noGrp="1"/>
          </p:cNvSpPr>
          <p:nvPr>
            <p:ph type="body" sz="quarter" idx="14" hasCustomPrompt="1"/>
          </p:nvPr>
        </p:nvSpPr>
        <p:spPr>
          <a:xfrm>
            <a:off x="488049" y="298753"/>
            <a:ext cx="6316953" cy="533400"/>
          </a:xfrm>
          <a:prstGeom prst="rect">
            <a:avLst/>
          </a:prstGeom>
        </p:spPr>
        <p:txBody>
          <a:bodyPr/>
          <a:lstStyle>
            <a:lvl1pPr marL="0" marR="0" indent="0" algn="l" defTabSz="894683" rtl="0" eaLnBrk="1" fontAlgn="base" latinLnBrk="0" hangingPunct="1">
              <a:lnSpc>
                <a:spcPct val="90000"/>
              </a:lnSpc>
              <a:spcBef>
                <a:spcPts val="978"/>
              </a:spcBef>
              <a:spcAft>
                <a:spcPct val="0"/>
              </a:spcAft>
              <a:buClrTx/>
              <a:buSzTx/>
              <a:buFont typeface="Arial" panose="020B0604020202020204" pitchFamily="34" charset="0"/>
              <a:buNone/>
              <a:tabLst/>
              <a:defRPr sz="2349"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0" name="Content Placeholder 2">
            <a:extLst>
              <a:ext uri="{FF2B5EF4-FFF2-40B4-BE49-F238E27FC236}">
                <a16:creationId xmlns:a16="http://schemas.microsoft.com/office/drawing/2014/main" id="{31B2B1D1-0E6F-43FE-93BF-35D23F5D5D26}"/>
              </a:ext>
            </a:extLst>
          </p:cNvPr>
          <p:cNvSpPr>
            <a:spLocks noGrp="1"/>
          </p:cNvSpPr>
          <p:nvPr>
            <p:ph idx="1"/>
          </p:nvPr>
        </p:nvSpPr>
        <p:spPr>
          <a:xfrm>
            <a:off x="591456" y="1096626"/>
            <a:ext cx="4865986"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75000"/>
                    <a:lumOff val="2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75000"/>
                    <a:lumOff val="25000"/>
                  </a:schemeClr>
                </a:solidFill>
                <a:latin typeface="+mn-lt"/>
                <a:ea typeface="Verdana" pitchFamily="34" charset="0"/>
                <a:cs typeface="Verdana" pitchFamily="34" charset="0"/>
              </a:defRPr>
            </a:lvl2pPr>
            <a:lvl3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3pPr>
            <a:lvl4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4pPr>
            <a:lvl5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15985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56A1DC1F-643F-46D4-892D-8F597BC63AE7}"/>
              </a:ext>
            </a:extLst>
          </p:cNvPr>
          <p:cNvSpPr>
            <a:spLocks noGrp="1"/>
          </p:cNvSpPr>
          <p:nvPr>
            <p:ph type="pic" sz="quarter" idx="13" hasCustomPrompt="1"/>
          </p:nvPr>
        </p:nvSpPr>
        <p:spPr>
          <a:xfrm>
            <a:off x="5280821" y="0"/>
            <a:ext cx="9355015" cy="6858000"/>
          </a:xfrm>
          <a:prstGeom prst="parallelogram">
            <a:avLst/>
          </a:prstGeom>
        </p:spPr>
        <p:txBody>
          <a:bodyPr/>
          <a:lstStyle>
            <a:lvl1pPr marL="0" indent="0">
              <a:buNone/>
              <a:defRPr sz="1761">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a16="http://schemas.microsoft.com/office/drawing/2014/main" id="{7C5AC681-723F-4C6D-B59D-CD03B446A45E}"/>
              </a:ext>
            </a:extLst>
          </p:cNvPr>
          <p:cNvSpPr>
            <a:spLocks noGrp="1"/>
          </p:cNvSpPr>
          <p:nvPr>
            <p:ph type="body" sz="quarter" idx="14" hasCustomPrompt="1"/>
          </p:nvPr>
        </p:nvSpPr>
        <p:spPr>
          <a:xfrm>
            <a:off x="488049" y="298753"/>
            <a:ext cx="6316953" cy="533400"/>
          </a:xfrm>
          <a:prstGeom prst="rect">
            <a:avLst/>
          </a:prstGeom>
        </p:spPr>
        <p:txBody>
          <a:bodyPr/>
          <a:lstStyle>
            <a:lvl1pPr marL="0" marR="0" indent="0" algn="l" defTabSz="894683" rtl="0" eaLnBrk="1" fontAlgn="base" latinLnBrk="0" hangingPunct="1">
              <a:lnSpc>
                <a:spcPct val="90000"/>
              </a:lnSpc>
              <a:spcBef>
                <a:spcPts val="978"/>
              </a:spcBef>
              <a:spcAft>
                <a:spcPct val="0"/>
              </a:spcAft>
              <a:buClrTx/>
              <a:buSzTx/>
              <a:buFont typeface="Arial" panose="020B0604020202020204" pitchFamily="34" charset="0"/>
              <a:buNone/>
              <a:tabLst/>
              <a:defRPr sz="2349"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Imagem 3">
            <a:extLst>
              <a:ext uri="{FF2B5EF4-FFF2-40B4-BE49-F238E27FC236}">
                <a16:creationId xmlns:a16="http://schemas.microsoft.com/office/drawing/2014/main" id="{AFDFF8B7-EF52-4834-BCA3-F1970A46F350}"/>
              </a:ext>
            </a:extLst>
          </p:cNvPr>
          <p:cNvSpPr>
            <a:spLocks noGrp="1"/>
          </p:cNvSpPr>
          <p:nvPr>
            <p:ph type="pic" sz="quarter" idx="19"/>
          </p:nvPr>
        </p:nvSpPr>
        <p:spPr>
          <a:xfrm>
            <a:off x="11031005" y="142803"/>
            <a:ext cx="980831" cy="3302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cxnSp>
        <p:nvCxnSpPr>
          <p:cNvPr id="8" name="Straight Connector 7">
            <a:extLst>
              <a:ext uri="{FF2B5EF4-FFF2-40B4-BE49-F238E27FC236}">
                <a16:creationId xmlns:a16="http://schemas.microsoft.com/office/drawing/2014/main" id="{B04B3A48-4857-4822-8E89-3DC476EE609B}"/>
              </a:ext>
            </a:extLst>
          </p:cNvPr>
          <p:cNvCxnSpPr/>
          <p:nvPr userDrawn="1"/>
        </p:nvCxnSpPr>
        <p:spPr>
          <a:xfrm flipH="1">
            <a:off x="5280821" y="-144235"/>
            <a:ext cx="2167881" cy="7047947"/>
          </a:xfrm>
          <a:prstGeom prst="line">
            <a:avLst/>
          </a:prstGeom>
          <a:ln w="57150">
            <a:solidFill>
              <a:srgbClr val="54C0E8"/>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4757E2FF-C0E9-407F-B94E-109DCA50871D}"/>
              </a:ext>
            </a:extLst>
          </p:cNvPr>
          <p:cNvSpPr>
            <a:spLocks noGrp="1"/>
          </p:cNvSpPr>
          <p:nvPr>
            <p:ph idx="1"/>
          </p:nvPr>
        </p:nvSpPr>
        <p:spPr>
          <a:xfrm>
            <a:off x="591456" y="1096626"/>
            <a:ext cx="4865986"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75000"/>
                    <a:lumOff val="2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75000"/>
                    <a:lumOff val="25000"/>
                  </a:schemeClr>
                </a:solidFill>
                <a:latin typeface="+mn-lt"/>
                <a:ea typeface="Verdana" pitchFamily="34" charset="0"/>
                <a:cs typeface="Verdana" pitchFamily="34" charset="0"/>
              </a:defRPr>
            </a:lvl2pPr>
            <a:lvl3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3pPr>
            <a:lvl4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4pPr>
            <a:lvl5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422498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Espaço Reservado para Imagem 2">
            <a:extLst>
              <a:ext uri="{FF2B5EF4-FFF2-40B4-BE49-F238E27FC236}">
                <a16:creationId xmlns:a16="http://schemas.microsoft.com/office/drawing/2014/main" id="{D4BD09C5-F398-475C-8DA0-920EBB77A580}"/>
              </a:ext>
            </a:extLst>
          </p:cNvPr>
          <p:cNvSpPr>
            <a:spLocks noGrp="1"/>
          </p:cNvSpPr>
          <p:nvPr>
            <p:ph type="pic" sz="quarter" idx="13" hasCustomPrompt="1"/>
          </p:nvPr>
        </p:nvSpPr>
        <p:spPr>
          <a:xfrm>
            <a:off x="-2297723" y="0"/>
            <a:ext cx="9355015" cy="6858000"/>
          </a:xfrm>
          <a:prstGeom prst="parallelogram">
            <a:avLst/>
          </a:prstGeom>
        </p:spPr>
        <p:txBody>
          <a:bodyPr/>
          <a:lstStyle>
            <a:lvl1pPr marL="0" indent="0">
              <a:buNone/>
              <a:defRPr sz="18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3" name="Espaço Reservado para Texto 4">
            <a:extLst>
              <a:ext uri="{FF2B5EF4-FFF2-40B4-BE49-F238E27FC236}">
                <a16:creationId xmlns:a16="http://schemas.microsoft.com/office/drawing/2014/main" id="{E8D90A59-FF79-40ED-AEA1-5000D58FA312}"/>
              </a:ext>
            </a:extLst>
          </p:cNvPr>
          <p:cNvSpPr>
            <a:spLocks noGrp="1"/>
          </p:cNvSpPr>
          <p:nvPr>
            <p:ph type="body" sz="quarter" idx="14" hasCustomPrompt="1"/>
          </p:nvPr>
        </p:nvSpPr>
        <p:spPr>
          <a:xfrm>
            <a:off x="7057293" y="952500"/>
            <a:ext cx="4337538" cy="533400"/>
          </a:xfrm>
          <a:prstGeom prst="rect">
            <a:avLst/>
          </a:prstGeom>
        </p:spPr>
        <p:txBody>
          <a:bodyPr/>
          <a:lstStyle>
            <a:lvl1pPr marL="0" marR="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sz="240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9" name="Espaço Reservado para Imagem 3">
            <a:extLst>
              <a:ext uri="{FF2B5EF4-FFF2-40B4-BE49-F238E27FC236}">
                <a16:creationId xmlns:a16="http://schemas.microsoft.com/office/drawing/2014/main" id="{95BA5DCB-0D23-44C0-BFB6-44E81105FE4C}"/>
              </a:ext>
            </a:extLst>
          </p:cNvPr>
          <p:cNvSpPr>
            <a:spLocks noGrp="1"/>
          </p:cNvSpPr>
          <p:nvPr>
            <p:ph type="pic" sz="quarter" idx="19"/>
          </p:nvPr>
        </p:nvSpPr>
        <p:spPr>
          <a:xfrm>
            <a:off x="11031004" y="142803"/>
            <a:ext cx="980831" cy="330200"/>
          </a:xfrm>
          <a:prstGeom prst="rect">
            <a:avLst/>
          </a:prstGeom>
          <a:blipFill>
            <a:blip r:embed="rId2"/>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Content Placeholder 2">
            <a:extLst>
              <a:ext uri="{FF2B5EF4-FFF2-40B4-BE49-F238E27FC236}">
                <a16:creationId xmlns:a16="http://schemas.microsoft.com/office/drawing/2014/main" id="{92505134-0A3C-46F3-9D1C-054CCDE8895D}"/>
              </a:ext>
            </a:extLst>
          </p:cNvPr>
          <p:cNvSpPr>
            <a:spLocks noGrp="1"/>
          </p:cNvSpPr>
          <p:nvPr>
            <p:ph idx="1" hasCustomPrompt="1"/>
          </p:nvPr>
        </p:nvSpPr>
        <p:spPr>
          <a:xfrm>
            <a:off x="7057293" y="1685751"/>
            <a:ext cx="4419600" cy="4314283"/>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Tree>
    <p:extLst>
      <p:ext uri="{BB962C8B-B14F-4D97-AF65-F5344CB8AC3E}">
        <p14:creationId xmlns:p14="http://schemas.microsoft.com/office/powerpoint/2010/main" val="121428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496C6FC-7978-43BD-8A17-B476A242A037}"/>
              </a:ext>
            </a:extLst>
          </p:cNvPr>
          <p:cNvSpPr>
            <a:spLocks noGrp="1"/>
          </p:cNvSpPr>
          <p:nvPr>
            <p:ph type="title" hasCustomPrompt="1"/>
          </p:nvPr>
        </p:nvSpPr>
        <p:spPr>
          <a:xfrm>
            <a:off x="1109380" y="1040985"/>
            <a:ext cx="4342562" cy="1293090"/>
          </a:xfrm>
          <a:prstGeom prst="rect">
            <a:avLst/>
          </a:prstGeom>
        </p:spPr>
        <p:txBody>
          <a:bodyPr/>
          <a:lstStyle>
            <a:lvl1pPr algn="ctr">
              <a:tabLst/>
              <a:defRPr sz="40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pic>
        <p:nvPicPr>
          <p:cNvPr id="8" name="Gráfico 7">
            <a:extLst>
              <a:ext uri="{FF2B5EF4-FFF2-40B4-BE49-F238E27FC236}">
                <a16:creationId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58992" y="3190106"/>
            <a:ext cx="3843338" cy="742950"/>
          </a:xfrm>
          <a:prstGeom prst="rect">
            <a:avLst/>
          </a:prstGeom>
        </p:spPr>
      </p:pic>
      <p:sp>
        <p:nvSpPr>
          <p:cNvPr id="10" name="Espaço Reservado para Texto 19">
            <a:extLst>
              <a:ext uri="{FF2B5EF4-FFF2-40B4-BE49-F238E27FC236}">
                <a16:creationId xmlns:a16="http://schemas.microsoft.com/office/drawing/2014/main" id="{1A78BCEE-ABE2-408A-BDE4-EA478F1B2984}"/>
              </a:ext>
            </a:extLst>
          </p:cNvPr>
          <p:cNvSpPr>
            <a:spLocks noGrp="1"/>
          </p:cNvSpPr>
          <p:nvPr>
            <p:ph type="body" sz="quarter" idx="67" hasCustomPrompt="1"/>
          </p:nvPr>
        </p:nvSpPr>
        <p:spPr>
          <a:xfrm>
            <a:off x="1604075" y="3957120"/>
            <a:ext cx="335317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a16="http://schemas.microsoft.com/office/drawing/2014/main" id="{AC114A82-252C-450C-8913-FC2C7247324F}"/>
              </a:ext>
            </a:extLst>
          </p:cNvPr>
          <p:cNvSpPr>
            <a:spLocks noGrp="1"/>
          </p:cNvSpPr>
          <p:nvPr>
            <p:ph type="body" sz="quarter" idx="68" hasCustomPrompt="1"/>
          </p:nvPr>
        </p:nvSpPr>
        <p:spPr>
          <a:xfrm>
            <a:off x="1008184" y="5009774"/>
            <a:ext cx="4544953" cy="596433"/>
          </a:xfrm>
          <a:prstGeom prst="rect">
            <a:avLst/>
          </a:prstGeom>
        </p:spPr>
        <p:txBody>
          <a:bodyPr/>
          <a:lstStyle>
            <a:lvl1pPr marL="0" indent="0" algn="ctr">
              <a:buFontTx/>
              <a:buNone/>
              <a:defRPr sz="1800"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3804179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0_Layout Personalizad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4496C6FC-7978-43BD-8A17-B476A242A037}"/>
              </a:ext>
            </a:extLst>
          </p:cNvPr>
          <p:cNvSpPr>
            <a:spLocks noGrp="1"/>
          </p:cNvSpPr>
          <p:nvPr>
            <p:ph type="title" hasCustomPrompt="1"/>
          </p:nvPr>
        </p:nvSpPr>
        <p:spPr>
          <a:xfrm>
            <a:off x="1109380" y="1040985"/>
            <a:ext cx="4342562" cy="1293090"/>
          </a:xfrm>
          <a:prstGeom prst="rect">
            <a:avLst/>
          </a:prstGeom>
        </p:spPr>
        <p:txBody>
          <a:bodyPr/>
          <a:lstStyle>
            <a:lvl1pPr algn="ctr">
              <a:tabLst/>
              <a:defRPr sz="400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sp>
        <p:nvSpPr>
          <p:cNvPr id="10" name="Espaço Reservado para Texto 19">
            <a:extLst>
              <a:ext uri="{FF2B5EF4-FFF2-40B4-BE49-F238E27FC236}">
                <a16:creationId xmlns:a16="http://schemas.microsoft.com/office/drawing/2014/main" id="{1A78BCEE-ABE2-408A-BDE4-EA478F1B2984}"/>
              </a:ext>
            </a:extLst>
          </p:cNvPr>
          <p:cNvSpPr>
            <a:spLocks noGrp="1"/>
          </p:cNvSpPr>
          <p:nvPr>
            <p:ph type="body" sz="quarter" idx="67" hasCustomPrompt="1"/>
          </p:nvPr>
        </p:nvSpPr>
        <p:spPr>
          <a:xfrm>
            <a:off x="1604075" y="3957120"/>
            <a:ext cx="335317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a16="http://schemas.microsoft.com/office/drawing/2014/main" id="{AC114A82-252C-450C-8913-FC2C7247324F}"/>
              </a:ext>
            </a:extLst>
          </p:cNvPr>
          <p:cNvSpPr>
            <a:spLocks noGrp="1"/>
          </p:cNvSpPr>
          <p:nvPr>
            <p:ph type="body" sz="quarter" idx="68" hasCustomPrompt="1"/>
          </p:nvPr>
        </p:nvSpPr>
        <p:spPr>
          <a:xfrm>
            <a:off x="1008184" y="5009774"/>
            <a:ext cx="4544953" cy="596433"/>
          </a:xfrm>
          <a:prstGeom prst="rect">
            <a:avLst/>
          </a:prstGeom>
        </p:spPr>
        <p:txBody>
          <a:bodyPr/>
          <a:lstStyle>
            <a:lvl1pPr marL="0" indent="0" algn="ctr">
              <a:buFontTx/>
              <a:buNone/>
              <a:defRPr sz="1800"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247240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a16="http://schemas.microsoft.com/office/drawing/2014/main" id="{A45828DB-02D9-493E-B696-7107B392CAF7}"/>
              </a:ext>
            </a:extLst>
          </p:cNvPr>
          <p:cNvSpPr>
            <a:spLocks noGrp="1"/>
          </p:cNvSpPr>
          <p:nvPr>
            <p:ph type="body" sz="quarter" idx="49" hasCustomPrompt="1"/>
          </p:nvPr>
        </p:nvSpPr>
        <p:spPr>
          <a:xfrm>
            <a:off x="285552"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a16="http://schemas.microsoft.com/office/drawing/2014/main" id="{492C72F6-137D-41DF-ACAC-E91E4A93FCB3}"/>
              </a:ext>
            </a:extLst>
          </p:cNvPr>
          <p:cNvSpPr>
            <a:spLocks noGrp="1"/>
          </p:cNvSpPr>
          <p:nvPr>
            <p:ph type="title" hasCustomPrompt="1"/>
          </p:nvPr>
        </p:nvSpPr>
        <p:spPr>
          <a:xfrm>
            <a:off x="285553" y="258471"/>
            <a:ext cx="978789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mj-ea"/>
                <a:cs typeface="+mj-cs"/>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9" name="Espaço Reservado para Texto 7">
            <a:extLst>
              <a:ext uri="{FF2B5EF4-FFF2-40B4-BE49-F238E27FC236}">
                <a16:creationId xmlns:a16="http://schemas.microsoft.com/office/drawing/2014/main" id="{8F3442B3-2645-41E3-9218-A6B0CF2CD61C}"/>
              </a:ext>
            </a:extLst>
          </p:cNvPr>
          <p:cNvSpPr>
            <a:spLocks noGrp="1"/>
          </p:cNvSpPr>
          <p:nvPr>
            <p:ph type="body" sz="quarter" idx="65" hasCustomPrompt="1"/>
          </p:nvPr>
        </p:nvSpPr>
        <p:spPr>
          <a:xfrm>
            <a:off x="418751" y="5937859"/>
            <a:ext cx="11225122" cy="453939"/>
          </a:xfrm>
          <a:prstGeom prst="parallelogram">
            <a:avLst/>
          </a:prstGeom>
          <a:solidFill>
            <a:schemeClr val="tx2">
              <a:lumMod val="85000"/>
            </a:schemeClr>
          </a:solidFill>
        </p:spPr>
        <p:txBody>
          <a:bodyPr lIns="0" tIns="36000" rIns="0" bIns="36000" anchor="ctr" anchorCtr="0"/>
          <a:lstStyle>
            <a:lvl1pPr marL="0" indent="0" algn="l">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334588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470405" y="1"/>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a16="http://schemas.microsoft.com/office/drawing/2014/main" id="{B3C3573C-5D1B-DF4C-BB8A-3668F9A71406}"/>
              </a:ext>
            </a:extLst>
          </p:cNvPr>
          <p:cNvSpPr>
            <a:spLocks noGrp="1"/>
          </p:cNvSpPr>
          <p:nvPr>
            <p:ph type="pic" sz="quarter" idx="12" hasCustomPrompt="1"/>
          </p:nvPr>
        </p:nvSpPr>
        <p:spPr>
          <a:xfrm>
            <a:off x="-2494671" y="5539297"/>
            <a:ext cx="17343903" cy="1420303"/>
          </a:xfrm>
          <a:prstGeom prst="parallelogram">
            <a:avLst/>
          </a:prstGeom>
          <a:solidFill>
            <a:srgbClr val="54565A">
              <a:alpha val="88000"/>
            </a:srgbClr>
          </a:solidFill>
        </p:spPr>
        <p:txBody>
          <a:bodyPr/>
          <a:lstStyle>
            <a:lvl1pPr>
              <a:defRPr lang="en-US" dirty="0">
                <a:noFill/>
              </a:defRPr>
            </a:lvl1pPr>
          </a:lstStyle>
          <a:p>
            <a:pPr marL="0" lvl="0" indent="0">
              <a:buNone/>
            </a:pPr>
            <a:r>
              <a:rPr lang="pt-BR" dirty="0"/>
              <a:t>aa</a:t>
            </a:r>
            <a:endParaRPr lang="en-US" dirty="0"/>
          </a:p>
        </p:txBody>
      </p:sp>
      <p:sp>
        <p:nvSpPr>
          <p:cNvPr id="11" name="Espaço Reservado para Texto 6">
            <a:extLst>
              <a:ext uri="{FF2B5EF4-FFF2-40B4-BE49-F238E27FC236}">
                <a16:creationId xmlns:a16="http://schemas.microsoft.com/office/drawing/2014/main" id="{38F0C60C-7209-BE4D-BAFD-52D1734A907C}"/>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600" b="1">
                <a:solidFill>
                  <a:srgbClr val="54C0E8"/>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9417"/>
            <a:ext cx="15160038" cy="8388384"/>
          </a:xfrm>
          <a:prstGeom prst="rect">
            <a:avLst/>
          </a:prstGeom>
          <a:blipFill>
            <a:blip r:embed="rId2"/>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9410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a16="http://schemas.microsoft.com/office/drawing/2014/main" id="{3681AD3F-DC01-4418-893B-6110CFAA79BA}"/>
              </a:ext>
            </a:extLst>
          </p:cNvPr>
          <p:cNvSpPr>
            <a:spLocks noGrp="1"/>
          </p:cNvSpPr>
          <p:nvPr>
            <p:ph type="pic" sz="quarter" idx="10" hasCustomPrompt="1"/>
          </p:nvPr>
        </p:nvSpPr>
        <p:spPr>
          <a:xfrm>
            <a:off x="-109415" y="1"/>
            <a:ext cx="12301415"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a16="http://schemas.microsoft.com/office/drawing/2014/main" id="{DBF4B906-DD68-4BD2-8837-E3A9F5890B13}"/>
              </a:ext>
            </a:extLst>
          </p:cNvPr>
          <p:cNvSpPr>
            <a:spLocks noGrp="1"/>
          </p:cNvSpPr>
          <p:nvPr>
            <p:ph type="pic" sz="quarter" idx="12" hasCustomPrompt="1"/>
          </p:nvPr>
        </p:nvSpPr>
        <p:spPr>
          <a:xfrm>
            <a:off x="-2494672" y="5539297"/>
            <a:ext cx="17156334" cy="1420303"/>
          </a:xfrm>
          <a:prstGeom prst="parallelogram">
            <a:avLst/>
          </a:prstGeom>
          <a:solidFill>
            <a:srgbClr val="54565A">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a16="http://schemas.microsoft.com/office/drawing/2014/main" id="{3DB05B4B-33E2-4B65-801B-CEA1BFB04C09}"/>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200" b="1">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a16="http://schemas.microsoft.com/office/drawing/2014/main" id="{37CA8E9C-9B8A-4F20-A16E-8C0512FF3674}"/>
              </a:ext>
            </a:extLst>
          </p:cNvPr>
          <p:cNvSpPr>
            <a:spLocks noGrp="1"/>
          </p:cNvSpPr>
          <p:nvPr>
            <p:ph type="pic" sz="quarter" idx="11" hasCustomPrompt="1"/>
          </p:nvPr>
        </p:nvSpPr>
        <p:spPr>
          <a:xfrm>
            <a:off x="2787375" y="-771396"/>
            <a:ext cx="15160038" cy="8388384"/>
          </a:xfrm>
          <a:prstGeom prst="rect">
            <a:avLst/>
          </a:prstGeom>
          <a:blipFill>
            <a:blip r:embed="rId2"/>
            <a:srcRect/>
            <a:stretch>
              <a:fillRect l="-1349" r="-1349"/>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9822182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spaço Reservado para Número de Slide 9">
            <a:extLst>
              <a:ext uri="{FF2B5EF4-FFF2-40B4-BE49-F238E27FC236}">
                <a16:creationId xmlns:a16="http://schemas.microsoft.com/office/drawing/2014/main" id="{B9BFEFE7-7EEF-435D-A9B0-09E8B389CD8D}"/>
              </a:ext>
            </a:extLst>
          </p:cNvPr>
          <p:cNvSpPr txBox="1">
            <a:spLocks/>
          </p:cNvSpPr>
          <p:nvPr userDrawn="1"/>
        </p:nvSpPr>
        <p:spPr>
          <a:xfrm>
            <a:off x="32781" y="6507109"/>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chemeClr val="tx1">
                    <a:lumMod val="50000"/>
                    <a:lumOff val="50000"/>
                  </a:schemeClr>
                </a:solidFill>
                <a:latin typeface="Calibri" panose="020F0502020204030204" pitchFamily="34" charset="0"/>
                <a:cs typeface="Calibri" panose="020F0502020204030204" pitchFamily="34" charset="0"/>
              </a:rPr>
              <a:pPr algn="l"/>
              <a:t>‹#›</a:t>
            </a:fld>
            <a:endParaRPr lang="pt-BR" sz="1000" i="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03B7F3E-421E-4A54-BEDC-7207DC36B35B}"/>
              </a:ext>
            </a:extLst>
          </p:cNvPr>
          <p:cNvSpPr/>
          <p:nvPr userDrawn="1"/>
        </p:nvSpPr>
        <p:spPr>
          <a:xfrm>
            <a:off x="8802237" y="6625004"/>
            <a:ext cx="3430024" cy="215444"/>
          </a:xfrm>
          <a:prstGeom prst="rect">
            <a:avLst/>
          </a:prstGeom>
        </p:spPr>
        <p:txBody>
          <a:bodyPr wrap="square">
            <a:spAutoFit/>
          </a:bodyPr>
          <a:lstStyle/>
          <a:p>
            <a:pPr eaLnBrk="1" hangingPunct="1">
              <a:spcBef>
                <a:spcPts val="0"/>
              </a:spcBef>
            </a:pPr>
            <a:r>
              <a:rPr lang="en-IE" sz="800" dirty="0">
                <a:solidFill>
                  <a:schemeClr val="tx1">
                    <a:lumMod val="50000"/>
                    <a:lumOff val="50000"/>
                  </a:schemeClr>
                </a:solidFill>
              </a:rPr>
              <a:t>CCX (Customer Experience Excellence): Transforming an Organisation (123.ie)</a:t>
            </a:r>
          </a:p>
        </p:txBody>
      </p:sp>
      <p:pic>
        <p:nvPicPr>
          <p:cNvPr id="10" name="Picture 9">
            <a:extLst>
              <a:ext uri="{FF2B5EF4-FFF2-40B4-BE49-F238E27FC236}">
                <a16:creationId xmlns:a16="http://schemas.microsoft.com/office/drawing/2014/main" id="{0E3D1957-2414-4ABD-95EA-1E4840294305}"/>
              </a:ext>
            </a:extLst>
          </p:cNvPr>
          <p:cNvPicPr>
            <a:picLocks noChangeAspect="1"/>
          </p:cNvPicPr>
          <p:nvPr userDrawn="1"/>
        </p:nvPicPr>
        <p:blipFill>
          <a:blip r:embed="rId63"/>
          <a:stretch>
            <a:fillRect/>
          </a:stretch>
        </p:blipFill>
        <p:spPr>
          <a:xfrm>
            <a:off x="11064777" y="250514"/>
            <a:ext cx="939681" cy="382452"/>
          </a:xfrm>
          <a:prstGeom prst="rect">
            <a:avLst/>
          </a:prstGeom>
        </p:spPr>
      </p:pic>
    </p:spTree>
    <p:extLst>
      <p:ext uri="{BB962C8B-B14F-4D97-AF65-F5344CB8AC3E}">
        <p14:creationId xmlns:p14="http://schemas.microsoft.com/office/powerpoint/2010/main" val="1559287321"/>
      </p:ext>
    </p:extLst>
  </p:cSld>
  <p:clrMap bg1="lt1" tx1="dk1" bg2="lt2" tx2="dk2" accent1="accent1" accent2="accent2" accent3="accent3" accent4="accent4" accent5="accent5" accent6="accent6" hlink="hlink" folHlink="folHlink"/>
  <p:sldLayoutIdLst>
    <p:sldLayoutId id="2147484369" r:id="rId1"/>
    <p:sldLayoutId id="2147484379" r:id="rId2"/>
    <p:sldLayoutId id="2147484380" r:id="rId3"/>
    <p:sldLayoutId id="2147484381" r:id="rId4"/>
    <p:sldLayoutId id="2147484382" r:id="rId5"/>
    <p:sldLayoutId id="2147484383" r:id="rId6"/>
    <p:sldLayoutId id="2147484384" r:id="rId7"/>
    <p:sldLayoutId id="2147484324" r:id="rId8"/>
    <p:sldLayoutId id="2147484323" r:id="rId9"/>
    <p:sldLayoutId id="2147483913" r:id="rId10"/>
    <p:sldLayoutId id="2147484365" r:id="rId11"/>
    <p:sldLayoutId id="2147484167" r:id="rId12"/>
    <p:sldLayoutId id="2147484364" r:id="rId13"/>
    <p:sldLayoutId id="2147484168" r:id="rId14"/>
    <p:sldLayoutId id="2147483867" r:id="rId15"/>
    <p:sldLayoutId id="2147484169" r:id="rId16"/>
    <p:sldLayoutId id="2147484170" r:id="rId17"/>
    <p:sldLayoutId id="2147483904" r:id="rId18"/>
    <p:sldLayoutId id="2147483866" r:id="rId19"/>
    <p:sldLayoutId id="2147483914" r:id="rId20"/>
    <p:sldLayoutId id="2147483871" r:id="rId21"/>
    <p:sldLayoutId id="2147483872" r:id="rId22"/>
    <p:sldLayoutId id="2147483891" r:id="rId23"/>
    <p:sldLayoutId id="2147483892" r:id="rId24"/>
    <p:sldLayoutId id="2147483870" r:id="rId25"/>
    <p:sldLayoutId id="2147483885" r:id="rId26"/>
    <p:sldLayoutId id="2147483886" r:id="rId27"/>
    <p:sldLayoutId id="2147483874" r:id="rId28"/>
    <p:sldLayoutId id="2147483875" r:id="rId29"/>
    <p:sldLayoutId id="2147483890" r:id="rId30"/>
    <p:sldLayoutId id="2147483887" r:id="rId31"/>
    <p:sldLayoutId id="2147483876" r:id="rId32"/>
    <p:sldLayoutId id="2147483807" r:id="rId33"/>
    <p:sldLayoutId id="2147483894" r:id="rId34"/>
    <p:sldLayoutId id="2147483895" r:id="rId35"/>
    <p:sldLayoutId id="2147484065" r:id="rId36"/>
    <p:sldLayoutId id="2147483918" r:id="rId37"/>
    <p:sldLayoutId id="2147483924" r:id="rId38"/>
    <p:sldLayoutId id="2147483925" r:id="rId39"/>
    <p:sldLayoutId id="2147483927" r:id="rId40"/>
    <p:sldLayoutId id="2147483939" r:id="rId41"/>
    <p:sldLayoutId id="2147483996" r:id="rId42"/>
    <p:sldLayoutId id="2147483928" r:id="rId43"/>
    <p:sldLayoutId id="2147483929" r:id="rId44"/>
    <p:sldLayoutId id="2147483933" r:id="rId45"/>
    <p:sldLayoutId id="2147483930" r:id="rId46"/>
    <p:sldLayoutId id="2147483931" r:id="rId47"/>
    <p:sldLayoutId id="2147483932" r:id="rId48"/>
    <p:sldLayoutId id="2147483934" r:id="rId49"/>
    <p:sldLayoutId id="2147483935" r:id="rId50"/>
    <p:sldLayoutId id="2147483997" r:id="rId51"/>
    <p:sldLayoutId id="2147484063" r:id="rId52"/>
    <p:sldLayoutId id="2147483938" r:id="rId53"/>
    <p:sldLayoutId id="2147484343" r:id="rId54"/>
    <p:sldLayoutId id="2147484344" r:id="rId55"/>
    <p:sldLayoutId id="2147484346" r:id="rId56"/>
    <p:sldLayoutId id="2147484351" r:id="rId57"/>
    <p:sldLayoutId id="2147484353" r:id="rId58"/>
    <p:sldLayoutId id="2147484354" r:id="rId59"/>
    <p:sldLayoutId id="2147484355" r:id="rId60"/>
    <p:sldLayoutId id="2147484385" r:id="rId6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8.jpg"/><Relationship Id="rId1" Type="http://schemas.openxmlformats.org/officeDocument/2006/relationships/slideLayout" Target="../slideLayouts/slideLayout61.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sv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48.svg"/><Relationship Id="rId20" Type="http://schemas.openxmlformats.org/officeDocument/2006/relationships/image" Target="../media/image52.svg"/><Relationship Id="rId29"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38.svg"/><Relationship Id="rId11" Type="http://schemas.openxmlformats.org/officeDocument/2006/relationships/image" Target="../media/image43.png"/><Relationship Id="rId24" Type="http://schemas.openxmlformats.org/officeDocument/2006/relationships/image" Target="../media/image56.svg"/><Relationship Id="rId32" Type="http://schemas.microsoft.com/office/2007/relationships/hdphoto" Target="../media/hdphoto1.wdp"/><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svg"/><Relationship Id="rId10" Type="http://schemas.openxmlformats.org/officeDocument/2006/relationships/image" Target="../media/image42.sv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sv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8.sv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4DD51B-AC5A-439F-8B7F-591787315532}"/>
              </a:ext>
            </a:extLst>
          </p:cNvPr>
          <p:cNvPicPr/>
          <p:nvPr/>
        </p:nvPicPr>
        <p:blipFill rotWithShape="1">
          <a:blip r:embed="rId3"/>
          <a:srcRect r="30049"/>
          <a:stretch/>
        </p:blipFill>
        <p:spPr bwMode="auto">
          <a:xfrm>
            <a:off x="7055892" y="-19646"/>
            <a:ext cx="5136107" cy="6897292"/>
          </a:xfrm>
          <a:prstGeom prst="rect">
            <a:avLst/>
          </a:prstGeom>
          <a:noFill/>
          <a:ln>
            <a:noFill/>
          </a:ln>
        </p:spPr>
      </p:pic>
      <p:pic>
        <p:nvPicPr>
          <p:cNvPr id="19" name="Picture 18">
            <a:extLst>
              <a:ext uri="{FF2B5EF4-FFF2-40B4-BE49-F238E27FC236}">
                <a16:creationId xmlns:a16="http://schemas.microsoft.com/office/drawing/2014/main" id="{8FCA8CEC-E7EE-45B6-AA20-CDF609BC076F}"/>
              </a:ext>
            </a:extLst>
          </p:cNvPr>
          <p:cNvPicPr>
            <a:picLocks noChangeAspect="1"/>
          </p:cNvPicPr>
          <p:nvPr/>
        </p:nvPicPr>
        <p:blipFill>
          <a:blip r:embed="rId4"/>
          <a:stretch>
            <a:fillRect/>
          </a:stretch>
        </p:blipFill>
        <p:spPr>
          <a:xfrm>
            <a:off x="-341194" y="-66675"/>
            <a:ext cx="12533193" cy="6924675"/>
          </a:xfrm>
          <a:prstGeom prst="rect">
            <a:avLst/>
          </a:prstGeom>
        </p:spPr>
      </p:pic>
      <p:sp>
        <p:nvSpPr>
          <p:cNvPr id="21" name="Rectangle 20">
            <a:extLst>
              <a:ext uri="{FF2B5EF4-FFF2-40B4-BE49-F238E27FC236}">
                <a16:creationId xmlns:a16="http://schemas.microsoft.com/office/drawing/2014/main" id="{43C89CFA-6171-4BC3-B4AA-8E4F2C807A0F}"/>
              </a:ext>
            </a:extLst>
          </p:cNvPr>
          <p:cNvSpPr/>
          <p:nvPr/>
        </p:nvSpPr>
        <p:spPr>
          <a:xfrm>
            <a:off x="877018" y="1046375"/>
            <a:ext cx="4336005" cy="5376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Espaço Reservado para Texto 50">
            <a:extLst>
              <a:ext uri="{FF2B5EF4-FFF2-40B4-BE49-F238E27FC236}">
                <a16:creationId xmlns:a16="http://schemas.microsoft.com/office/drawing/2014/main" id="{7BC32D77-68A3-4CE9-BA4E-867E61F80B0E}"/>
              </a:ext>
            </a:extLst>
          </p:cNvPr>
          <p:cNvSpPr txBox="1">
            <a:spLocks/>
          </p:cNvSpPr>
          <p:nvPr/>
        </p:nvSpPr>
        <p:spPr>
          <a:xfrm>
            <a:off x="1168773" y="4753766"/>
            <a:ext cx="2959100" cy="258584"/>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January 2020</a:t>
            </a:r>
          </a:p>
        </p:txBody>
      </p:sp>
      <p:sp>
        <p:nvSpPr>
          <p:cNvPr id="26" name="Espaço Reservado para Texto 51">
            <a:extLst>
              <a:ext uri="{FF2B5EF4-FFF2-40B4-BE49-F238E27FC236}">
                <a16:creationId xmlns:a16="http://schemas.microsoft.com/office/drawing/2014/main" id="{46DBEBFE-9CB9-4578-8099-882B82FDBA0A}"/>
              </a:ext>
            </a:extLst>
          </p:cNvPr>
          <p:cNvSpPr txBox="1">
            <a:spLocks/>
          </p:cNvSpPr>
          <p:nvPr/>
        </p:nvSpPr>
        <p:spPr>
          <a:xfrm>
            <a:off x="1168772" y="2638663"/>
            <a:ext cx="4044251" cy="641350"/>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b="1" dirty="0"/>
              <a:t>Research Excellence Awards 2019 </a:t>
            </a:r>
          </a:p>
          <a:p>
            <a:r>
              <a:rPr lang="en-IE" sz="1800" b="1" i="1" dirty="0"/>
              <a:t>Winner: Customer Experience Research </a:t>
            </a:r>
          </a:p>
          <a:p>
            <a:endParaRPr lang="en-IE" sz="1100" dirty="0"/>
          </a:p>
          <a:p>
            <a:endParaRPr lang="en-IE" sz="1100" dirty="0"/>
          </a:p>
          <a:p>
            <a:endParaRPr lang="en-IE" sz="1100" dirty="0"/>
          </a:p>
          <a:p>
            <a:r>
              <a:rPr lang="en-IE" sz="1400" b="1" i="1" dirty="0"/>
              <a:t>Prepared by: </a:t>
            </a:r>
          </a:p>
          <a:p>
            <a:r>
              <a:rPr lang="en-IE" sz="1400" dirty="0"/>
              <a:t>Luke Reaper (MD, B&amp;A)</a:t>
            </a:r>
          </a:p>
          <a:p>
            <a:r>
              <a:rPr lang="en-IE" sz="1400" dirty="0"/>
              <a:t>Sarah Gallagher (Head of CX, RSA Ireland/123.ie)</a:t>
            </a:r>
          </a:p>
        </p:txBody>
      </p:sp>
      <p:pic>
        <p:nvPicPr>
          <p:cNvPr id="27" name="Picture 26">
            <a:extLst>
              <a:ext uri="{FF2B5EF4-FFF2-40B4-BE49-F238E27FC236}">
                <a16:creationId xmlns:a16="http://schemas.microsoft.com/office/drawing/2014/main" id="{D10F1520-6A0C-450A-87EC-5F4E952C5028}"/>
              </a:ext>
            </a:extLst>
          </p:cNvPr>
          <p:cNvPicPr>
            <a:picLocks noChangeAspect="1"/>
          </p:cNvPicPr>
          <p:nvPr/>
        </p:nvPicPr>
        <p:blipFill>
          <a:blip r:embed="rId5"/>
          <a:stretch>
            <a:fillRect/>
          </a:stretch>
        </p:blipFill>
        <p:spPr>
          <a:xfrm>
            <a:off x="1262253" y="5227380"/>
            <a:ext cx="2048346" cy="487339"/>
          </a:xfrm>
          <a:prstGeom prst="rect">
            <a:avLst/>
          </a:prstGeom>
        </p:spPr>
      </p:pic>
      <p:sp>
        <p:nvSpPr>
          <p:cNvPr id="13" name="TextBox 12">
            <a:extLst>
              <a:ext uri="{FF2B5EF4-FFF2-40B4-BE49-F238E27FC236}">
                <a16:creationId xmlns:a16="http://schemas.microsoft.com/office/drawing/2014/main" id="{9D892FCF-A7EE-4B9B-B9E0-54DD8BE26418}"/>
              </a:ext>
            </a:extLst>
          </p:cNvPr>
          <p:cNvSpPr txBox="1"/>
          <p:nvPr/>
        </p:nvSpPr>
        <p:spPr>
          <a:xfrm>
            <a:off x="4025095" y="5983655"/>
            <a:ext cx="1071127" cy="307777"/>
          </a:xfrm>
          <a:prstGeom prst="rect">
            <a:avLst/>
          </a:prstGeom>
          <a:noFill/>
        </p:spPr>
        <p:txBody>
          <a:bodyPr wrap="none" rtlCol="0">
            <a:spAutoFit/>
          </a:bodyPr>
          <a:lstStyle/>
          <a:p>
            <a:r>
              <a:rPr lang="en-IE" sz="1400" i="1" dirty="0">
                <a:solidFill>
                  <a:schemeClr val="tx1">
                    <a:lumMod val="65000"/>
                    <a:lumOff val="35000"/>
                  </a:schemeClr>
                </a:solidFill>
              </a:rPr>
              <a:t>@banda_.ie</a:t>
            </a:r>
          </a:p>
        </p:txBody>
      </p:sp>
      <p:pic>
        <p:nvPicPr>
          <p:cNvPr id="33" name="Picture 4" descr="Related image">
            <a:extLst>
              <a:ext uri="{FF2B5EF4-FFF2-40B4-BE49-F238E27FC236}">
                <a16:creationId xmlns:a16="http://schemas.microsoft.com/office/drawing/2014/main" id="{7A85632F-E1B1-45AC-8C41-ECFCF9C7C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156" y="5929750"/>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123.ie logo">
            <a:extLst>
              <a:ext uri="{FF2B5EF4-FFF2-40B4-BE49-F238E27FC236}">
                <a16:creationId xmlns:a16="http://schemas.microsoft.com/office/drawing/2014/main" id="{C9F8B494-7550-46CE-ABCB-D7E90D48F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7262" y="1206999"/>
            <a:ext cx="1216634" cy="12166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rsa ireland">
            <a:extLst>
              <a:ext uri="{FF2B5EF4-FFF2-40B4-BE49-F238E27FC236}">
                <a16:creationId xmlns:a16="http://schemas.microsoft.com/office/drawing/2014/main" id="{9DCC7650-125D-480E-81AA-BC8427662A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642" r="13259" b="23720"/>
          <a:stretch/>
        </p:blipFill>
        <p:spPr bwMode="auto">
          <a:xfrm>
            <a:off x="3417001" y="1310539"/>
            <a:ext cx="1294974" cy="73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02081"/>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E92AF7-9186-4998-B760-DDB89F1C4CD7}"/>
              </a:ext>
            </a:extLst>
          </p:cNvPr>
          <p:cNvPicPr>
            <a:picLocks noChangeAspect="1"/>
          </p:cNvPicPr>
          <p:nvPr/>
        </p:nvPicPr>
        <p:blipFill rotWithShape="1">
          <a:blip r:embed="rId3"/>
          <a:srcRect t="2790"/>
          <a:stretch/>
        </p:blipFill>
        <p:spPr>
          <a:xfrm>
            <a:off x="816872" y="1180214"/>
            <a:ext cx="10766469" cy="4901141"/>
          </a:xfrm>
          <a:prstGeom prst="rect">
            <a:avLst/>
          </a:prstGeom>
        </p:spPr>
      </p:pic>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1184042" y="1417001"/>
            <a:ext cx="8266958" cy="571446"/>
          </a:xfrm>
        </p:spPr>
        <p:txBody>
          <a:bodyPr>
            <a:noAutofit/>
          </a:bodyPr>
          <a:lstStyle/>
          <a:p>
            <a:r>
              <a:rPr lang="en-IE" dirty="0">
                <a:solidFill>
                  <a:schemeClr val="tx1">
                    <a:lumMod val="50000"/>
                    <a:lumOff val="50000"/>
                  </a:schemeClr>
                </a:solidFill>
                <a:latin typeface="+mn-lt"/>
              </a:rPr>
              <a:t>What really made the programme come alive is….</a:t>
            </a:r>
          </a:p>
        </p:txBody>
      </p:sp>
      <p:sp>
        <p:nvSpPr>
          <p:cNvPr id="57" name="Rounded Rectangle 17">
            <a:extLst>
              <a:ext uri="{FF2B5EF4-FFF2-40B4-BE49-F238E27FC236}">
                <a16:creationId xmlns:a16="http://schemas.microsoft.com/office/drawing/2014/main" id="{6FA06BE6-E6D3-4D00-A381-402EE2693B2D}"/>
              </a:ext>
            </a:extLst>
          </p:cNvPr>
          <p:cNvSpPr/>
          <p:nvPr/>
        </p:nvSpPr>
        <p:spPr>
          <a:xfrm>
            <a:off x="4566878" y="1876599"/>
            <a:ext cx="1980000" cy="1908000"/>
          </a:xfrm>
          <a:prstGeom prst="ellipse">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spc="22" dirty="0">
                <a:solidFill>
                  <a:schemeClr val="bg1"/>
                </a:solidFill>
                <a:latin typeface="Calibri "/>
                <a:ea typeface="Verdana" panose="020B0604030504040204" pitchFamily="34" charset="0"/>
                <a:cs typeface="Open Sans" panose="020B0606030504020204" pitchFamily="34" charset="0"/>
              </a:rPr>
              <a:t>Buy in from all levels of the organisation</a:t>
            </a:r>
          </a:p>
        </p:txBody>
      </p:sp>
      <p:sp>
        <p:nvSpPr>
          <p:cNvPr id="60" name="Rounded Rectangle 18">
            <a:extLst>
              <a:ext uri="{FF2B5EF4-FFF2-40B4-BE49-F238E27FC236}">
                <a16:creationId xmlns:a16="http://schemas.microsoft.com/office/drawing/2014/main" id="{270E3248-4F57-40BB-9DC1-180F9A9F82C0}"/>
              </a:ext>
            </a:extLst>
          </p:cNvPr>
          <p:cNvSpPr/>
          <p:nvPr/>
        </p:nvSpPr>
        <p:spPr>
          <a:xfrm>
            <a:off x="7578671" y="1927473"/>
            <a:ext cx="1980000" cy="1908000"/>
          </a:xfrm>
          <a:prstGeom prst="ellipse">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spc="22" dirty="0">
                <a:solidFill>
                  <a:schemeClr val="bg1"/>
                </a:solidFill>
                <a:latin typeface="Calibri "/>
                <a:ea typeface="Verdana" panose="020B0604030504040204" pitchFamily="34" charset="0"/>
                <a:cs typeface="Open Sans" panose="020B0606030504020204" pitchFamily="34" charset="0"/>
              </a:rPr>
              <a:t>A slickly designed digital surveying platform (B&amp;A MobSurvey)</a:t>
            </a:r>
            <a:endParaRPr lang="en-US" sz="1400" dirty="0">
              <a:latin typeface="Calibri "/>
            </a:endParaRPr>
          </a:p>
        </p:txBody>
      </p:sp>
      <p:sp>
        <p:nvSpPr>
          <p:cNvPr id="63" name="Rounded Rectangle 19">
            <a:extLst>
              <a:ext uri="{FF2B5EF4-FFF2-40B4-BE49-F238E27FC236}">
                <a16:creationId xmlns:a16="http://schemas.microsoft.com/office/drawing/2014/main" id="{A07720E2-6DAC-47CC-9D00-52C2DFF476C2}"/>
              </a:ext>
            </a:extLst>
          </p:cNvPr>
          <p:cNvSpPr/>
          <p:nvPr/>
        </p:nvSpPr>
        <p:spPr>
          <a:xfrm>
            <a:off x="8853074" y="3945550"/>
            <a:ext cx="1980000" cy="1908000"/>
          </a:xfrm>
          <a:prstGeom prst="ellipse">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spc="22" dirty="0">
                <a:solidFill>
                  <a:schemeClr val="bg1"/>
                </a:solidFill>
                <a:latin typeface="Calibri "/>
                <a:ea typeface="Verdana" panose="020B0604030504040204" pitchFamily="34" charset="0"/>
                <a:cs typeface="Open Sans" panose="020B0606030504020204" pitchFamily="34" charset="0"/>
              </a:rPr>
              <a:t>We can then delve deeper in qual for NPD on specific areas and we understand the context via external benchmarking.</a:t>
            </a:r>
            <a:endParaRPr lang="en-US" sz="1400" b="1" cap="all" spc="22" dirty="0">
              <a:solidFill>
                <a:schemeClr val="bg1"/>
              </a:solidFill>
              <a:latin typeface="Calibri "/>
              <a:ea typeface="Verdana" panose="020B0604030504040204" pitchFamily="34" charset="0"/>
              <a:cs typeface="Open Sans" panose="020B0606030504020204" pitchFamily="34" charset="0"/>
            </a:endParaRPr>
          </a:p>
        </p:txBody>
      </p:sp>
      <p:sp>
        <p:nvSpPr>
          <p:cNvPr id="66" name="Rounded Rectangle 19">
            <a:extLst>
              <a:ext uri="{FF2B5EF4-FFF2-40B4-BE49-F238E27FC236}">
                <a16:creationId xmlns:a16="http://schemas.microsoft.com/office/drawing/2014/main" id="{387D7E87-EE0E-42D0-B2C7-FBF77F307D13}"/>
              </a:ext>
            </a:extLst>
          </p:cNvPr>
          <p:cNvSpPr/>
          <p:nvPr/>
        </p:nvSpPr>
        <p:spPr>
          <a:xfrm>
            <a:off x="5556878" y="3940616"/>
            <a:ext cx="1980000" cy="1908000"/>
          </a:xfrm>
          <a:prstGeom prst="ellipse">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b="1" spc="22" dirty="0">
                <a:solidFill>
                  <a:schemeClr val="bg1"/>
                </a:solidFill>
                <a:latin typeface="Calibri "/>
                <a:ea typeface="Verdana" panose="020B0604030504040204" pitchFamily="34" charset="0"/>
                <a:cs typeface="Open Sans" panose="020B0606030504020204" pitchFamily="34" charset="0"/>
              </a:rPr>
              <a:t>Which allows the Stop, Think &amp; Act sessions to focus on implementing change to enhance customer experiences</a:t>
            </a:r>
            <a:endParaRPr lang="en-US" sz="1400" dirty="0">
              <a:latin typeface="Calibri "/>
            </a:endParaRPr>
          </a:p>
        </p:txBody>
      </p:sp>
      <p:sp>
        <p:nvSpPr>
          <p:cNvPr id="27" name="Rectangle 26">
            <a:extLst>
              <a:ext uri="{FF2B5EF4-FFF2-40B4-BE49-F238E27FC236}">
                <a16:creationId xmlns:a16="http://schemas.microsoft.com/office/drawing/2014/main" id="{D761BE2B-7A6E-45C1-B67D-66B8439896C9}"/>
              </a:ext>
            </a:extLst>
          </p:cNvPr>
          <p:cNvSpPr/>
          <p:nvPr/>
        </p:nvSpPr>
        <p:spPr>
          <a:xfrm>
            <a:off x="2845365" y="6047020"/>
            <a:ext cx="6501269" cy="584775"/>
          </a:xfrm>
          <a:prstGeom prst="rect">
            <a:avLst/>
          </a:prstGeom>
        </p:spPr>
        <p:txBody>
          <a:bodyPr wrap="square">
            <a:spAutoFit/>
          </a:bodyPr>
          <a:lstStyle/>
          <a:p>
            <a:pPr>
              <a:spcBef>
                <a:spcPts val="600"/>
              </a:spcBef>
              <a:spcAft>
                <a:spcPts val="600"/>
              </a:spcAft>
            </a:pPr>
            <a:r>
              <a:rPr lang="en-US" sz="24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 and a </a:t>
            </a:r>
            <a:r>
              <a:rPr lang="en-US" sz="3200" b="1" dirty="0">
                <a:solidFill>
                  <a:srgbClr val="E20DFC"/>
                </a:solidFill>
                <a:latin typeface="Calibri" panose="020F0502020204030204" pitchFamily="34" charset="0"/>
                <a:ea typeface="MS Mincho" panose="02020609040205080304" pitchFamily="49" charset="-128"/>
                <a:cs typeface="Times New Roman" panose="02020603050405020304" pitchFamily="18" charset="0"/>
              </a:rPr>
              <a:t>great client-agency </a:t>
            </a:r>
            <a:r>
              <a:rPr lang="en-US" sz="24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partnership.</a:t>
            </a:r>
            <a:endParaRPr lang="en-IE" sz="24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28" name="Title 1">
            <a:extLst>
              <a:ext uri="{FF2B5EF4-FFF2-40B4-BE49-F238E27FC236}">
                <a16:creationId xmlns:a16="http://schemas.microsoft.com/office/drawing/2014/main" id="{ADEA1296-E1E7-46B3-992F-F886E112DA2F}"/>
              </a:ext>
            </a:extLst>
          </p:cNvPr>
          <p:cNvSpPr txBox="1">
            <a:spLocks/>
          </p:cNvSpPr>
          <p:nvPr/>
        </p:nvSpPr>
        <p:spPr>
          <a:xfrm>
            <a:off x="1363753" y="341830"/>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a:solidFill>
                  <a:srgbClr val="E20DFC"/>
                </a:solidFill>
              </a:rPr>
              <a:t>Outcome &amp; Learnings</a:t>
            </a:r>
            <a:endParaRPr lang="en-IE" sz="2800" i="1">
              <a:solidFill>
                <a:srgbClr val="E20DFC"/>
              </a:solidFill>
            </a:endParaRPr>
          </a:p>
        </p:txBody>
      </p:sp>
      <p:sp>
        <p:nvSpPr>
          <p:cNvPr id="29" name="Oval 28">
            <a:extLst>
              <a:ext uri="{FF2B5EF4-FFF2-40B4-BE49-F238E27FC236}">
                <a16:creationId xmlns:a16="http://schemas.microsoft.com/office/drawing/2014/main" id="{C3F3CB32-6029-44CB-991D-E8FCB6C826B0}"/>
              </a:ext>
            </a:extLst>
          </p:cNvPr>
          <p:cNvSpPr/>
          <p:nvPr/>
        </p:nvSpPr>
        <p:spPr>
          <a:xfrm>
            <a:off x="356042" y="185995"/>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4.</a:t>
            </a:r>
          </a:p>
        </p:txBody>
      </p:sp>
    </p:spTree>
    <p:extLst>
      <p:ext uri="{BB962C8B-B14F-4D97-AF65-F5344CB8AC3E}">
        <p14:creationId xmlns:p14="http://schemas.microsoft.com/office/powerpoint/2010/main" val="13244037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3" grpId="0" animBg="1"/>
      <p:bldP spid="6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9F62F0-0A67-4EF2-ACA4-F4EB7196A258}"/>
              </a:ext>
            </a:extLst>
          </p:cNvPr>
          <p:cNvSpPr>
            <a:spLocks noGrp="1"/>
          </p:cNvSpPr>
          <p:nvPr>
            <p:ph type="title"/>
          </p:nvPr>
        </p:nvSpPr>
        <p:spPr>
          <a:xfrm>
            <a:off x="1318576" y="428469"/>
            <a:ext cx="9020896" cy="571446"/>
          </a:xfrm>
        </p:spPr>
        <p:txBody>
          <a:bodyPr>
            <a:noAutofit/>
          </a:bodyPr>
          <a:lstStyle/>
          <a:p>
            <a:r>
              <a:rPr lang="en-IE" sz="3600" dirty="0">
                <a:solidFill>
                  <a:srgbClr val="E20DFC"/>
                </a:solidFill>
              </a:rPr>
              <a:t>Impact on the business</a:t>
            </a:r>
            <a:endParaRPr lang="en-IE" sz="2800" i="1" dirty="0">
              <a:solidFill>
                <a:srgbClr val="E20DFC"/>
              </a:solidFill>
            </a:endParaRPr>
          </a:p>
        </p:txBody>
      </p:sp>
      <p:sp>
        <p:nvSpPr>
          <p:cNvPr id="12" name="Oval 11">
            <a:extLst>
              <a:ext uri="{FF2B5EF4-FFF2-40B4-BE49-F238E27FC236}">
                <a16:creationId xmlns:a16="http://schemas.microsoft.com/office/drawing/2014/main" id="{2957158C-E944-4C6B-AEE7-44613A3A5AD8}"/>
              </a:ext>
            </a:extLst>
          </p:cNvPr>
          <p:cNvSpPr/>
          <p:nvPr/>
        </p:nvSpPr>
        <p:spPr>
          <a:xfrm>
            <a:off x="310865" y="272634"/>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a:t>
            </a:r>
          </a:p>
        </p:txBody>
      </p:sp>
      <p:sp>
        <p:nvSpPr>
          <p:cNvPr id="10" name="Rectangle 9">
            <a:extLst>
              <a:ext uri="{FF2B5EF4-FFF2-40B4-BE49-F238E27FC236}">
                <a16:creationId xmlns:a16="http://schemas.microsoft.com/office/drawing/2014/main" id="{8BAD1A87-B241-4649-A2CF-08A171E236D3}"/>
              </a:ext>
            </a:extLst>
          </p:cNvPr>
          <p:cNvSpPr/>
          <p:nvPr/>
        </p:nvSpPr>
        <p:spPr>
          <a:xfrm>
            <a:off x="756208" y="1840944"/>
            <a:ext cx="4262360" cy="3662541"/>
          </a:xfrm>
          <a:prstGeom prst="rect">
            <a:avLst/>
          </a:prstGeom>
        </p:spPr>
        <p:txBody>
          <a:bodyPr wrap="square">
            <a:spAutoFit/>
          </a:bodyPr>
          <a:lstStyle/>
          <a:p>
            <a:r>
              <a:rPr lang="en-US" sz="2400" b="1" dirty="0">
                <a:solidFill>
                  <a:srgbClr val="54C0E8"/>
                </a:solidFill>
              </a:rPr>
              <a:t>Research does not sit in isolation</a:t>
            </a:r>
            <a:r>
              <a:rPr lang="en-US" sz="1600" dirty="0">
                <a:solidFill>
                  <a:srgbClr val="54C0E8"/>
                </a:solidFill>
              </a:rPr>
              <a:t>.  </a:t>
            </a:r>
            <a:r>
              <a:rPr lang="en-US" sz="1600" dirty="0"/>
              <a:t>Like all research, it should and does sit at the heart of an overall customer experience excellence (CXX) strategy for the RSA insurance group.  As such it is</a:t>
            </a:r>
            <a:r>
              <a:rPr lang="en-US" sz="1600" dirty="0">
                <a:solidFill>
                  <a:srgbClr val="54C0E8"/>
                </a:solidFill>
              </a:rPr>
              <a:t> </a:t>
            </a:r>
            <a:r>
              <a:rPr lang="en-US" sz="2400" b="1" dirty="0">
                <a:solidFill>
                  <a:srgbClr val="54C0E8"/>
                </a:solidFill>
              </a:rPr>
              <a:t>transformational</a:t>
            </a:r>
            <a:r>
              <a:rPr lang="en-US" sz="1600" dirty="0">
                <a:solidFill>
                  <a:srgbClr val="54C0E8"/>
                </a:solidFill>
              </a:rPr>
              <a:t> </a:t>
            </a:r>
            <a:r>
              <a:rPr lang="en-US" sz="1600" dirty="0"/>
              <a:t>and is at the centre of all that RSA do, with total buy-in throughout the organization, even with teams previously removed from customer interactions.</a:t>
            </a:r>
            <a:endParaRPr lang="en-IE" sz="1600" dirty="0"/>
          </a:p>
          <a:p>
            <a:endParaRPr lang="en-US" sz="1600" dirty="0"/>
          </a:p>
          <a:p>
            <a:r>
              <a:rPr lang="en-US" sz="1600" dirty="0"/>
              <a:t>12 months post launch of the Customer Experience </a:t>
            </a:r>
            <a:r>
              <a:rPr lang="en-US" sz="1600" dirty="0" err="1"/>
              <a:t>Programme</a:t>
            </a:r>
            <a:r>
              <a:rPr lang="en-US" sz="1600" dirty="0"/>
              <a:t> we have seen fantastic impacts the four strategy CX pillars:</a:t>
            </a:r>
            <a:endParaRPr lang="en-IE" sz="1600" dirty="0"/>
          </a:p>
        </p:txBody>
      </p:sp>
      <p:sp>
        <p:nvSpPr>
          <p:cNvPr id="13" name="Rectangle 12">
            <a:extLst>
              <a:ext uri="{FF2B5EF4-FFF2-40B4-BE49-F238E27FC236}">
                <a16:creationId xmlns:a16="http://schemas.microsoft.com/office/drawing/2014/main" id="{0F9DF2DD-EDA0-4FBE-85F6-DE656EDCB24E}"/>
              </a:ext>
            </a:extLst>
          </p:cNvPr>
          <p:cNvSpPr/>
          <p:nvPr/>
        </p:nvSpPr>
        <p:spPr>
          <a:xfrm>
            <a:off x="7880370" y="1908708"/>
            <a:ext cx="2051780" cy="369332"/>
          </a:xfrm>
          <a:prstGeom prst="rect">
            <a:avLst/>
          </a:prstGeom>
        </p:spPr>
        <p:txBody>
          <a:bodyPr wrap="none">
            <a:spAutoFit/>
          </a:bodyPr>
          <a:lstStyle/>
          <a:p>
            <a:pPr lvl="0"/>
            <a:r>
              <a:rPr lang="en-US" b="1" dirty="0">
                <a:solidFill>
                  <a:schemeClr val="tx1">
                    <a:lumMod val="65000"/>
                    <a:lumOff val="35000"/>
                  </a:schemeClr>
                </a:solidFill>
              </a:rPr>
              <a:t>Examples of Impact</a:t>
            </a:r>
            <a:endParaRPr lang="en-IE" b="1" dirty="0">
              <a:solidFill>
                <a:schemeClr val="tx1">
                  <a:lumMod val="65000"/>
                  <a:lumOff val="35000"/>
                </a:schemeClr>
              </a:solidFill>
            </a:endParaRPr>
          </a:p>
        </p:txBody>
      </p:sp>
      <p:pic>
        <p:nvPicPr>
          <p:cNvPr id="3" name="Picture 2">
            <a:extLst>
              <a:ext uri="{FF2B5EF4-FFF2-40B4-BE49-F238E27FC236}">
                <a16:creationId xmlns:a16="http://schemas.microsoft.com/office/drawing/2014/main" id="{467EEEA6-5D49-4701-A991-7528A787B952}"/>
              </a:ext>
            </a:extLst>
          </p:cNvPr>
          <p:cNvPicPr>
            <a:picLocks noChangeAspect="1"/>
          </p:cNvPicPr>
          <p:nvPr/>
        </p:nvPicPr>
        <p:blipFill>
          <a:blip r:embed="rId3"/>
          <a:stretch>
            <a:fillRect/>
          </a:stretch>
        </p:blipFill>
        <p:spPr>
          <a:xfrm>
            <a:off x="5263117" y="2484524"/>
            <a:ext cx="6713378" cy="3018961"/>
          </a:xfrm>
          <a:prstGeom prst="rect">
            <a:avLst/>
          </a:prstGeom>
        </p:spPr>
      </p:pic>
    </p:spTree>
    <p:extLst>
      <p:ext uri="{BB962C8B-B14F-4D97-AF65-F5344CB8AC3E}">
        <p14:creationId xmlns:p14="http://schemas.microsoft.com/office/powerpoint/2010/main" val="157982175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F1DC3-1F67-49A2-9C84-F3D8916F9C22}"/>
              </a:ext>
            </a:extLst>
          </p:cNvPr>
          <p:cNvSpPr/>
          <p:nvPr/>
        </p:nvSpPr>
        <p:spPr>
          <a:xfrm>
            <a:off x="1145893" y="2093507"/>
            <a:ext cx="10560833" cy="4424283"/>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469F62F0-0A67-4EF2-ACA4-F4EB7196A258}"/>
              </a:ext>
            </a:extLst>
          </p:cNvPr>
          <p:cNvSpPr>
            <a:spLocks noGrp="1"/>
          </p:cNvSpPr>
          <p:nvPr>
            <p:ph type="title"/>
          </p:nvPr>
        </p:nvSpPr>
        <p:spPr>
          <a:xfrm>
            <a:off x="1395508" y="336951"/>
            <a:ext cx="9020896" cy="571446"/>
          </a:xfrm>
        </p:spPr>
        <p:txBody>
          <a:bodyPr>
            <a:noAutofit/>
          </a:bodyPr>
          <a:lstStyle/>
          <a:p>
            <a:r>
              <a:rPr lang="en-IE" sz="3600" dirty="0">
                <a:solidFill>
                  <a:srgbClr val="E20DFC"/>
                </a:solidFill>
              </a:rPr>
              <a:t>Impact on the business</a:t>
            </a:r>
            <a:endParaRPr lang="en-IE" sz="2800" i="1" dirty="0">
              <a:solidFill>
                <a:srgbClr val="E20DFC"/>
              </a:solidFill>
            </a:endParaRPr>
          </a:p>
        </p:txBody>
      </p:sp>
      <p:sp>
        <p:nvSpPr>
          <p:cNvPr id="12" name="Oval 11">
            <a:extLst>
              <a:ext uri="{FF2B5EF4-FFF2-40B4-BE49-F238E27FC236}">
                <a16:creationId xmlns:a16="http://schemas.microsoft.com/office/drawing/2014/main" id="{2957158C-E944-4C6B-AEE7-44613A3A5AD8}"/>
              </a:ext>
            </a:extLst>
          </p:cNvPr>
          <p:cNvSpPr/>
          <p:nvPr/>
        </p:nvSpPr>
        <p:spPr>
          <a:xfrm>
            <a:off x="387797" y="181116"/>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a:t>
            </a:r>
          </a:p>
        </p:txBody>
      </p:sp>
      <p:sp>
        <p:nvSpPr>
          <p:cNvPr id="13" name="Rectangle 12">
            <a:extLst>
              <a:ext uri="{FF2B5EF4-FFF2-40B4-BE49-F238E27FC236}">
                <a16:creationId xmlns:a16="http://schemas.microsoft.com/office/drawing/2014/main" id="{0F9DF2DD-EDA0-4FBE-85F6-DE656EDCB24E}"/>
              </a:ext>
            </a:extLst>
          </p:cNvPr>
          <p:cNvSpPr/>
          <p:nvPr/>
        </p:nvSpPr>
        <p:spPr>
          <a:xfrm>
            <a:off x="387797" y="1261040"/>
            <a:ext cx="10717934" cy="461665"/>
          </a:xfrm>
          <a:prstGeom prst="rect">
            <a:avLst/>
          </a:prstGeom>
        </p:spPr>
        <p:txBody>
          <a:bodyPr wrap="none">
            <a:spAutoFit/>
          </a:bodyPr>
          <a:lstStyle/>
          <a:p>
            <a:pPr lvl="0"/>
            <a:r>
              <a:rPr lang="en-US" sz="2400" b="1" dirty="0">
                <a:solidFill>
                  <a:schemeClr val="tx1">
                    <a:lumMod val="50000"/>
                    <a:lumOff val="50000"/>
                  </a:schemeClr>
                </a:solidFill>
              </a:rPr>
              <a:t>Listen and Understand our Customers and take action to improve their experience:</a:t>
            </a:r>
            <a:endParaRPr lang="en-IE" sz="2400" b="1" dirty="0">
              <a:solidFill>
                <a:schemeClr val="tx1">
                  <a:lumMod val="50000"/>
                  <a:lumOff val="50000"/>
                </a:schemeClr>
              </a:solidFill>
            </a:endParaRPr>
          </a:p>
        </p:txBody>
      </p:sp>
      <p:sp>
        <p:nvSpPr>
          <p:cNvPr id="8" name="TextBox 7">
            <a:extLst>
              <a:ext uri="{FF2B5EF4-FFF2-40B4-BE49-F238E27FC236}">
                <a16:creationId xmlns:a16="http://schemas.microsoft.com/office/drawing/2014/main" id="{2EA894FF-ADD9-4E44-938C-0B70F284A945}"/>
              </a:ext>
            </a:extLst>
          </p:cNvPr>
          <p:cNvSpPr txBox="1"/>
          <p:nvPr/>
        </p:nvSpPr>
        <p:spPr>
          <a:xfrm>
            <a:off x="4862221" y="2420888"/>
            <a:ext cx="5977145" cy="1042192"/>
          </a:xfrm>
          <a:prstGeom prst="roundRect">
            <a:avLst/>
          </a:prstGeom>
          <a:solidFill>
            <a:srgbClr val="E20DFC"/>
          </a:solidFill>
        </p:spPr>
        <p:txBody>
          <a:bodyPr wrap="square" rtlCol="0" anchor="ctr" anchorCtr="0">
            <a:noAutofit/>
          </a:bodyPr>
          <a:lstStyle/>
          <a:p>
            <a:pPr>
              <a:lnSpc>
                <a:spcPct val="90000"/>
              </a:lnSpc>
            </a:pPr>
            <a:r>
              <a:rPr lang="en-IE" sz="2000" dirty="0">
                <a:solidFill>
                  <a:schemeClr val="bg1"/>
                </a:solidFill>
              </a:rPr>
              <a:t>Making the car insurance quote and sale journey easier &amp; faster reducing the time to get a quote to just 4 mins.</a:t>
            </a:r>
          </a:p>
        </p:txBody>
      </p:sp>
      <p:sp>
        <p:nvSpPr>
          <p:cNvPr id="15" name="TextBox 14">
            <a:extLst>
              <a:ext uri="{FF2B5EF4-FFF2-40B4-BE49-F238E27FC236}">
                <a16:creationId xmlns:a16="http://schemas.microsoft.com/office/drawing/2014/main" id="{0694C8B3-AD34-4308-9212-164CCF1B0A2C}"/>
              </a:ext>
            </a:extLst>
          </p:cNvPr>
          <p:cNvSpPr txBox="1"/>
          <p:nvPr/>
        </p:nvSpPr>
        <p:spPr>
          <a:xfrm>
            <a:off x="5063898" y="3805289"/>
            <a:ext cx="5977145" cy="1042192"/>
          </a:xfrm>
          <a:prstGeom prst="roundRect">
            <a:avLst/>
          </a:prstGeom>
          <a:solidFill>
            <a:srgbClr val="E20DFC"/>
          </a:solidFill>
        </p:spPr>
        <p:txBody>
          <a:bodyPr wrap="square" rtlCol="0" anchor="ctr" anchorCtr="0">
            <a:noAutofit/>
          </a:bodyPr>
          <a:lstStyle/>
          <a:p>
            <a:pPr>
              <a:lnSpc>
                <a:spcPct val="90000"/>
              </a:lnSpc>
            </a:pPr>
            <a:r>
              <a:rPr lang="en-IE" sz="2000" dirty="0">
                <a:solidFill>
                  <a:schemeClr val="bg1"/>
                </a:solidFill>
              </a:rPr>
              <a:t>Improving the document upload system to make it easier and faster for customers to send 123.ie the required documentation.</a:t>
            </a:r>
          </a:p>
        </p:txBody>
      </p:sp>
      <p:sp>
        <p:nvSpPr>
          <p:cNvPr id="16" name="TextBox 15">
            <a:extLst>
              <a:ext uri="{FF2B5EF4-FFF2-40B4-BE49-F238E27FC236}">
                <a16:creationId xmlns:a16="http://schemas.microsoft.com/office/drawing/2014/main" id="{76DE5011-82CA-4EBF-8BF6-5E93B9E27B7B}"/>
              </a:ext>
            </a:extLst>
          </p:cNvPr>
          <p:cNvSpPr txBox="1"/>
          <p:nvPr/>
        </p:nvSpPr>
        <p:spPr>
          <a:xfrm>
            <a:off x="5467259" y="5179060"/>
            <a:ext cx="5977145" cy="1042192"/>
          </a:xfrm>
          <a:prstGeom prst="roundRect">
            <a:avLst/>
          </a:prstGeom>
          <a:solidFill>
            <a:srgbClr val="E20DFC"/>
          </a:solidFill>
        </p:spPr>
        <p:txBody>
          <a:bodyPr wrap="square" rtlCol="0" anchor="ctr" anchorCtr="0">
            <a:noAutofit/>
          </a:bodyPr>
          <a:lstStyle/>
          <a:p>
            <a:pPr>
              <a:lnSpc>
                <a:spcPct val="90000"/>
              </a:lnSpc>
            </a:pPr>
            <a:r>
              <a:rPr lang="en-IE" sz="2000" dirty="0">
                <a:solidFill>
                  <a:schemeClr val="bg1"/>
                </a:solidFill>
              </a:rPr>
              <a:t>Making it easier for customers to find 123.ie contact details in the event of claims.</a:t>
            </a:r>
          </a:p>
        </p:txBody>
      </p:sp>
      <p:pic>
        <p:nvPicPr>
          <p:cNvPr id="18" name="Picture 17">
            <a:extLst>
              <a:ext uri="{FF2B5EF4-FFF2-40B4-BE49-F238E27FC236}">
                <a16:creationId xmlns:a16="http://schemas.microsoft.com/office/drawing/2014/main" id="{ABA4CD15-69EB-4D74-A671-37ACD1EDEE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40" b="100000" l="9911" r="91576"/>
                    </a14:imgEffect>
                  </a14:imgLayer>
                </a14:imgProps>
              </a:ext>
            </a:extLst>
          </a:blip>
          <a:srcRect l="21707" t="4367" b="3236"/>
          <a:stretch/>
        </p:blipFill>
        <p:spPr>
          <a:xfrm>
            <a:off x="0" y="1661151"/>
            <a:ext cx="5588543" cy="4856639"/>
          </a:xfrm>
          <a:prstGeom prst="rect">
            <a:avLst/>
          </a:prstGeom>
        </p:spPr>
      </p:pic>
      <p:cxnSp>
        <p:nvCxnSpPr>
          <p:cNvPr id="20" name="Straight Connector 19">
            <a:extLst>
              <a:ext uri="{FF2B5EF4-FFF2-40B4-BE49-F238E27FC236}">
                <a16:creationId xmlns:a16="http://schemas.microsoft.com/office/drawing/2014/main" id="{B59774C2-937D-4B6A-91AA-9DD082926BC9}"/>
              </a:ext>
            </a:extLst>
          </p:cNvPr>
          <p:cNvCxnSpPr>
            <a:cxnSpLocks/>
          </p:cNvCxnSpPr>
          <p:nvPr/>
        </p:nvCxnSpPr>
        <p:spPr>
          <a:xfrm flipH="1">
            <a:off x="3778865" y="2885352"/>
            <a:ext cx="865253" cy="0"/>
          </a:xfrm>
          <a:prstGeom prst="line">
            <a:avLst/>
          </a:prstGeom>
          <a:ln w="28575">
            <a:solidFill>
              <a:srgbClr val="E20DFC"/>
            </a:solidFill>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F8C028-A518-4ED0-8171-B4CB76A2E08C}"/>
              </a:ext>
            </a:extLst>
          </p:cNvPr>
          <p:cNvCxnSpPr>
            <a:cxnSpLocks/>
          </p:cNvCxnSpPr>
          <p:nvPr/>
        </p:nvCxnSpPr>
        <p:spPr>
          <a:xfrm flipH="1">
            <a:off x="3980542" y="4311203"/>
            <a:ext cx="897299" cy="0"/>
          </a:xfrm>
          <a:prstGeom prst="line">
            <a:avLst/>
          </a:prstGeom>
          <a:ln w="28575">
            <a:solidFill>
              <a:srgbClr val="E20DFC"/>
            </a:solidFill>
            <a:headEnd type="triangle" w="sm" len="sm"/>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2F0F40-66DE-473C-872A-C880BFC5800B}"/>
              </a:ext>
            </a:extLst>
          </p:cNvPr>
          <p:cNvCxnSpPr>
            <a:cxnSpLocks/>
          </p:cNvCxnSpPr>
          <p:nvPr/>
        </p:nvCxnSpPr>
        <p:spPr>
          <a:xfrm flipH="1">
            <a:off x="4383903" y="5700156"/>
            <a:ext cx="868101" cy="0"/>
          </a:xfrm>
          <a:prstGeom prst="line">
            <a:avLst/>
          </a:prstGeom>
          <a:ln w="28575">
            <a:solidFill>
              <a:srgbClr val="E20DFC"/>
            </a:solidFill>
            <a:headEnd type="triangle" w="sm"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55145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298676" y="1263629"/>
            <a:ext cx="9996353" cy="571446"/>
          </a:xfrm>
        </p:spPr>
        <p:txBody>
          <a:bodyPr>
            <a:noAutofit/>
          </a:bodyPr>
          <a:lstStyle/>
          <a:p>
            <a:pPr marL="536575" indent="-536575"/>
            <a:r>
              <a:rPr lang="en-IE" dirty="0">
                <a:solidFill>
                  <a:schemeClr val="tx1">
                    <a:lumMod val="50000"/>
                    <a:lumOff val="50000"/>
                  </a:schemeClr>
                </a:solidFill>
                <a:latin typeface="+mn-lt"/>
              </a:rPr>
              <a:t>Think customer</a:t>
            </a:r>
          </a:p>
        </p:txBody>
      </p:sp>
      <p:sp>
        <p:nvSpPr>
          <p:cNvPr id="3" name="Rectangle 2">
            <a:extLst>
              <a:ext uri="{FF2B5EF4-FFF2-40B4-BE49-F238E27FC236}">
                <a16:creationId xmlns:a16="http://schemas.microsoft.com/office/drawing/2014/main" id="{A02CBF79-7F1C-45D2-B576-9424D4C9751B}"/>
              </a:ext>
            </a:extLst>
          </p:cNvPr>
          <p:cNvSpPr/>
          <p:nvPr/>
        </p:nvSpPr>
        <p:spPr>
          <a:xfrm>
            <a:off x="363297" y="1688751"/>
            <a:ext cx="10288992" cy="1543756"/>
          </a:xfrm>
          <a:prstGeom prst="rect">
            <a:avLst/>
          </a:prstGeom>
        </p:spPr>
        <p:txBody>
          <a:bodyPr wrap="square">
            <a:spAutoFit/>
          </a:bodyPr>
          <a:lstStyle/>
          <a:p>
            <a:pPr algn="just">
              <a:spcBef>
                <a:spcPts val="600"/>
              </a:spcBef>
              <a:spcAft>
                <a:spcPts val="600"/>
              </a:spcAft>
            </a:pPr>
            <a:r>
              <a:rPr lang="en-US" dirty="0">
                <a:solidFill>
                  <a:schemeClr val="tx1">
                    <a:lumMod val="65000"/>
                    <a:lumOff val="35000"/>
                  </a:schemeClr>
                </a:solidFill>
              </a:rPr>
              <a:t>Building a stronger customer culture within the team’s front- and back-offices:</a:t>
            </a:r>
            <a:endParaRPr lang="en-IE" dirty="0">
              <a:solidFill>
                <a:schemeClr val="tx1">
                  <a:lumMod val="65000"/>
                  <a:lumOff val="35000"/>
                </a:schemeClr>
              </a:solidFill>
            </a:endParaRPr>
          </a:p>
          <a:p>
            <a:pPr marL="285750" indent="-285750">
              <a:buFont typeface="Arial" panose="020B0604020202020204" pitchFamily="34" charset="0"/>
              <a:buChar char="•"/>
            </a:pPr>
            <a:r>
              <a:rPr lang="en-IE" dirty="0">
                <a:solidFill>
                  <a:schemeClr val="tx1">
                    <a:lumMod val="65000"/>
                    <a:lumOff val="35000"/>
                  </a:schemeClr>
                </a:solidFill>
              </a:rPr>
              <a:t>Customer focused goals set from the top down.</a:t>
            </a:r>
          </a:p>
          <a:p>
            <a:pPr marL="285750" indent="-285750">
              <a:buFont typeface="Arial" panose="020B0604020202020204" pitchFamily="34" charset="0"/>
              <a:buChar char="•"/>
            </a:pPr>
            <a:r>
              <a:rPr lang="en-IE" dirty="0">
                <a:solidFill>
                  <a:schemeClr val="tx1">
                    <a:lumMod val="65000"/>
                    <a:lumOff val="35000"/>
                  </a:schemeClr>
                </a:solidFill>
              </a:rPr>
              <a:t>A “random acts of kindness programme” building a strong customer focus.</a:t>
            </a:r>
          </a:p>
          <a:p>
            <a:pPr marL="285750" indent="-285750">
              <a:buFont typeface="Arial" panose="020B0604020202020204" pitchFamily="34" charset="0"/>
              <a:buChar char="•"/>
            </a:pPr>
            <a:r>
              <a:rPr lang="en-IE" dirty="0">
                <a:solidFill>
                  <a:schemeClr val="tx1">
                    <a:lumMod val="65000"/>
                    <a:lumOff val="35000"/>
                  </a:schemeClr>
                </a:solidFill>
              </a:rPr>
              <a:t>In 2019 staff felt that the customer focus has increased by +5% that we are beginning to ‘up the ante’.</a:t>
            </a:r>
          </a:p>
          <a:p>
            <a:pPr lvl="0">
              <a:lnSpc>
                <a:spcPct val="115000"/>
              </a:lnSpc>
              <a:spcAft>
                <a:spcPts val="0"/>
              </a:spcAft>
            </a:pPr>
            <a:endParaRPr lang="en-IE" sz="1600" dirty="0">
              <a:solidFill>
                <a:schemeClr val="tx1">
                  <a:lumMod val="65000"/>
                  <a:lumOff val="35000"/>
                </a:schemeClr>
              </a:solidFill>
            </a:endParaRPr>
          </a:p>
        </p:txBody>
      </p:sp>
      <p:pic>
        <p:nvPicPr>
          <p:cNvPr id="30" name="Content Placeholder 8">
            <a:extLst>
              <a:ext uri="{FF2B5EF4-FFF2-40B4-BE49-F238E27FC236}">
                <a16:creationId xmlns:a16="http://schemas.microsoft.com/office/drawing/2014/main" id="{E16060B7-91BB-43B6-B65C-B9EF3F429E1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14561"/>
          <a:stretch/>
        </p:blipFill>
        <p:spPr>
          <a:xfrm>
            <a:off x="1896473" y="3262172"/>
            <a:ext cx="8755816" cy="3814154"/>
          </a:xfrm>
        </p:spPr>
      </p:pic>
      <p:sp>
        <p:nvSpPr>
          <p:cNvPr id="9" name="Title 1">
            <a:extLst>
              <a:ext uri="{FF2B5EF4-FFF2-40B4-BE49-F238E27FC236}">
                <a16:creationId xmlns:a16="http://schemas.microsoft.com/office/drawing/2014/main" id="{B8EF08EA-297D-4FF2-B3CB-0489089E623E}"/>
              </a:ext>
            </a:extLst>
          </p:cNvPr>
          <p:cNvSpPr txBox="1">
            <a:spLocks/>
          </p:cNvSpPr>
          <p:nvPr/>
        </p:nvSpPr>
        <p:spPr>
          <a:xfrm>
            <a:off x="1301780" y="353642"/>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dirty="0">
                <a:solidFill>
                  <a:srgbClr val="E20DFC"/>
                </a:solidFill>
              </a:rPr>
              <a:t>Impact on the business</a:t>
            </a:r>
            <a:endParaRPr lang="en-IE" sz="2800" i="1" dirty="0">
              <a:solidFill>
                <a:srgbClr val="E20DFC"/>
              </a:solidFill>
            </a:endParaRPr>
          </a:p>
        </p:txBody>
      </p:sp>
      <p:sp>
        <p:nvSpPr>
          <p:cNvPr id="10" name="Oval 9">
            <a:extLst>
              <a:ext uri="{FF2B5EF4-FFF2-40B4-BE49-F238E27FC236}">
                <a16:creationId xmlns:a16="http://schemas.microsoft.com/office/drawing/2014/main" id="{48E06B85-0904-4927-822E-C722D4FFF9E8}"/>
              </a:ext>
            </a:extLst>
          </p:cNvPr>
          <p:cNvSpPr/>
          <p:nvPr/>
        </p:nvSpPr>
        <p:spPr>
          <a:xfrm>
            <a:off x="294069" y="197807"/>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a:t>
            </a:r>
          </a:p>
        </p:txBody>
      </p:sp>
      <p:sp>
        <p:nvSpPr>
          <p:cNvPr id="8" name="TextBox 7">
            <a:extLst>
              <a:ext uri="{FF2B5EF4-FFF2-40B4-BE49-F238E27FC236}">
                <a16:creationId xmlns:a16="http://schemas.microsoft.com/office/drawing/2014/main" id="{251194D1-8A5E-461D-8C60-1CBB728866C4}"/>
              </a:ext>
            </a:extLst>
          </p:cNvPr>
          <p:cNvSpPr txBox="1"/>
          <p:nvPr/>
        </p:nvSpPr>
        <p:spPr>
          <a:xfrm>
            <a:off x="2696935" y="3949870"/>
            <a:ext cx="6004683" cy="2031325"/>
          </a:xfrm>
          <a:prstGeom prst="rect">
            <a:avLst/>
          </a:prstGeom>
          <a:noFill/>
        </p:spPr>
        <p:txBody>
          <a:bodyPr wrap="square" rtlCol="0">
            <a:spAutoFit/>
          </a:bodyPr>
          <a:lstStyle/>
          <a:p>
            <a:r>
              <a:rPr lang="en-IE" sz="1400" i="1" dirty="0"/>
              <a:t>I am emailing you to thank you for the Smyth’s voucher that was given to our family. It was a very nice and kind gesture. It has been put to good use already! The kids are delighted with their new toys. Rosie is 3 and she understands and remembers what happened to our house so to see her smiling and excited picking out her new toys was lovely. Thank you so much for the voucher which allowed us to spoilt the kids at this difficult time. It was very much appreciated. </a:t>
            </a:r>
          </a:p>
          <a:p>
            <a:r>
              <a:rPr lang="en-IE" sz="1400" b="1" i="1" dirty="0"/>
              <a:t>This feedback came after the customer and their family suffered a traumatic household fire. The couple and their two young children, one of whom has a disability, were in bed at the time.</a:t>
            </a:r>
          </a:p>
        </p:txBody>
      </p:sp>
    </p:spTree>
    <p:extLst>
      <p:ext uri="{BB962C8B-B14F-4D97-AF65-F5344CB8AC3E}">
        <p14:creationId xmlns:p14="http://schemas.microsoft.com/office/powerpoint/2010/main" val="190362790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DC2988-F822-4DD9-AC15-E3585389AA65}"/>
              </a:ext>
            </a:extLst>
          </p:cNvPr>
          <p:cNvPicPr>
            <a:picLocks noChangeAspect="1"/>
          </p:cNvPicPr>
          <p:nvPr/>
        </p:nvPicPr>
        <p:blipFill rotWithShape="1">
          <a:blip r:embed="rId3"/>
          <a:srcRect t="45256" r="26628" b="46900"/>
          <a:stretch/>
        </p:blipFill>
        <p:spPr>
          <a:xfrm>
            <a:off x="385012" y="1604094"/>
            <a:ext cx="8217568" cy="4741720"/>
          </a:xfrm>
          <a:prstGeom prst="rect">
            <a:avLst/>
          </a:prstGeom>
        </p:spPr>
      </p:pic>
      <p:pic>
        <p:nvPicPr>
          <p:cNvPr id="10" name="Picture 9">
            <a:extLst>
              <a:ext uri="{FF2B5EF4-FFF2-40B4-BE49-F238E27FC236}">
                <a16:creationId xmlns:a16="http://schemas.microsoft.com/office/drawing/2014/main" id="{CB754414-7B36-4870-8BCB-DBD2D3485B36}"/>
              </a:ext>
            </a:extLst>
          </p:cNvPr>
          <p:cNvPicPr>
            <a:picLocks noChangeAspect="1"/>
          </p:cNvPicPr>
          <p:nvPr/>
        </p:nvPicPr>
        <p:blipFill rotWithShape="1">
          <a:blip r:embed="rId3"/>
          <a:srcRect l="53042" t="1" b="26754"/>
          <a:stretch/>
        </p:blipFill>
        <p:spPr>
          <a:xfrm>
            <a:off x="6821906" y="1593093"/>
            <a:ext cx="4705875" cy="4741719"/>
          </a:xfrm>
          <a:prstGeom prst="rect">
            <a:avLst/>
          </a:prstGeom>
        </p:spPr>
      </p:pic>
      <p:sp>
        <p:nvSpPr>
          <p:cNvPr id="6" name="Oval 5">
            <a:extLst>
              <a:ext uri="{FF2B5EF4-FFF2-40B4-BE49-F238E27FC236}">
                <a16:creationId xmlns:a16="http://schemas.microsoft.com/office/drawing/2014/main" id="{F6F8386E-CAD7-454D-8746-5A664B696F11}"/>
              </a:ext>
            </a:extLst>
          </p:cNvPr>
          <p:cNvSpPr/>
          <p:nvPr/>
        </p:nvSpPr>
        <p:spPr>
          <a:xfrm>
            <a:off x="703199" y="2131075"/>
            <a:ext cx="2412000" cy="2448000"/>
          </a:xfrm>
          <a:prstGeom prst="ellipse">
            <a:avLst/>
          </a:prstGeom>
          <a:solidFill>
            <a:srgbClr val="67C5EF"/>
          </a:solidFill>
          <a:ln w="76200">
            <a:solidFill>
              <a:srgbClr val="C2C8BE"/>
            </a:solidFill>
          </a:ln>
        </p:spPr>
        <p:txBody>
          <a:bodyPr wrap="square" lIns="36000" tIns="36000" rIns="36000" bIns="36000" anchor="ctr" anchorCtr="0">
            <a:noAutofit/>
          </a:bodyPr>
          <a:lstStyle/>
          <a:p>
            <a:pPr lvl="0" algn="ctr">
              <a:lnSpc>
                <a:spcPct val="85000"/>
              </a:lnSpc>
              <a:spcAft>
                <a:spcPts val="0"/>
              </a:spcAft>
            </a:pPr>
            <a:r>
              <a:rPr lang="en-IE" sz="1500" dirty="0">
                <a:solidFill>
                  <a:schemeClr val="bg1"/>
                </a:solidFill>
                <a:latin typeface="Calibri" panose="020F0502020204030204" pitchFamily="34" charset="0"/>
                <a:ea typeface="Times New Roman" panose="02020603050405020304" pitchFamily="18" charset="0"/>
                <a:cs typeface="Arial" panose="020B0604020202020204" pitchFamily="34" charset="0"/>
              </a:rPr>
              <a:t>The B&amp;A MobSurvey platform flexibility now used for other customer interaction services.</a:t>
            </a:r>
          </a:p>
        </p:txBody>
      </p:sp>
      <p:sp>
        <p:nvSpPr>
          <p:cNvPr id="7" name="Oval 6">
            <a:extLst>
              <a:ext uri="{FF2B5EF4-FFF2-40B4-BE49-F238E27FC236}">
                <a16:creationId xmlns:a16="http://schemas.microsoft.com/office/drawing/2014/main" id="{5C3432C1-1586-4341-BA79-BE2851E94B35}"/>
              </a:ext>
            </a:extLst>
          </p:cNvPr>
          <p:cNvSpPr/>
          <p:nvPr/>
        </p:nvSpPr>
        <p:spPr>
          <a:xfrm>
            <a:off x="3369095" y="2131075"/>
            <a:ext cx="2412000" cy="2448000"/>
          </a:xfrm>
          <a:prstGeom prst="ellipse">
            <a:avLst/>
          </a:prstGeom>
          <a:solidFill>
            <a:srgbClr val="67C5EF"/>
          </a:solidFill>
          <a:ln w="76200">
            <a:solidFill>
              <a:srgbClr val="C2C8BE"/>
            </a:solidFill>
          </a:ln>
        </p:spPr>
        <p:txBody>
          <a:bodyPr wrap="square" lIns="36000" tIns="36000" rIns="36000" bIns="36000" anchor="ctr" anchorCtr="0">
            <a:noAutofit/>
          </a:bodyPr>
          <a:lstStyle/>
          <a:p>
            <a:pPr lvl="0" algn="ctr">
              <a:lnSpc>
                <a:spcPct val="85000"/>
              </a:lnSpc>
              <a:spcAft>
                <a:spcPts val="0"/>
              </a:spcAft>
            </a:pPr>
            <a:r>
              <a:rPr lang="en-IE" sz="1400" dirty="0" err="1">
                <a:solidFill>
                  <a:schemeClr val="bg1"/>
                </a:solidFill>
                <a:latin typeface="Calibri" panose="020F0502020204030204" pitchFamily="34" charset="0"/>
                <a:ea typeface="Times New Roman" panose="02020603050405020304" pitchFamily="18" charset="0"/>
                <a:cs typeface="Arial" panose="020B0604020202020204" pitchFamily="34" charset="0"/>
              </a:rPr>
              <a:t>Weshare</a:t>
            </a:r>
            <a:r>
              <a:rPr lang="en-IE" sz="1400" dirty="0">
                <a:solidFill>
                  <a:schemeClr val="bg1"/>
                </a:solidFill>
                <a:latin typeface="Calibri" panose="020F0502020204030204" pitchFamily="34" charset="0"/>
                <a:ea typeface="Times New Roman" panose="02020603050405020304" pitchFamily="18" charset="0"/>
                <a:cs typeface="Arial" panose="020B0604020202020204" pitchFamily="34" charset="0"/>
              </a:rPr>
              <a:t> customer compliments fortnightly via company e-mail to congratulate employees and acknowledge what they did to provide brilliant CX.</a:t>
            </a:r>
          </a:p>
        </p:txBody>
      </p:sp>
      <p:sp>
        <p:nvSpPr>
          <p:cNvPr id="8" name="Oval 7">
            <a:extLst>
              <a:ext uri="{FF2B5EF4-FFF2-40B4-BE49-F238E27FC236}">
                <a16:creationId xmlns:a16="http://schemas.microsoft.com/office/drawing/2014/main" id="{A1A86BB4-AC3E-4331-8DF9-FC317BB0D030}"/>
              </a:ext>
            </a:extLst>
          </p:cNvPr>
          <p:cNvSpPr/>
          <p:nvPr/>
        </p:nvSpPr>
        <p:spPr>
          <a:xfrm>
            <a:off x="6034991" y="2131075"/>
            <a:ext cx="2412000" cy="2448000"/>
          </a:xfrm>
          <a:prstGeom prst="ellipse">
            <a:avLst/>
          </a:prstGeom>
          <a:solidFill>
            <a:srgbClr val="67C5EF"/>
          </a:solidFill>
          <a:ln w="76200">
            <a:solidFill>
              <a:srgbClr val="C2C8BE"/>
            </a:solidFill>
          </a:ln>
        </p:spPr>
        <p:txBody>
          <a:bodyPr wrap="square" lIns="36000" tIns="36000" rIns="36000" bIns="36000" anchor="ctr" anchorCtr="0">
            <a:noAutofit/>
          </a:bodyPr>
          <a:lstStyle/>
          <a:p>
            <a:pPr lvl="0" algn="ctr">
              <a:lnSpc>
                <a:spcPct val="85000"/>
              </a:lnSpc>
              <a:spcAft>
                <a:spcPts val="0"/>
              </a:spcAft>
            </a:pPr>
            <a:r>
              <a:rPr lang="en-IE" sz="1500" dirty="0">
                <a:solidFill>
                  <a:schemeClr val="bg1"/>
                </a:solidFill>
                <a:latin typeface="Calibri" panose="020F0502020204030204" pitchFamily="34" charset="0"/>
                <a:ea typeface="Times New Roman" panose="02020603050405020304" pitchFamily="18" charset="0"/>
                <a:cs typeface="Arial" panose="020B0604020202020204" pitchFamily="34" charset="0"/>
              </a:rPr>
              <a:t>Cross-departmental team meets monthly to track and report on progress of customer experience initiatives (“Voice of the Customer” forum). </a:t>
            </a:r>
          </a:p>
        </p:txBody>
      </p:sp>
      <p:sp>
        <p:nvSpPr>
          <p:cNvPr id="9" name="Title 1">
            <a:extLst>
              <a:ext uri="{FF2B5EF4-FFF2-40B4-BE49-F238E27FC236}">
                <a16:creationId xmlns:a16="http://schemas.microsoft.com/office/drawing/2014/main" id="{18F6DB6A-5864-439B-9A35-35840A46DC9A}"/>
              </a:ext>
            </a:extLst>
          </p:cNvPr>
          <p:cNvSpPr txBox="1">
            <a:spLocks/>
          </p:cNvSpPr>
          <p:nvPr/>
        </p:nvSpPr>
        <p:spPr>
          <a:xfrm>
            <a:off x="291443" y="1159457"/>
            <a:ext cx="9627637"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dirty="0">
                <a:solidFill>
                  <a:schemeClr val="tx1">
                    <a:lumMod val="50000"/>
                    <a:lumOff val="50000"/>
                  </a:schemeClr>
                </a:solidFill>
                <a:latin typeface="+mn-lt"/>
              </a:rPr>
              <a:t>Think customer</a:t>
            </a:r>
          </a:p>
        </p:txBody>
      </p:sp>
      <p:sp>
        <p:nvSpPr>
          <p:cNvPr id="11" name="Title 1">
            <a:extLst>
              <a:ext uri="{FF2B5EF4-FFF2-40B4-BE49-F238E27FC236}">
                <a16:creationId xmlns:a16="http://schemas.microsoft.com/office/drawing/2014/main" id="{27FB6988-3D97-4D7C-8693-0EF9FE81B2E5}"/>
              </a:ext>
            </a:extLst>
          </p:cNvPr>
          <p:cNvSpPr txBox="1">
            <a:spLocks/>
          </p:cNvSpPr>
          <p:nvPr/>
        </p:nvSpPr>
        <p:spPr>
          <a:xfrm>
            <a:off x="1301258" y="361090"/>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dirty="0">
                <a:solidFill>
                  <a:srgbClr val="E20DFC"/>
                </a:solidFill>
              </a:rPr>
              <a:t>Impact on the business</a:t>
            </a:r>
            <a:endParaRPr lang="en-IE" sz="2800" i="1" dirty="0">
              <a:solidFill>
                <a:srgbClr val="E20DFC"/>
              </a:solidFill>
            </a:endParaRPr>
          </a:p>
        </p:txBody>
      </p:sp>
      <p:sp>
        <p:nvSpPr>
          <p:cNvPr id="12" name="Oval 11">
            <a:extLst>
              <a:ext uri="{FF2B5EF4-FFF2-40B4-BE49-F238E27FC236}">
                <a16:creationId xmlns:a16="http://schemas.microsoft.com/office/drawing/2014/main" id="{D1C403A6-7216-46F0-AED2-84A1908F971A}"/>
              </a:ext>
            </a:extLst>
          </p:cNvPr>
          <p:cNvSpPr/>
          <p:nvPr/>
        </p:nvSpPr>
        <p:spPr>
          <a:xfrm>
            <a:off x="293547" y="205255"/>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a:t>
            </a:r>
          </a:p>
        </p:txBody>
      </p:sp>
    </p:spTree>
    <p:extLst>
      <p:ext uri="{BB962C8B-B14F-4D97-AF65-F5344CB8AC3E}">
        <p14:creationId xmlns:p14="http://schemas.microsoft.com/office/powerpoint/2010/main" val="164023365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DF443DA-42B3-4061-BDF7-5AD8E5996415}"/>
              </a:ext>
            </a:extLst>
          </p:cNvPr>
          <p:cNvSpPr/>
          <p:nvPr/>
        </p:nvSpPr>
        <p:spPr>
          <a:xfrm>
            <a:off x="6715391" y="4235811"/>
            <a:ext cx="4940237" cy="2122459"/>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3867C18F-B116-4DBB-97D5-5A84ED5745F4}"/>
              </a:ext>
            </a:extLst>
          </p:cNvPr>
          <p:cNvSpPr/>
          <p:nvPr/>
        </p:nvSpPr>
        <p:spPr>
          <a:xfrm>
            <a:off x="2849465" y="4272927"/>
            <a:ext cx="2334778" cy="2330790"/>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A3AAFD82-853F-4419-9BFF-8A24C7C8B454}"/>
              </a:ext>
            </a:extLst>
          </p:cNvPr>
          <p:cNvSpPr/>
          <p:nvPr/>
        </p:nvSpPr>
        <p:spPr>
          <a:xfrm>
            <a:off x="440320" y="4272927"/>
            <a:ext cx="2334778" cy="2330790"/>
          </a:xfrm>
          <a:prstGeom prst="rect">
            <a:avLst/>
          </a:prstGeom>
          <a:solidFill>
            <a:srgbClr val="54C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359428" y="1321978"/>
            <a:ext cx="9996353" cy="571446"/>
          </a:xfrm>
        </p:spPr>
        <p:txBody>
          <a:bodyPr>
            <a:noAutofit/>
          </a:bodyPr>
          <a:lstStyle/>
          <a:p>
            <a:r>
              <a:rPr lang="en-IE" dirty="0">
                <a:solidFill>
                  <a:schemeClr val="tx1">
                    <a:lumMod val="50000"/>
                    <a:lumOff val="50000"/>
                  </a:schemeClr>
                </a:solidFill>
                <a:latin typeface="+mn-lt"/>
              </a:rPr>
              <a:t>Simplify for customers &amp; deliver better propositions</a:t>
            </a:r>
          </a:p>
        </p:txBody>
      </p:sp>
      <p:sp>
        <p:nvSpPr>
          <p:cNvPr id="3" name="Rectangle 2">
            <a:extLst>
              <a:ext uri="{FF2B5EF4-FFF2-40B4-BE49-F238E27FC236}">
                <a16:creationId xmlns:a16="http://schemas.microsoft.com/office/drawing/2014/main" id="{A02CBF79-7F1C-45D2-B576-9424D4C9751B}"/>
              </a:ext>
            </a:extLst>
          </p:cNvPr>
          <p:cNvSpPr/>
          <p:nvPr/>
        </p:nvSpPr>
        <p:spPr>
          <a:xfrm>
            <a:off x="440320" y="1787095"/>
            <a:ext cx="10611851" cy="1015663"/>
          </a:xfrm>
          <a:prstGeom prst="rect">
            <a:avLst/>
          </a:prstGeom>
        </p:spPr>
        <p:txBody>
          <a:bodyPr wrap="square">
            <a:spAutoFit/>
          </a:bodyPr>
          <a:lstStyle/>
          <a:p>
            <a:r>
              <a:rPr lang="en-US" sz="2000" dirty="0">
                <a:solidFill>
                  <a:schemeClr val="tx1">
                    <a:lumMod val="65000"/>
                    <a:lumOff val="35000"/>
                  </a:schemeClr>
                </a:solidFill>
              </a:rPr>
              <a:t>123.ie has multiple Operational Excellence / Simplification initiatives in train, but one worth highlighting is the process to improve the </a:t>
            </a:r>
            <a:r>
              <a:rPr lang="en-US" sz="2000" dirty="0">
                <a:solidFill>
                  <a:srgbClr val="54C0E8"/>
                </a:solidFill>
              </a:rPr>
              <a:t>“Damage Claims” </a:t>
            </a:r>
            <a:r>
              <a:rPr lang="en-US" sz="2000" dirty="0">
                <a:solidFill>
                  <a:schemeClr val="tx1">
                    <a:lumMod val="65000"/>
                    <a:lumOff val="35000"/>
                  </a:schemeClr>
                </a:solidFill>
              </a:rPr>
              <a:t>experience for customers as it’s the point where they rely on their support the most, it is one of the key moments that matter for customers.</a:t>
            </a:r>
            <a:endParaRPr lang="en-IE" sz="2000" dirty="0">
              <a:solidFill>
                <a:schemeClr val="tx1">
                  <a:lumMod val="65000"/>
                  <a:lumOff val="35000"/>
                </a:schemeClr>
              </a:solidFill>
            </a:endParaRPr>
          </a:p>
        </p:txBody>
      </p:sp>
      <p:sp>
        <p:nvSpPr>
          <p:cNvPr id="35" name="Rectangle 34">
            <a:extLst>
              <a:ext uri="{FF2B5EF4-FFF2-40B4-BE49-F238E27FC236}">
                <a16:creationId xmlns:a16="http://schemas.microsoft.com/office/drawing/2014/main" id="{271251CB-A9E2-4122-B1C1-63F59B9178EE}"/>
              </a:ext>
            </a:extLst>
          </p:cNvPr>
          <p:cNvSpPr/>
          <p:nvPr/>
        </p:nvSpPr>
        <p:spPr>
          <a:xfrm>
            <a:off x="642422" y="3054694"/>
            <a:ext cx="4233837" cy="646331"/>
          </a:xfrm>
          <a:prstGeom prst="rect">
            <a:avLst/>
          </a:prstGeom>
        </p:spPr>
        <p:txBody>
          <a:bodyPr wrap="square">
            <a:spAutoFit/>
          </a:bodyPr>
          <a:lstStyle/>
          <a:p>
            <a:pPr algn="ctr"/>
            <a:r>
              <a:rPr lang="en-US" b="1" dirty="0">
                <a:solidFill>
                  <a:srgbClr val="E20DFC"/>
                </a:solidFill>
              </a:rPr>
              <a:t>Some of the ideas 123.ie are now implementing are:</a:t>
            </a:r>
            <a:r>
              <a:rPr lang="en-US" b="1" dirty="0">
                <a:solidFill>
                  <a:schemeClr val="bg1"/>
                </a:solidFill>
              </a:rPr>
              <a:t>:</a:t>
            </a:r>
            <a:endParaRPr lang="en-IE" b="1" dirty="0">
              <a:solidFill>
                <a:schemeClr val="bg1"/>
              </a:solidFill>
            </a:endParaRPr>
          </a:p>
        </p:txBody>
      </p:sp>
      <p:sp>
        <p:nvSpPr>
          <p:cNvPr id="14" name="TextBox 13">
            <a:extLst>
              <a:ext uri="{FF2B5EF4-FFF2-40B4-BE49-F238E27FC236}">
                <a16:creationId xmlns:a16="http://schemas.microsoft.com/office/drawing/2014/main" id="{8EBA4476-F985-400A-81F4-A0A127DE3B6B}"/>
              </a:ext>
            </a:extLst>
          </p:cNvPr>
          <p:cNvSpPr txBox="1"/>
          <p:nvPr/>
        </p:nvSpPr>
        <p:spPr>
          <a:xfrm>
            <a:off x="605334" y="5334449"/>
            <a:ext cx="2004749" cy="936000"/>
          </a:xfrm>
          <a:prstGeom prst="roundRect">
            <a:avLst/>
          </a:prstGeom>
          <a:noFill/>
        </p:spPr>
        <p:txBody>
          <a:bodyPr wrap="square" rtlCol="0" anchor="ctr" anchorCtr="0">
            <a:noAutofit/>
          </a:bodyPr>
          <a:lstStyle/>
          <a:p>
            <a:pPr algn="ctr">
              <a:lnSpc>
                <a:spcPct val="90000"/>
              </a:lnSpc>
            </a:pPr>
            <a:r>
              <a:rPr lang="en-IE" sz="1600" dirty="0">
                <a:solidFill>
                  <a:schemeClr val="bg1"/>
                </a:solidFill>
              </a:rPr>
              <a:t>Simplified Contact Process &amp; Digital-First.</a:t>
            </a:r>
          </a:p>
        </p:txBody>
      </p:sp>
      <p:sp>
        <p:nvSpPr>
          <p:cNvPr id="15" name="TextBox 14">
            <a:extLst>
              <a:ext uri="{FF2B5EF4-FFF2-40B4-BE49-F238E27FC236}">
                <a16:creationId xmlns:a16="http://schemas.microsoft.com/office/drawing/2014/main" id="{6682703A-92F4-455E-8C70-38C13528178F}"/>
              </a:ext>
            </a:extLst>
          </p:cNvPr>
          <p:cNvSpPr txBox="1"/>
          <p:nvPr/>
        </p:nvSpPr>
        <p:spPr>
          <a:xfrm>
            <a:off x="2987236" y="5387614"/>
            <a:ext cx="2116390" cy="936000"/>
          </a:xfrm>
          <a:prstGeom prst="roundRect">
            <a:avLst/>
          </a:prstGeom>
          <a:noFill/>
        </p:spPr>
        <p:txBody>
          <a:bodyPr wrap="square" rtlCol="0" anchor="ctr" anchorCtr="0">
            <a:noAutofit/>
          </a:bodyPr>
          <a:lstStyle/>
          <a:p>
            <a:pPr lvl="0" algn="ctr">
              <a:lnSpc>
                <a:spcPct val="90000"/>
              </a:lnSpc>
            </a:pPr>
            <a:r>
              <a:rPr lang="en-US" sz="1600" dirty="0">
                <a:solidFill>
                  <a:schemeClr val="bg1"/>
                </a:solidFill>
              </a:rPr>
              <a:t>Team Restructure to ensure the customer gets to speak to the right person first time.</a:t>
            </a:r>
            <a:endParaRPr lang="en-IE" sz="1600" dirty="0">
              <a:solidFill>
                <a:schemeClr val="bg1"/>
              </a:solidFill>
            </a:endParaRPr>
          </a:p>
        </p:txBody>
      </p:sp>
      <p:sp>
        <p:nvSpPr>
          <p:cNvPr id="18" name="Title 1">
            <a:extLst>
              <a:ext uri="{FF2B5EF4-FFF2-40B4-BE49-F238E27FC236}">
                <a16:creationId xmlns:a16="http://schemas.microsoft.com/office/drawing/2014/main" id="{B027B1BD-1FB9-48AA-99F3-18806430B805}"/>
              </a:ext>
            </a:extLst>
          </p:cNvPr>
          <p:cNvSpPr txBox="1">
            <a:spLocks/>
          </p:cNvSpPr>
          <p:nvPr/>
        </p:nvSpPr>
        <p:spPr>
          <a:xfrm>
            <a:off x="1235798" y="406582"/>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dirty="0">
                <a:solidFill>
                  <a:srgbClr val="E20DFC"/>
                </a:solidFill>
              </a:rPr>
              <a:t>Impact on the business</a:t>
            </a:r>
            <a:endParaRPr lang="en-IE" sz="2800" i="1" dirty="0">
              <a:solidFill>
                <a:srgbClr val="E20DFC"/>
              </a:solidFill>
            </a:endParaRPr>
          </a:p>
        </p:txBody>
      </p:sp>
      <p:sp>
        <p:nvSpPr>
          <p:cNvPr id="20" name="Oval 19">
            <a:extLst>
              <a:ext uri="{FF2B5EF4-FFF2-40B4-BE49-F238E27FC236}">
                <a16:creationId xmlns:a16="http://schemas.microsoft.com/office/drawing/2014/main" id="{AF92622B-35B0-401D-BEC6-DE04BBB4B6F3}"/>
              </a:ext>
            </a:extLst>
          </p:cNvPr>
          <p:cNvSpPr/>
          <p:nvPr/>
        </p:nvSpPr>
        <p:spPr>
          <a:xfrm>
            <a:off x="334414" y="250747"/>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5.</a:t>
            </a:r>
          </a:p>
        </p:txBody>
      </p:sp>
      <p:sp>
        <p:nvSpPr>
          <p:cNvPr id="21" name="TextBox 20">
            <a:extLst>
              <a:ext uri="{FF2B5EF4-FFF2-40B4-BE49-F238E27FC236}">
                <a16:creationId xmlns:a16="http://schemas.microsoft.com/office/drawing/2014/main" id="{14882EAF-4C61-4DEB-9BB8-76D587797DA9}"/>
              </a:ext>
            </a:extLst>
          </p:cNvPr>
          <p:cNvSpPr txBox="1"/>
          <p:nvPr/>
        </p:nvSpPr>
        <p:spPr>
          <a:xfrm>
            <a:off x="8396362" y="4730126"/>
            <a:ext cx="3099032" cy="1120041"/>
          </a:xfrm>
          <a:prstGeom prst="roundRect">
            <a:avLst/>
          </a:prstGeom>
          <a:noFill/>
        </p:spPr>
        <p:txBody>
          <a:bodyPr wrap="square" rtlCol="0" anchor="ctr" anchorCtr="0">
            <a:noAutofit/>
          </a:bodyPr>
          <a:lstStyle/>
          <a:p>
            <a:pPr lvl="0"/>
            <a:r>
              <a:rPr lang="en-US" sz="1600" dirty="0">
                <a:solidFill>
                  <a:schemeClr val="bg1"/>
                </a:solidFill>
              </a:rPr>
              <a:t>The standout achievement to date is the launch of a </a:t>
            </a:r>
            <a:r>
              <a:rPr lang="en-US" sz="1600" b="1" dirty="0">
                <a:solidFill>
                  <a:schemeClr val="bg1"/>
                </a:solidFill>
              </a:rPr>
              <a:t>Telematics-based motor insurance product (123GO) </a:t>
            </a:r>
            <a:r>
              <a:rPr lang="en-US" sz="1600" dirty="0">
                <a:solidFill>
                  <a:schemeClr val="bg1"/>
                </a:solidFill>
              </a:rPr>
              <a:t>designed to provide young drivers with competitively-priced insurance and more choice. </a:t>
            </a:r>
            <a:endParaRPr lang="en-IE" sz="1600" dirty="0">
              <a:solidFill>
                <a:schemeClr val="bg1"/>
              </a:solidFill>
            </a:endParaRPr>
          </a:p>
        </p:txBody>
      </p:sp>
      <p:pic>
        <p:nvPicPr>
          <p:cNvPr id="8" name="Picture 7" descr="A person driving a car&#10;&#10;Description automatically generated">
            <a:extLst>
              <a:ext uri="{FF2B5EF4-FFF2-40B4-BE49-F238E27FC236}">
                <a16:creationId xmlns:a16="http://schemas.microsoft.com/office/drawing/2014/main" id="{F849E136-3CBB-4D63-BA50-BB4BAD1749C7}"/>
              </a:ext>
            </a:extLst>
          </p:cNvPr>
          <p:cNvPicPr>
            <a:picLocks noChangeAspect="1"/>
          </p:cNvPicPr>
          <p:nvPr/>
        </p:nvPicPr>
        <p:blipFill rotWithShape="1">
          <a:blip r:embed="rId3"/>
          <a:srcRect l="23427" t="9418" r="20638" b="-740"/>
          <a:stretch/>
        </p:blipFill>
        <p:spPr>
          <a:xfrm flipH="1">
            <a:off x="5976694" y="4120628"/>
            <a:ext cx="2259434" cy="2330790"/>
          </a:xfrm>
          <a:prstGeom prst="ellipse">
            <a:avLst/>
          </a:prstGeom>
          <a:ln>
            <a:solidFill>
              <a:srgbClr val="E20DFC"/>
            </a:solidFill>
          </a:ln>
          <a:effectLst>
            <a:outerShdw blurRad="50800" dist="38100" dir="2700000" algn="tl" rotWithShape="0">
              <a:prstClr val="black">
                <a:alpha val="40000"/>
              </a:prstClr>
            </a:outerShdw>
          </a:effectLst>
        </p:spPr>
      </p:pic>
      <p:pic>
        <p:nvPicPr>
          <p:cNvPr id="10" name="Picture 9" descr="A group of people sitting at a table using a computer&#10;&#10;Description automatically generated">
            <a:extLst>
              <a:ext uri="{FF2B5EF4-FFF2-40B4-BE49-F238E27FC236}">
                <a16:creationId xmlns:a16="http://schemas.microsoft.com/office/drawing/2014/main" id="{E9675077-3002-4D53-B111-BBCE564D598C}"/>
              </a:ext>
            </a:extLst>
          </p:cNvPr>
          <p:cNvPicPr>
            <a:picLocks noChangeAspect="1"/>
          </p:cNvPicPr>
          <p:nvPr/>
        </p:nvPicPr>
        <p:blipFill rotWithShape="1">
          <a:blip r:embed="rId4"/>
          <a:srcRect l="2615" r="30040"/>
          <a:stretch/>
        </p:blipFill>
        <p:spPr>
          <a:xfrm>
            <a:off x="3288524" y="3736143"/>
            <a:ext cx="1456660" cy="1444370"/>
          </a:xfrm>
          <a:prstGeom prst="ellipse">
            <a:avLst/>
          </a:prstGeom>
          <a:ln>
            <a:solidFill>
              <a:srgbClr val="E20DFC"/>
            </a:solidFill>
          </a:ln>
          <a:effectLst>
            <a:outerShdw blurRad="50800" dist="38100" dir="2700000" algn="tl" rotWithShape="0">
              <a:prstClr val="black">
                <a:alpha val="40000"/>
              </a:prstClr>
            </a:outerShdw>
          </a:effectLst>
        </p:spPr>
      </p:pic>
      <p:pic>
        <p:nvPicPr>
          <p:cNvPr id="27" name="Picture 26" descr="A person in a blue shirt&#10;&#10;Description automatically generated">
            <a:extLst>
              <a:ext uri="{FF2B5EF4-FFF2-40B4-BE49-F238E27FC236}">
                <a16:creationId xmlns:a16="http://schemas.microsoft.com/office/drawing/2014/main" id="{13A797D1-EBEF-4066-A111-92C7FB33D11C}"/>
              </a:ext>
            </a:extLst>
          </p:cNvPr>
          <p:cNvPicPr>
            <a:picLocks noChangeAspect="1"/>
          </p:cNvPicPr>
          <p:nvPr/>
        </p:nvPicPr>
        <p:blipFill rotWithShape="1">
          <a:blip r:embed="rId5"/>
          <a:srcRect l="10955" t="3818" r="28813" b="3260"/>
          <a:stretch/>
        </p:blipFill>
        <p:spPr>
          <a:xfrm>
            <a:off x="846821" y="3688317"/>
            <a:ext cx="1456660" cy="1492196"/>
          </a:xfrm>
          <a:prstGeom prst="ellipse">
            <a:avLst/>
          </a:prstGeom>
          <a:ln>
            <a:solidFill>
              <a:srgbClr val="E20DFC"/>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35801D11-FEE3-4FCF-B3BB-40D58AD955D5}"/>
              </a:ext>
            </a:extLst>
          </p:cNvPr>
          <p:cNvSpPr/>
          <p:nvPr/>
        </p:nvSpPr>
        <p:spPr>
          <a:xfrm>
            <a:off x="6268825" y="3065300"/>
            <a:ext cx="4838551" cy="646331"/>
          </a:xfrm>
          <a:prstGeom prst="rect">
            <a:avLst/>
          </a:prstGeom>
        </p:spPr>
        <p:txBody>
          <a:bodyPr wrap="square">
            <a:spAutoFit/>
          </a:bodyPr>
          <a:lstStyle/>
          <a:p>
            <a:pPr algn="ctr"/>
            <a:r>
              <a:rPr lang="en-IE" b="1" dirty="0">
                <a:solidFill>
                  <a:srgbClr val="E20DFC"/>
                </a:solidFill>
              </a:rPr>
              <a:t>New propositions is an area of key focus and the VOC insights strongly support us in this area. </a:t>
            </a:r>
          </a:p>
        </p:txBody>
      </p:sp>
    </p:spTree>
    <p:extLst>
      <p:ext uri="{BB962C8B-B14F-4D97-AF65-F5344CB8AC3E}">
        <p14:creationId xmlns:p14="http://schemas.microsoft.com/office/powerpoint/2010/main" val="396793531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538537" y="348717"/>
            <a:ext cx="9996353" cy="571446"/>
          </a:xfrm>
        </p:spPr>
        <p:txBody>
          <a:bodyPr>
            <a:noAutofit/>
          </a:bodyPr>
          <a:lstStyle/>
          <a:p>
            <a:r>
              <a:rPr lang="en-IE" sz="2800" dirty="0">
                <a:solidFill>
                  <a:srgbClr val="67C5EF"/>
                </a:solidFill>
              </a:rPr>
              <a:t>Leave you with a Customer quote</a:t>
            </a:r>
            <a:endParaRPr lang="en-IE" sz="2000" dirty="0">
              <a:solidFill>
                <a:srgbClr val="67C5EF"/>
              </a:solidFill>
            </a:endParaRPr>
          </a:p>
        </p:txBody>
      </p:sp>
      <p:sp>
        <p:nvSpPr>
          <p:cNvPr id="9" name="Rectangle 8">
            <a:extLst>
              <a:ext uri="{FF2B5EF4-FFF2-40B4-BE49-F238E27FC236}">
                <a16:creationId xmlns:a16="http://schemas.microsoft.com/office/drawing/2014/main" id="{E9BE6E6A-FC9E-40C1-B429-570B5CA07931}"/>
              </a:ext>
            </a:extLst>
          </p:cNvPr>
          <p:cNvSpPr/>
          <p:nvPr/>
        </p:nvSpPr>
        <p:spPr>
          <a:xfrm>
            <a:off x="2207405" y="5945492"/>
            <a:ext cx="7532012" cy="523220"/>
          </a:xfrm>
          <a:prstGeom prst="rect">
            <a:avLst/>
          </a:prstGeom>
        </p:spPr>
        <p:txBody>
          <a:bodyPr wrap="square">
            <a:spAutoFit/>
          </a:bodyPr>
          <a:lstStyle/>
          <a:p>
            <a:pPr algn="ctr">
              <a:spcBef>
                <a:spcPts val="600"/>
              </a:spcBef>
              <a:spcAft>
                <a:spcPts val="600"/>
              </a:spcAft>
            </a:pPr>
            <a:r>
              <a:rPr lang="en-US" sz="24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The programme has been </a:t>
            </a:r>
            <a:r>
              <a:rPr lang="en-US" sz="2800" b="1" dirty="0">
                <a:solidFill>
                  <a:srgbClr val="E20DFC"/>
                </a:solidFill>
                <a:latin typeface="Calibri" panose="020F0502020204030204" pitchFamily="34" charset="0"/>
                <a:ea typeface="MS Mincho" panose="02020609040205080304" pitchFamily="49" charset="-128"/>
                <a:cs typeface="Times New Roman" panose="02020603050405020304" pitchFamily="18" charset="0"/>
              </a:rPr>
              <a:t>truly transformational.</a:t>
            </a:r>
            <a:endPar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09B40180-ED67-4041-8EA4-78990139165E}"/>
              </a:ext>
            </a:extLst>
          </p:cNvPr>
          <p:cNvSpPr/>
          <p:nvPr/>
        </p:nvSpPr>
        <p:spPr>
          <a:xfrm>
            <a:off x="855585" y="1454144"/>
            <a:ext cx="10228083" cy="369332"/>
          </a:xfrm>
          <a:prstGeom prst="rect">
            <a:avLst/>
          </a:prstGeom>
        </p:spPr>
        <p:txBody>
          <a:bodyPr wrap="square">
            <a:spAutoFit/>
          </a:bodyPr>
          <a:lstStyle/>
          <a:p>
            <a:pPr algn="ctr"/>
            <a:r>
              <a:rPr lang="en-IE" b="1" dirty="0">
                <a:solidFill>
                  <a:schemeClr val="tx1">
                    <a:lumMod val="75000"/>
                    <a:lumOff val="25000"/>
                  </a:schemeClr>
                </a:solidFill>
                <a:latin typeface="Calibri" panose="020F0502020204030204" pitchFamily="34" charset="0"/>
              </a:rPr>
              <a:t>Well done Sean, 123.ie on this excellent response from our very happy customers the ‘Two </a:t>
            </a:r>
            <a:r>
              <a:rPr lang="en-IE" b="1" dirty="0" err="1">
                <a:solidFill>
                  <a:schemeClr val="tx1">
                    <a:lumMod val="75000"/>
                    <a:lumOff val="25000"/>
                  </a:schemeClr>
                </a:solidFill>
                <a:latin typeface="Calibri" panose="020F0502020204030204" pitchFamily="34" charset="0"/>
              </a:rPr>
              <a:t>Bernies</a:t>
            </a:r>
            <a:r>
              <a:rPr lang="en-IE" b="1" dirty="0">
                <a:solidFill>
                  <a:schemeClr val="tx1">
                    <a:lumMod val="75000"/>
                    <a:lumOff val="25000"/>
                  </a:schemeClr>
                </a:solidFill>
                <a:latin typeface="Calibri" panose="020F0502020204030204" pitchFamily="34" charset="0"/>
              </a:rPr>
              <a:t>’!</a:t>
            </a:r>
            <a:endParaRPr lang="en-IE" sz="1200" dirty="0">
              <a:solidFill>
                <a:schemeClr val="tx1">
                  <a:lumMod val="75000"/>
                  <a:lumOff val="25000"/>
                </a:schemeClr>
              </a:solidFill>
              <a:latin typeface="Calibri" panose="020F0502020204030204" pitchFamily="34" charset="0"/>
            </a:endParaRPr>
          </a:p>
        </p:txBody>
      </p:sp>
      <p:sp>
        <p:nvSpPr>
          <p:cNvPr id="11" name="Rectangle 10">
            <a:extLst>
              <a:ext uri="{FF2B5EF4-FFF2-40B4-BE49-F238E27FC236}">
                <a16:creationId xmlns:a16="http://schemas.microsoft.com/office/drawing/2014/main" id="{82067F35-DDE2-43DA-8F7D-03EB8FF3E575}"/>
              </a:ext>
            </a:extLst>
          </p:cNvPr>
          <p:cNvSpPr/>
          <p:nvPr/>
        </p:nvSpPr>
        <p:spPr>
          <a:xfrm>
            <a:off x="668741" y="1216858"/>
            <a:ext cx="10601772" cy="4424283"/>
          </a:xfrm>
          <a:prstGeom prst="rect">
            <a:avLst/>
          </a:prstGeom>
          <a:noFill/>
          <a:ln w="76200">
            <a:solidFill>
              <a:srgbClr val="67C5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8F0C404B-FECE-448C-BF29-9505B91DE1BD}"/>
              </a:ext>
            </a:extLst>
          </p:cNvPr>
          <p:cNvPicPr>
            <a:picLocks noChangeAspect="1"/>
          </p:cNvPicPr>
          <p:nvPr/>
        </p:nvPicPr>
        <p:blipFill>
          <a:blip r:embed="rId3"/>
          <a:stretch>
            <a:fillRect/>
          </a:stretch>
        </p:blipFill>
        <p:spPr>
          <a:xfrm>
            <a:off x="1093509" y="2063437"/>
            <a:ext cx="9851416" cy="3516304"/>
          </a:xfrm>
          <a:prstGeom prst="rect">
            <a:avLst/>
          </a:prstGeom>
        </p:spPr>
      </p:pic>
      <p:sp>
        <p:nvSpPr>
          <p:cNvPr id="3" name="Rectangle 2">
            <a:extLst>
              <a:ext uri="{FF2B5EF4-FFF2-40B4-BE49-F238E27FC236}">
                <a16:creationId xmlns:a16="http://schemas.microsoft.com/office/drawing/2014/main" id="{ABB55908-6583-4C1C-A2C4-8BD4921AE018}"/>
              </a:ext>
            </a:extLst>
          </p:cNvPr>
          <p:cNvSpPr/>
          <p:nvPr/>
        </p:nvSpPr>
        <p:spPr>
          <a:xfrm>
            <a:off x="9671900" y="3110845"/>
            <a:ext cx="1140643" cy="25452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7988212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9A002F-F609-4E13-80D2-CCEF5AC9519B}"/>
              </a:ext>
            </a:extLst>
          </p:cNvPr>
          <p:cNvPicPr>
            <a:picLocks noChangeAspect="1"/>
          </p:cNvPicPr>
          <p:nvPr/>
        </p:nvPicPr>
        <p:blipFill rotWithShape="1">
          <a:blip r:embed="rId2"/>
          <a:srcRect t="12100"/>
          <a:stretch/>
        </p:blipFill>
        <p:spPr>
          <a:xfrm>
            <a:off x="1160277" y="0"/>
            <a:ext cx="11031723" cy="6858000"/>
          </a:xfrm>
          <a:prstGeom prst="rect">
            <a:avLst/>
          </a:prstGeom>
        </p:spPr>
      </p:pic>
      <p:sp>
        <p:nvSpPr>
          <p:cNvPr id="8" name="Título 7">
            <a:extLst>
              <a:ext uri="{FF2B5EF4-FFF2-40B4-BE49-F238E27FC236}">
                <a16:creationId xmlns:a16="http://schemas.microsoft.com/office/drawing/2014/main" id="{2E80200E-832B-4DA2-BD9C-8ADC145FD0A4}"/>
              </a:ext>
            </a:extLst>
          </p:cNvPr>
          <p:cNvSpPr>
            <a:spLocks noGrp="1"/>
          </p:cNvSpPr>
          <p:nvPr>
            <p:ph type="title"/>
          </p:nvPr>
        </p:nvSpPr>
        <p:spPr>
          <a:xfrm>
            <a:off x="1677244" y="957153"/>
            <a:ext cx="4037174" cy="741345"/>
          </a:xfrm>
        </p:spPr>
        <p:txBody>
          <a:bodyPr/>
          <a:lstStyle/>
          <a:p>
            <a:r>
              <a:rPr lang="en-US" altLang="en-US" sz="5400" dirty="0">
                <a:solidFill>
                  <a:schemeClr val="tx1">
                    <a:lumMod val="75000"/>
                    <a:lumOff val="25000"/>
                  </a:schemeClr>
                </a:solidFill>
              </a:rPr>
              <a:t>Thank you</a:t>
            </a:r>
            <a:r>
              <a:rPr lang="en-US" altLang="en-US" sz="5400" dirty="0">
                <a:solidFill>
                  <a:srgbClr val="54C0E8"/>
                </a:solidFill>
              </a:rPr>
              <a:t>.</a:t>
            </a:r>
            <a:endParaRPr lang="en-US" sz="5400" dirty="0">
              <a:solidFill>
                <a:srgbClr val="54C0E8"/>
              </a:solidFill>
            </a:endParaRPr>
          </a:p>
        </p:txBody>
      </p:sp>
      <p:sp>
        <p:nvSpPr>
          <p:cNvPr id="7" name="Espaço Reservado para Texto 6">
            <a:extLst>
              <a:ext uri="{FF2B5EF4-FFF2-40B4-BE49-F238E27FC236}">
                <a16:creationId xmlns:a16="http://schemas.microsoft.com/office/drawing/2014/main" id="{33544175-7590-4965-9D73-6B78919D0352}"/>
              </a:ext>
            </a:extLst>
          </p:cNvPr>
          <p:cNvSpPr>
            <a:spLocks noGrp="1"/>
          </p:cNvSpPr>
          <p:nvPr>
            <p:ph type="body" sz="quarter" idx="67"/>
          </p:nvPr>
        </p:nvSpPr>
        <p:spPr>
          <a:xfrm>
            <a:off x="699098" y="5792739"/>
            <a:ext cx="2613897" cy="596433"/>
          </a:xfrm>
        </p:spPr>
        <p:txBody>
          <a:bodyPr/>
          <a:lstStyle/>
          <a:p>
            <a:pPr algn="l">
              <a:spcBef>
                <a:spcPts val="0"/>
              </a:spcBef>
            </a:pPr>
            <a:r>
              <a:rPr lang="en-US" sz="1200" dirty="0">
                <a:solidFill>
                  <a:schemeClr val="tx1">
                    <a:lumMod val="75000"/>
                    <a:lumOff val="25000"/>
                  </a:schemeClr>
                </a:solidFill>
              </a:rPr>
              <a:t>Milltown House </a:t>
            </a:r>
          </a:p>
          <a:p>
            <a:pPr algn="l">
              <a:spcBef>
                <a:spcPts val="0"/>
              </a:spcBef>
            </a:pPr>
            <a:r>
              <a:rPr lang="en-US" sz="1200" dirty="0">
                <a:solidFill>
                  <a:schemeClr val="tx1">
                    <a:lumMod val="75000"/>
                    <a:lumOff val="25000"/>
                  </a:schemeClr>
                </a:solidFill>
              </a:rPr>
              <a:t>Mount Saint </a:t>
            </a:r>
            <a:r>
              <a:rPr lang="en-US" sz="1200" dirty="0" err="1">
                <a:solidFill>
                  <a:schemeClr val="tx1">
                    <a:lumMod val="75000"/>
                    <a:lumOff val="25000"/>
                  </a:schemeClr>
                </a:solidFill>
              </a:rPr>
              <a:t>Annes</a:t>
            </a:r>
            <a:endParaRPr lang="en-US" sz="1200" dirty="0">
              <a:solidFill>
                <a:schemeClr val="tx1">
                  <a:lumMod val="75000"/>
                  <a:lumOff val="25000"/>
                </a:schemeClr>
              </a:solidFill>
            </a:endParaRPr>
          </a:p>
          <a:p>
            <a:pPr algn="l">
              <a:spcBef>
                <a:spcPts val="0"/>
              </a:spcBef>
            </a:pPr>
            <a:r>
              <a:rPr lang="en-US" sz="1200" dirty="0">
                <a:solidFill>
                  <a:schemeClr val="tx1">
                    <a:lumMod val="75000"/>
                    <a:lumOff val="25000"/>
                  </a:schemeClr>
                </a:solidFill>
              </a:rPr>
              <a:t>Milltown, Dublin 6  -  D06 Y822 </a:t>
            </a:r>
          </a:p>
          <a:p>
            <a:pPr algn="l">
              <a:spcBef>
                <a:spcPts val="0"/>
              </a:spcBef>
            </a:pPr>
            <a:r>
              <a:rPr lang="en-US" sz="1200" dirty="0">
                <a:solidFill>
                  <a:schemeClr val="tx1">
                    <a:lumMod val="75000"/>
                    <a:lumOff val="25000"/>
                  </a:schemeClr>
                </a:solidFill>
              </a:rPr>
              <a:t>+353 1 205 7500  |  www.banda.ie</a:t>
            </a:r>
          </a:p>
          <a:p>
            <a:pPr algn="l">
              <a:spcBef>
                <a:spcPts val="0"/>
              </a:spcBef>
            </a:pPr>
            <a:endParaRPr lang="en-US" sz="1200" dirty="0">
              <a:solidFill>
                <a:schemeClr val="tx1">
                  <a:lumMod val="75000"/>
                  <a:lumOff val="25000"/>
                </a:schemeClr>
              </a:solidFill>
            </a:endParaRPr>
          </a:p>
        </p:txBody>
      </p:sp>
      <p:pic>
        <p:nvPicPr>
          <p:cNvPr id="11" name="Picture 2" descr="Image result for 123.ie logo">
            <a:extLst>
              <a:ext uri="{FF2B5EF4-FFF2-40B4-BE49-F238E27FC236}">
                <a16:creationId xmlns:a16="http://schemas.microsoft.com/office/drawing/2014/main" id="{A098D5D8-F35B-424E-A584-31C1849B9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766" y="4383780"/>
            <a:ext cx="1717743" cy="17177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78A68D-7BF0-4F84-9FBE-710266604544}"/>
              </a:ext>
            </a:extLst>
          </p:cNvPr>
          <p:cNvSpPr txBox="1"/>
          <p:nvPr/>
        </p:nvSpPr>
        <p:spPr>
          <a:xfrm>
            <a:off x="3503633" y="3978111"/>
            <a:ext cx="502760" cy="769441"/>
          </a:xfrm>
          <a:prstGeom prst="rect">
            <a:avLst/>
          </a:prstGeom>
          <a:noFill/>
        </p:spPr>
        <p:txBody>
          <a:bodyPr wrap="square" rtlCol="0">
            <a:spAutoFit/>
          </a:bodyPr>
          <a:lstStyle/>
          <a:p>
            <a:r>
              <a:rPr lang="en-IE" sz="4400" b="1" dirty="0">
                <a:solidFill>
                  <a:schemeClr val="tx1">
                    <a:lumMod val="75000"/>
                    <a:lumOff val="25000"/>
                  </a:schemeClr>
                </a:solidFill>
              </a:rPr>
              <a:t>&amp;</a:t>
            </a:r>
          </a:p>
        </p:txBody>
      </p:sp>
      <p:pic>
        <p:nvPicPr>
          <p:cNvPr id="1026" name="Picture 2" descr="Image result for rsa logo">
            <a:extLst>
              <a:ext uri="{FF2B5EF4-FFF2-40B4-BE49-F238E27FC236}">
                <a16:creationId xmlns:a16="http://schemas.microsoft.com/office/drawing/2014/main" id="{7DC0D191-47B9-4758-90F5-CCB0E15BC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88" y="4629221"/>
            <a:ext cx="1717744" cy="89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15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12C67F-13B9-435E-98C0-D685A3F9A104}"/>
              </a:ext>
            </a:extLst>
          </p:cNvPr>
          <p:cNvSpPr/>
          <p:nvPr/>
        </p:nvSpPr>
        <p:spPr>
          <a:xfrm>
            <a:off x="7953185" y="1703164"/>
            <a:ext cx="2375806" cy="2375806"/>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1D76E519-D82F-4E68-9B9A-40B273026447}"/>
              </a:ext>
            </a:extLst>
          </p:cNvPr>
          <p:cNvSpPr/>
          <p:nvPr/>
        </p:nvSpPr>
        <p:spPr>
          <a:xfrm>
            <a:off x="7712847" y="1380244"/>
            <a:ext cx="2375806" cy="2375806"/>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259582" y="164533"/>
            <a:ext cx="9020896" cy="1255213"/>
          </a:xfrm>
        </p:spPr>
        <p:txBody>
          <a:bodyPr>
            <a:noAutofit/>
          </a:bodyPr>
          <a:lstStyle/>
          <a:p>
            <a:r>
              <a:rPr lang="en-IE" sz="3600" dirty="0"/>
              <a:t>Good morning! </a:t>
            </a:r>
            <a:endParaRPr lang="en-IE" sz="2800" i="1" dirty="0"/>
          </a:p>
        </p:txBody>
      </p:sp>
      <p:sp>
        <p:nvSpPr>
          <p:cNvPr id="3" name="TextBox 2">
            <a:extLst>
              <a:ext uri="{FF2B5EF4-FFF2-40B4-BE49-F238E27FC236}">
                <a16:creationId xmlns:a16="http://schemas.microsoft.com/office/drawing/2014/main" id="{18C65FF0-2F04-47B7-96B1-0B161626D9FA}"/>
              </a:ext>
            </a:extLst>
          </p:cNvPr>
          <p:cNvSpPr txBox="1"/>
          <p:nvPr/>
        </p:nvSpPr>
        <p:spPr>
          <a:xfrm>
            <a:off x="2481948" y="4193910"/>
            <a:ext cx="2969083" cy="923330"/>
          </a:xfrm>
          <a:prstGeom prst="rect">
            <a:avLst/>
          </a:prstGeom>
          <a:noFill/>
        </p:spPr>
        <p:txBody>
          <a:bodyPr wrap="none" rtlCol="0">
            <a:spAutoFit/>
          </a:bodyPr>
          <a:lstStyle/>
          <a:p>
            <a:r>
              <a:rPr lang="en-IE" b="1" dirty="0">
                <a:solidFill>
                  <a:srgbClr val="E20DFC"/>
                </a:solidFill>
              </a:rPr>
              <a:t>Sarah Gallagher</a:t>
            </a:r>
          </a:p>
          <a:p>
            <a:r>
              <a:rPr lang="en-IE" dirty="0"/>
              <a:t>Head of Customer Experience</a:t>
            </a:r>
          </a:p>
          <a:p>
            <a:r>
              <a:rPr lang="en-IE" dirty="0"/>
              <a:t>RSA Ireland &amp; 123.ie</a:t>
            </a:r>
          </a:p>
        </p:txBody>
      </p:sp>
      <p:sp>
        <p:nvSpPr>
          <p:cNvPr id="8" name="TextBox 7">
            <a:extLst>
              <a:ext uri="{FF2B5EF4-FFF2-40B4-BE49-F238E27FC236}">
                <a16:creationId xmlns:a16="http://schemas.microsoft.com/office/drawing/2014/main" id="{1DF103B3-DB2E-46EF-8A59-FB091FE552FC}"/>
              </a:ext>
            </a:extLst>
          </p:cNvPr>
          <p:cNvSpPr txBox="1"/>
          <p:nvPr/>
        </p:nvSpPr>
        <p:spPr>
          <a:xfrm>
            <a:off x="7889242" y="4193910"/>
            <a:ext cx="2254015" cy="923330"/>
          </a:xfrm>
          <a:prstGeom prst="rect">
            <a:avLst/>
          </a:prstGeom>
          <a:noFill/>
        </p:spPr>
        <p:txBody>
          <a:bodyPr wrap="none" rtlCol="0">
            <a:spAutoFit/>
          </a:bodyPr>
          <a:lstStyle/>
          <a:p>
            <a:r>
              <a:rPr lang="en-IE" b="1" dirty="0">
                <a:solidFill>
                  <a:srgbClr val="67C5EF"/>
                </a:solidFill>
              </a:rPr>
              <a:t>Luke Reaper</a:t>
            </a:r>
          </a:p>
          <a:p>
            <a:r>
              <a:rPr lang="en-IE" dirty="0"/>
              <a:t>Managing Director</a:t>
            </a:r>
          </a:p>
          <a:p>
            <a:r>
              <a:rPr lang="en-IE" dirty="0"/>
              <a:t>Behaviour &amp; Attitudes</a:t>
            </a:r>
          </a:p>
        </p:txBody>
      </p:sp>
      <p:pic>
        <p:nvPicPr>
          <p:cNvPr id="9" name="Picture 8">
            <a:extLst>
              <a:ext uri="{FF2B5EF4-FFF2-40B4-BE49-F238E27FC236}">
                <a16:creationId xmlns:a16="http://schemas.microsoft.com/office/drawing/2014/main" id="{A7748263-D23E-4D22-96CB-6013ED10D318}"/>
              </a:ext>
            </a:extLst>
          </p:cNvPr>
          <p:cNvPicPr>
            <a:picLocks noChangeAspect="1"/>
          </p:cNvPicPr>
          <p:nvPr/>
        </p:nvPicPr>
        <p:blipFill>
          <a:blip r:embed="rId3"/>
          <a:stretch>
            <a:fillRect/>
          </a:stretch>
        </p:blipFill>
        <p:spPr>
          <a:xfrm>
            <a:off x="8040307" y="5477756"/>
            <a:ext cx="2048346" cy="487339"/>
          </a:xfrm>
          <a:prstGeom prst="rect">
            <a:avLst/>
          </a:prstGeom>
        </p:spPr>
      </p:pic>
      <p:pic>
        <p:nvPicPr>
          <p:cNvPr id="10" name="Picture 2" descr="Image result for rsa ireland">
            <a:extLst>
              <a:ext uri="{FF2B5EF4-FFF2-40B4-BE49-F238E27FC236}">
                <a16:creationId xmlns:a16="http://schemas.microsoft.com/office/drawing/2014/main" id="{8BB1BC46-4151-4D4A-B33B-E4FA1FF377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42" r="13259" b="23720"/>
          <a:stretch/>
        </p:blipFill>
        <p:spPr bwMode="auto">
          <a:xfrm>
            <a:off x="4233387" y="5156876"/>
            <a:ext cx="1217644" cy="69531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E63BA4-6FCA-44BA-8240-699A5EBE1B29}"/>
              </a:ext>
            </a:extLst>
          </p:cNvPr>
          <p:cNvSpPr/>
          <p:nvPr/>
        </p:nvSpPr>
        <p:spPr>
          <a:xfrm>
            <a:off x="2482331" y="1588223"/>
            <a:ext cx="2375806" cy="2375806"/>
          </a:xfrm>
          <a:prstGeom prst="rect">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a16="http://schemas.microsoft.com/office/drawing/2014/main" id="{23BDD73F-E97D-44BA-8771-DB43940C0683}"/>
              </a:ext>
            </a:extLst>
          </p:cNvPr>
          <p:cNvSpPr/>
          <p:nvPr/>
        </p:nvSpPr>
        <p:spPr>
          <a:xfrm>
            <a:off x="2241993" y="1265303"/>
            <a:ext cx="2375806" cy="2375806"/>
          </a:xfrm>
          <a:prstGeom prst="rect">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erson smiling for the camera&#10;&#10;Description automatically generated">
            <a:extLst>
              <a:ext uri="{FF2B5EF4-FFF2-40B4-BE49-F238E27FC236}">
                <a16:creationId xmlns:a16="http://schemas.microsoft.com/office/drawing/2014/main" id="{9F5A3DDB-AA3E-4FE5-B742-012E75F81C30}"/>
              </a:ext>
            </a:extLst>
          </p:cNvPr>
          <p:cNvPicPr>
            <a:picLocks noChangeAspect="1"/>
          </p:cNvPicPr>
          <p:nvPr/>
        </p:nvPicPr>
        <p:blipFill rotWithShape="1">
          <a:blip r:embed="rId5"/>
          <a:srcRect t="9671" b="20996"/>
          <a:stretch/>
        </p:blipFill>
        <p:spPr>
          <a:xfrm>
            <a:off x="2759139" y="1703164"/>
            <a:ext cx="1858660" cy="1963894"/>
          </a:xfrm>
          <a:prstGeom prst="rect">
            <a:avLst/>
          </a:prstGeom>
        </p:spPr>
      </p:pic>
      <p:pic>
        <p:nvPicPr>
          <p:cNvPr id="18" name="Picture 17" descr="A person wearing a suit and tie smiling at the camera&#10;&#10;Description automatically generated">
            <a:extLst>
              <a:ext uri="{FF2B5EF4-FFF2-40B4-BE49-F238E27FC236}">
                <a16:creationId xmlns:a16="http://schemas.microsoft.com/office/drawing/2014/main" id="{97567483-28BE-40A4-83E6-FCA1CB36CC81}"/>
              </a:ext>
            </a:extLst>
          </p:cNvPr>
          <p:cNvPicPr>
            <a:picLocks noChangeAspect="1"/>
          </p:cNvPicPr>
          <p:nvPr/>
        </p:nvPicPr>
        <p:blipFill rotWithShape="1">
          <a:blip r:embed="rId6"/>
          <a:srcRect l="12192" t="11923" r="5944" b="23863"/>
          <a:stretch/>
        </p:blipFill>
        <p:spPr>
          <a:xfrm>
            <a:off x="8184651" y="1818104"/>
            <a:ext cx="1858660" cy="1937946"/>
          </a:xfrm>
          <a:prstGeom prst="rect">
            <a:avLst/>
          </a:prstGeom>
        </p:spPr>
      </p:pic>
      <p:pic>
        <p:nvPicPr>
          <p:cNvPr id="20" name="Picture 2" descr="Image result for 123.ie logo">
            <a:extLst>
              <a:ext uri="{FF2B5EF4-FFF2-40B4-BE49-F238E27FC236}">
                <a16:creationId xmlns:a16="http://schemas.microsoft.com/office/drawing/2014/main" id="{DD931F7A-6EDC-46C0-A48A-9F6EAB8D8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9362" y="4984380"/>
            <a:ext cx="1216634" cy="121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7919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12C67F-13B9-435E-98C0-D685A3F9A104}"/>
              </a:ext>
            </a:extLst>
          </p:cNvPr>
          <p:cNvSpPr/>
          <p:nvPr/>
        </p:nvSpPr>
        <p:spPr>
          <a:xfrm>
            <a:off x="853899" y="3993061"/>
            <a:ext cx="3420000" cy="2375806"/>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1319073" y="324895"/>
            <a:ext cx="9020896" cy="571446"/>
          </a:xfrm>
        </p:spPr>
        <p:txBody>
          <a:bodyPr>
            <a:noAutofit/>
          </a:bodyPr>
          <a:lstStyle/>
          <a:p>
            <a:r>
              <a:rPr lang="en-IE" sz="3600" dirty="0">
                <a:solidFill>
                  <a:srgbClr val="E20DFC"/>
                </a:solidFill>
              </a:rPr>
              <a:t>Introduction </a:t>
            </a:r>
            <a:endParaRPr lang="en-IE" sz="2800" i="1" dirty="0">
              <a:solidFill>
                <a:srgbClr val="E20DFC"/>
              </a:solidFill>
            </a:endParaRPr>
          </a:p>
        </p:txBody>
      </p:sp>
      <p:sp>
        <p:nvSpPr>
          <p:cNvPr id="8" name="TextBox 7">
            <a:extLst>
              <a:ext uri="{FF2B5EF4-FFF2-40B4-BE49-F238E27FC236}">
                <a16:creationId xmlns:a16="http://schemas.microsoft.com/office/drawing/2014/main" id="{1DF103B3-DB2E-46EF-8A59-FB091FE552FC}"/>
              </a:ext>
            </a:extLst>
          </p:cNvPr>
          <p:cNvSpPr txBox="1"/>
          <p:nvPr/>
        </p:nvSpPr>
        <p:spPr>
          <a:xfrm>
            <a:off x="1319073" y="4067997"/>
            <a:ext cx="2715296" cy="1846659"/>
          </a:xfrm>
          <a:prstGeom prst="rect">
            <a:avLst/>
          </a:prstGeom>
          <a:noFill/>
        </p:spPr>
        <p:txBody>
          <a:bodyPr wrap="square" rtlCol="0">
            <a:spAutoFit/>
          </a:bodyPr>
          <a:lstStyle/>
          <a:p>
            <a:r>
              <a:rPr lang="en-US" b="1" dirty="0">
                <a:solidFill>
                  <a:schemeClr val="bg1"/>
                </a:solidFill>
              </a:rPr>
              <a:t>Fragmentation </a:t>
            </a:r>
            <a:r>
              <a:rPr lang="en-US" sz="1600" b="1" dirty="0">
                <a:solidFill>
                  <a:schemeClr val="bg1"/>
                </a:solidFill>
              </a:rPr>
              <a:t>- </a:t>
            </a:r>
            <a:r>
              <a:rPr lang="en-US" sz="1600" dirty="0">
                <a:solidFill>
                  <a:schemeClr val="bg1"/>
                </a:solidFill>
              </a:rPr>
              <a:t>individual teams focused on great customer service and experience, but it was happening in pockets - using different providers and metrics.</a:t>
            </a:r>
            <a:endParaRPr lang="en-IE" sz="1600" dirty="0">
              <a:solidFill>
                <a:schemeClr val="bg1"/>
              </a:solidFill>
            </a:endParaRPr>
          </a:p>
        </p:txBody>
      </p:sp>
      <p:sp>
        <p:nvSpPr>
          <p:cNvPr id="17" name="Rectangle 16">
            <a:extLst>
              <a:ext uri="{FF2B5EF4-FFF2-40B4-BE49-F238E27FC236}">
                <a16:creationId xmlns:a16="http://schemas.microsoft.com/office/drawing/2014/main" id="{23BDD73F-E97D-44BA-8771-DB43940C0683}"/>
              </a:ext>
            </a:extLst>
          </p:cNvPr>
          <p:cNvSpPr/>
          <p:nvPr/>
        </p:nvSpPr>
        <p:spPr>
          <a:xfrm>
            <a:off x="890336" y="1313312"/>
            <a:ext cx="10390374" cy="2023087"/>
          </a:xfrm>
          <a:prstGeom prst="rect">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E31E6308-3541-4294-903A-AEF4EA53C8D3}"/>
              </a:ext>
            </a:extLst>
          </p:cNvPr>
          <p:cNvSpPr/>
          <p:nvPr/>
        </p:nvSpPr>
        <p:spPr>
          <a:xfrm>
            <a:off x="311362" y="169060"/>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1.</a:t>
            </a:r>
          </a:p>
        </p:txBody>
      </p:sp>
      <p:sp>
        <p:nvSpPr>
          <p:cNvPr id="7" name="TextBox 6">
            <a:extLst>
              <a:ext uri="{FF2B5EF4-FFF2-40B4-BE49-F238E27FC236}">
                <a16:creationId xmlns:a16="http://schemas.microsoft.com/office/drawing/2014/main" id="{D67F2811-B44B-4B6E-846B-CC7D0CC01C76}"/>
              </a:ext>
            </a:extLst>
          </p:cNvPr>
          <p:cNvSpPr txBox="1"/>
          <p:nvPr/>
        </p:nvSpPr>
        <p:spPr>
          <a:xfrm>
            <a:off x="745619" y="5561655"/>
            <a:ext cx="779381" cy="1015663"/>
          </a:xfrm>
          <a:prstGeom prst="rect">
            <a:avLst/>
          </a:prstGeom>
          <a:noFill/>
        </p:spPr>
        <p:txBody>
          <a:bodyPr wrap="none" rtlCol="0">
            <a:spAutoFit/>
          </a:bodyPr>
          <a:lstStyle/>
          <a:p>
            <a:r>
              <a:rPr lang="en-IE" sz="6000" b="1" dirty="0">
                <a:solidFill>
                  <a:schemeClr val="bg1"/>
                </a:solidFill>
              </a:rPr>
              <a:t>1.</a:t>
            </a:r>
          </a:p>
        </p:txBody>
      </p:sp>
      <p:sp>
        <p:nvSpPr>
          <p:cNvPr id="18" name="TextBox 17">
            <a:extLst>
              <a:ext uri="{FF2B5EF4-FFF2-40B4-BE49-F238E27FC236}">
                <a16:creationId xmlns:a16="http://schemas.microsoft.com/office/drawing/2014/main" id="{44999BDD-E417-453C-8438-CA6D5C31A279}"/>
              </a:ext>
            </a:extLst>
          </p:cNvPr>
          <p:cNvSpPr txBox="1"/>
          <p:nvPr/>
        </p:nvSpPr>
        <p:spPr>
          <a:xfrm>
            <a:off x="1382871" y="1585917"/>
            <a:ext cx="9173528" cy="1384995"/>
          </a:xfrm>
          <a:prstGeom prst="rect">
            <a:avLst/>
          </a:prstGeom>
          <a:noFill/>
        </p:spPr>
        <p:txBody>
          <a:bodyPr wrap="square" rtlCol="0">
            <a:spAutoFit/>
          </a:bodyPr>
          <a:lstStyle/>
          <a:p>
            <a:r>
              <a:rPr lang="en-US" sz="2400" dirty="0">
                <a:solidFill>
                  <a:schemeClr val="bg1"/>
                </a:solidFill>
              </a:rPr>
              <a:t>123.ie </a:t>
            </a:r>
            <a:r>
              <a:rPr lang="en-US" sz="2000" b="1" dirty="0">
                <a:solidFill>
                  <a:schemeClr val="bg1"/>
                </a:solidFill>
              </a:rPr>
              <a:t>and</a:t>
            </a:r>
            <a:r>
              <a:rPr lang="en-US" sz="2000" dirty="0">
                <a:solidFill>
                  <a:schemeClr val="bg1"/>
                </a:solidFill>
              </a:rPr>
              <a:t> </a:t>
            </a:r>
            <a:r>
              <a:rPr lang="en-US" sz="2400" dirty="0">
                <a:solidFill>
                  <a:schemeClr val="bg1"/>
                </a:solidFill>
              </a:rPr>
              <a:t>RSA Ireland </a:t>
            </a:r>
            <a:r>
              <a:rPr lang="en-US" sz="2000" dirty="0">
                <a:solidFill>
                  <a:schemeClr val="bg1"/>
                </a:solidFill>
              </a:rPr>
              <a:t>needed to break down the organisational and functional barriers, that naturally occur with different business units and brands, to put the customer at the heart of what they do. We needed to </a:t>
            </a:r>
            <a:r>
              <a:rPr lang="en-US" sz="2000" b="1" dirty="0">
                <a:solidFill>
                  <a:schemeClr val="bg1"/>
                </a:solidFill>
              </a:rPr>
              <a:t>embed the voice of the customer</a:t>
            </a:r>
            <a:r>
              <a:rPr lang="en-US" sz="2000" dirty="0">
                <a:solidFill>
                  <a:schemeClr val="bg1"/>
                </a:solidFill>
              </a:rPr>
              <a:t> within every department. </a:t>
            </a:r>
            <a:r>
              <a:rPr lang="en-US" sz="2000" b="1" dirty="0">
                <a:solidFill>
                  <a:schemeClr val="bg1"/>
                </a:solidFill>
              </a:rPr>
              <a:t>An organizational transformation was</a:t>
            </a:r>
            <a:r>
              <a:rPr lang="en-US" sz="2000" dirty="0">
                <a:solidFill>
                  <a:schemeClr val="bg1"/>
                </a:solidFill>
              </a:rPr>
              <a:t> </a:t>
            </a:r>
            <a:r>
              <a:rPr lang="en-US" sz="2000" b="1" dirty="0">
                <a:solidFill>
                  <a:schemeClr val="bg1"/>
                </a:solidFill>
              </a:rPr>
              <a:t>required</a:t>
            </a:r>
            <a:r>
              <a:rPr lang="en-US" sz="2000" dirty="0">
                <a:solidFill>
                  <a:schemeClr val="bg1"/>
                </a:solidFill>
              </a:rPr>
              <a:t>.</a:t>
            </a:r>
            <a:endParaRPr lang="en-IE" sz="2000" dirty="0">
              <a:solidFill>
                <a:schemeClr val="bg1"/>
              </a:solidFill>
            </a:endParaRPr>
          </a:p>
        </p:txBody>
      </p:sp>
      <p:sp>
        <p:nvSpPr>
          <p:cNvPr id="20" name="Rectangle 19">
            <a:extLst>
              <a:ext uri="{FF2B5EF4-FFF2-40B4-BE49-F238E27FC236}">
                <a16:creationId xmlns:a16="http://schemas.microsoft.com/office/drawing/2014/main" id="{3E127BA8-1DF3-4C3B-86D4-AD908C98A7CB}"/>
              </a:ext>
            </a:extLst>
          </p:cNvPr>
          <p:cNvSpPr/>
          <p:nvPr/>
        </p:nvSpPr>
        <p:spPr>
          <a:xfrm>
            <a:off x="4336019" y="3993061"/>
            <a:ext cx="3420000" cy="2375806"/>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a16="http://schemas.microsoft.com/office/drawing/2014/main" id="{4AB81BC4-A90A-4492-A33E-C2667A43A75B}"/>
              </a:ext>
            </a:extLst>
          </p:cNvPr>
          <p:cNvSpPr txBox="1"/>
          <p:nvPr/>
        </p:nvSpPr>
        <p:spPr>
          <a:xfrm>
            <a:off x="4912242" y="4067997"/>
            <a:ext cx="2771586" cy="2092881"/>
          </a:xfrm>
          <a:prstGeom prst="rect">
            <a:avLst/>
          </a:prstGeom>
          <a:noFill/>
        </p:spPr>
        <p:txBody>
          <a:bodyPr wrap="square" rtlCol="0">
            <a:spAutoFit/>
          </a:bodyPr>
          <a:lstStyle/>
          <a:p>
            <a:r>
              <a:rPr lang="en-IE" b="1" dirty="0">
                <a:solidFill>
                  <a:schemeClr val="bg1"/>
                </a:solidFill>
              </a:rPr>
              <a:t>Not inclusive, </a:t>
            </a:r>
            <a:r>
              <a:rPr lang="en-IE" sz="1600" dirty="0">
                <a:solidFill>
                  <a:schemeClr val="bg1"/>
                </a:solidFill>
              </a:rPr>
              <a:t>CX wasn’t an enduring focus through the business. </a:t>
            </a:r>
          </a:p>
          <a:p>
            <a:r>
              <a:rPr lang="en-IE" sz="1600" dirty="0">
                <a:solidFill>
                  <a:schemeClr val="bg1"/>
                </a:solidFill>
              </a:rPr>
              <a:t>It excluded those who may never talk to a customer directly, but whose actions could impact the customer downstream. </a:t>
            </a:r>
          </a:p>
        </p:txBody>
      </p:sp>
      <p:sp>
        <p:nvSpPr>
          <p:cNvPr id="22" name="TextBox 21">
            <a:extLst>
              <a:ext uri="{FF2B5EF4-FFF2-40B4-BE49-F238E27FC236}">
                <a16:creationId xmlns:a16="http://schemas.microsoft.com/office/drawing/2014/main" id="{CEF6C6E2-A53C-439C-BBE4-36A81EBA501F}"/>
              </a:ext>
            </a:extLst>
          </p:cNvPr>
          <p:cNvSpPr txBox="1"/>
          <p:nvPr/>
        </p:nvSpPr>
        <p:spPr>
          <a:xfrm>
            <a:off x="4265254" y="5561655"/>
            <a:ext cx="779381" cy="1015663"/>
          </a:xfrm>
          <a:prstGeom prst="rect">
            <a:avLst/>
          </a:prstGeom>
          <a:noFill/>
        </p:spPr>
        <p:txBody>
          <a:bodyPr wrap="none" rtlCol="0">
            <a:spAutoFit/>
          </a:bodyPr>
          <a:lstStyle/>
          <a:p>
            <a:r>
              <a:rPr lang="en-IE" sz="6000" b="1" dirty="0">
                <a:solidFill>
                  <a:schemeClr val="bg1"/>
                </a:solidFill>
              </a:rPr>
              <a:t>2.</a:t>
            </a:r>
          </a:p>
        </p:txBody>
      </p:sp>
      <p:sp>
        <p:nvSpPr>
          <p:cNvPr id="23" name="Rectangle 22">
            <a:extLst>
              <a:ext uri="{FF2B5EF4-FFF2-40B4-BE49-F238E27FC236}">
                <a16:creationId xmlns:a16="http://schemas.microsoft.com/office/drawing/2014/main" id="{2BC339E7-FD31-4F6C-BBD1-731C07E58B52}"/>
              </a:ext>
            </a:extLst>
          </p:cNvPr>
          <p:cNvSpPr/>
          <p:nvPr/>
        </p:nvSpPr>
        <p:spPr>
          <a:xfrm>
            <a:off x="7860710" y="3993061"/>
            <a:ext cx="3420000" cy="2375806"/>
          </a:xfrm>
          <a:prstGeom prst="rect">
            <a:avLst/>
          </a:prstGeom>
          <a:solidFill>
            <a:srgbClr val="67C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Box 23">
            <a:extLst>
              <a:ext uri="{FF2B5EF4-FFF2-40B4-BE49-F238E27FC236}">
                <a16:creationId xmlns:a16="http://schemas.microsoft.com/office/drawing/2014/main" id="{7AA57193-6154-4E8A-AB8D-4F22E5D471BC}"/>
              </a:ext>
            </a:extLst>
          </p:cNvPr>
          <p:cNvSpPr txBox="1"/>
          <p:nvPr/>
        </p:nvSpPr>
        <p:spPr>
          <a:xfrm>
            <a:off x="8420985" y="4067997"/>
            <a:ext cx="2862901" cy="2059025"/>
          </a:xfrm>
          <a:prstGeom prst="rect">
            <a:avLst/>
          </a:prstGeom>
          <a:noFill/>
        </p:spPr>
        <p:txBody>
          <a:bodyPr wrap="square" rtlCol="0">
            <a:spAutoFit/>
          </a:bodyPr>
          <a:lstStyle/>
          <a:p>
            <a:pPr>
              <a:lnSpc>
                <a:spcPct val="90000"/>
              </a:lnSpc>
            </a:pPr>
            <a:r>
              <a:rPr lang="en-IE" b="1" dirty="0">
                <a:solidFill>
                  <a:schemeClr val="bg1"/>
                </a:solidFill>
              </a:rPr>
              <a:t>Isolation, </a:t>
            </a:r>
            <a:r>
              <a:rPr lang="en-IE" sz="1550" dirty="0">
                <a:solidFill>
                  <a:schemeClr val="bg1"/>
                </a:solidFill>
              </a:rPr>
              <a:t>individually, it felt like staff were all working on delivering great, worthy, relevant improvements for their individual customers but no one really knew about them. </a:t>
            </a:r>
          </a:p>
          <a:p>
            <a:pPr>
              <a:lnSpc>
                <a:spcPct val="90000"/>
              </a:lnSpc>
            </a:pPr>
            <a:r>
              <a:rPr lang="en-IE" sz="1550" dirty="0">
                <a:solidFill>
                  <a:schemeClr val="bg1"/>
                </a:solidFill>
              </a:rPr>
              <a:t>No awareness as to whether brands’ were being truly customer-centric as a whole. </a:t>
            </a:r>
          </a:p>
        </p:txBody>
      </p:sp>
      <p:sp>
        <p:nvSpPr>
          <p:cNvPr id="25" name="TextBox 24">
            <a:extLst>
              <a:ext uri="{FF2B5EF4-FFF2-40B4-BE49-F238E27FC236}">
                <a16:creationId xmlns:a16="http://schemas.microsoft.com/office/drawing/2014/main" id="{E8A79D88-A16D-4A6A-BA85-EF6177FF0F10}"/>
              </a:ext>
            </a:extLst>
          </p:cNvPr>
          <p:cNvSpPr txBox="1"/>
          <p:nvPr/>
        </p:nvSpPr>
        <p:spPr>
          <a:xfrm>
            <a:off x="7775176" y="5561654"/>
            <a:ext cx="779381" cy="1015663"/>
          </a:xfrm>
          <a:prstGeom prst="rect">
            <a:avLst/>
          </a:prstGeom>
          <a:noFill/>
        </p:spPr>
        <p:txBody>
          <a:bodyPr wrap="none" rtlCol="0">
            <a:spAutoFit/>
          </a:bodyPr>
          <a:lstStyle/>
          <a:p>
            <a:r>
              <a:rPr lang="en-IE" sz="6000" b="1" dirty="0">
                <a:solidFill>
                  <a:schemeClr val="bg1"/>
                </a:solidFill>
              </a:rPr>
              <a:t>3.</a:t>
            </a:r>
          </a:p>
        </p:txBody>
      </p:sp>
      <p:sp>
        <p:nvSpPr>
          <p:cNvPr id="11" name="Rectangle 10">
            <a:extLst>
              <a:ext uri="{FF2B5EF4-FFF2-40B4-BE49-F238E27FC236}">
                <a16:creationId xmlns:a16="http://schemas.microsoft.com/office/drawing/2014/main" id="{85A0FF71-80C0-4DF2-B4DC-05C5307B1F10}"/>
              </a:ext>
            </a:extLst>
          </p:cNvPr>
          <p:cNvSpPr/>
          <p:nvPr/>
        </p:nvSpPr>
        <p:spPr>
          <a:xfrm>
            <a:off x="898370" y="3484181"/>
            <a:ext cx="3151376" cy="369332"/>
          </a:xfrm>
          <a:prstGeom prst="rect">
            <a:avLst/>
          </a:prstGeom>
        </p:spPr>
        <p:txBody>
          <a:bodyPr wrap="none">
            <a:spAutoFit/>
          </a:bodyPr>
          <a:lstStyle/>
          <a:p>
            <a:r>
              <a:rPr lang="en-US" b="1" dirty="0">
                <a:solidFill>
                  <a:srgbClr val="E20DFC"/>
                </a:solidFill>
              </a:rPr>
              <a:t>A few persistent issues existed:</a:t>
            </a:r>
            <a:endParaRPr lang="en-IE" b="1" dirty="0">
              <a:solidFill>
                <a:srgbClr val="E20DFC"/>
              </a:solidFill>
            </a:endParaRPr>
          </a:p>
        </p:txBody>
      </p:sp>
    </p:spTree>
    <p:extLst>
      <p:ext uri="{BB962C8B-B14F-4D97-AF65-F5344CB8AC3E}">
        <p14:creationId xmlns:p14="http://schemas.microsoft.com/office/powerpoint/2010/main" val="46878615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2363607" y="1118779"/>
            <a:ext cx="7183225" cy="732378"/>
          </a:xfrm>
        </p:spPr>
        <p:txBody>
          <a:bodyPr anchor="ctr">
            <a:noAutofit/>
          </a:bodyPr>
          <a:lstStyle/>
          <a:p>
            <a:pPr algn="ctr"/>
            <a:r>
              <a:rPr lang="en-IE" sz="2000" dirty="0">
                <a:solidFill>
                  <a:schemeClr val="tx1">
                    <a:lumMod val="65000"/>
                    <a:lumOff val="35000"/>
                  </a:schemeClr>
                </a:solidFill>
              </a:rPr>
              <a:t>The Customer Experience Excellence (CXX) strategy was developed with 4 key pillars</a:t>
            </a:r>
          </a:p>
        </p:txBody>
      </p:sp>
      <p:pic>
        <p:nvPicPr>
          <p:cNvPr id="20" name="Picture 19">
            <a:extLst>
              <a:ext uri="{FF2B5EF4-FFF2-40B4-BE49-F238E27FC236}">
                <a16:creationId xmlns:a16="http://schemas.microsoft.com/office/drawing/2014/main" id="{A7F30C63-3706-4D65-837A-1BEC6B95612E}"/>
              </a:ext>
            </a:extLst>
          </p:cNvPr>
          <p:cNvPicPr/>
          <p:nvPr/>
        </p:nvPicPr>
        <p:blipFill rotWithShape="1">
          <a:blip r:embed="rId3"/>
          <a:srcRect l="33962" r="29054"/>
          <a:stretch/>
        </p:blipFill>
        <p:spPr>
          <a:xfrm>
            <a:off x="3833567" y="2105047"/>
            <a:ext cx="4807313" cy="4464759"/>
          </a:xfrm>
          <a:prstGeom prst="rect">
            <a:avLst/>
          </a:prstGeom>
        </p:spPr>
      </p:pic>
      <p:sp>
        <p:nvSpPr>
          <p:cNvPr id="3" name="TextBox 2">
            <a:extLst>
              <a:ext uri="{FF2B5EF4-FFF2-40B4-BE49-F238E27FC236}">
                <a16:creationId xmlns:a16="http://schemas.microsoft.com/office/drawing/2014/main" id="{07D259A5-26F4-4F57-8FE8-BDD699FCE0C3}"/>
              </a:ext>
            </a:extLst>
          </p:cNvPr>
          <p:cNvSpPr txBox="1"/>
          <p:nvPr/>
        </p:nvSpPr>
        <p:spPr>
          <a:xfrm>
            <a:off x="756574" y="2723919"/>
            <a:ext cx="2808846" cy="430887"/>
          </a:xfrm>
          <a:prstGeom prst="rect">
            <a:avLst/>
          </a:prstGeom>
          <a:noFill/>
        </p:spPr>
        <p:txBody>
          <a:bodyPr wrap="none" rtlCol="0">
            <a:spAutoFit/>
          </a:bodyPr>
          <a:lstStyle/>
          <a:p>
            <a:r>
              <a:rPr lang="en-US" sz="2200" b="1" dirty="0">
                <a:solidFill>
                  <a:srgbClr val="990033"/>
                </a:solidFill>
              </a:rPr>
              <a:t>Listen and Understand</a:t>
            </a:r>
            <a:endParaRPr lang="en-IE" sz="2200" b="1" dirty="0">
              <a:solidFill>
                <a:srgbClr val="990033"/>
              </a:solidFill>
            </a:endParaRPr>
          </a:p>
        </p:txBody>
      </p:sp>
      <p:sp>
        <p:nvSpPr>
          <p:cNvPr id="5" name="TextBox 4">
            <a:extLst>
              <a:ext uri="{FF2B5EF4-FFF2-40B4-BE49-F238E27FC236}">
                <a16:creationId xmlns:a16="http://schemas.microsoft.com/office/drawing/2014/main" id="{BB1DE7C2-9F2C-4572-88D6-B85A81CADCDF}"/>
              </a:ext>
            </a:extLst>
          </p:cNvPr>
          <p:cNvSpPr txBox="1"/>
          <p:nvPr/>
        </p:nvSpPr>
        <p:spPr>
          <a:xfrm>
            <a:off x="2764335" y="5609318"/>
            <a:ext cx="1128579" cy="430887"/>
          </a:xfrm>
          <a:prstGeom prst="rect">
            <a:avLst/>
          </a:prstGeom>
          <a:noFill/>
        </p:spPr>
        <p:txBody>
          <a:bodyPr wrap="none" rtlCol="0">
            <a:spAutoFit/>
          </a:bodyPr>
          <a:lstStyle/>
          <a:p>
            <a:r>
              <a:rPr lang="en-US" sz="2200" b="1" dirty="0">
                <a:solidFill>
                  <a:srgbClr val="9900FF"/>
                </a:solidFill>
              </a:rPr>
              <a:t>Simplify</a:t>
            </a:r>
            <a:endParaRPr lang="en-IE" sz="2200" b="1" dirty="0">
              <a:solidFill>
                <a:srgbClr val="9900FF"/>
              </a:solidFill>
            </a:endParaRPr>
          </a:p>
        </p:txBody>
      </p:sp>
      <p:sp>
        <p:nvSpPr>
          <p:cNvPr id="6" name="TextBox 5">
            <a:extLst>
              <a:ext uri="{FF2B5EF4-FFF2-40B4-BE49-F238E27FC236}">
                <a16:creationId xmlns:a16="http://schemas.microsoft.com/office/drawing/2014/main" id="{D92817A1-8249-49C6-9E9B-7D34F1902AFB}"/>
              </a:ext>
            </a:extLst>
          </p:cNvPr>
          <p:cNvSpPr txBox="1"/>
          <p:nvPr/>
        </p:nvSpPr>
        <p:spPr>
          <a:xfrm>
            <a:off x="8535722" y="5609318"/>
            <a:ext cx="1651158" cy="430887"/>
          </a:xfrm>
          <a:prstGeom prst="rect">
            <a:avLst/>
          </a:prstGeom>
          <a:noFill/>
        </p:spPr>
        <p:txBody>
          <a:bodyPr wrap="none" rtlCol="0">
            <a:spAutoFit/>
          </a:bodyPr>
          <a:lstStyle/>
          <a:p>
            <a:r>
              <a:rPr lang="en-US" sz="2200" b="1" dirty="0">
                <a:solidFill>
                  <a:srgbClr val="3E1B59"/>
                </a:solidFill>
              </a:rPr>
              <a:t>Propositions</a:t>
            </a:r>
            <a:endParaRPr lang="en-IE" sz="2200" b="1" dirty="0">
              <a:solidFill>
                <a:srgbClr val="3E1B59"/>
              </a:solidFill>
            </a:endParaRPr>
          </a:p>
        </p:txBody>
      </p:sp>
      <p:sp>
        <p:nvSpPr>
          <p:cNvPr id="7" name="TextBox 6">
            <a:extLst>
              <a:ext uri="{FF2B5EF4-FFF2-40B4-BE49-F238E27FC236}">
                <a16:creationId xmlns:a16="http://schemas.microsoft.com/office/drawing/2014/main" id="{E6CDB5DD-BAE9-4B49-AC49-26809C3FAC96}"/>
              </a:ext>
            </a:extLst>
          </p:cNvPr>
          <p:cNvSpPr txBox="1"/>
          <p:nvPr/>
        </p:nvSpPr>
        <p:spPr>
          <a:xfrm>
            <a:off x="8535722" y="2723919"/>
            <a:ext cx="2022220" cy="430887"/>
          </a:xfrm>
          <a:prstGeom prst="rect">
            <a:avLst/>
          </a:prstGeom>
          <a:noFill/>
        </p:spPr>
        <p:txBody>
          <a:bodyPr wrap="none" rtlCol="0">
            <a:spAutoFit/>
          </a:bodyPr>
          <a:lstStyle/>
          <a:p>
            <a:r>
              <a:rPr lang="en-US" sz="2200" b="1" dirty="0">
                <a:solidFill>
                  <a:srgbClr val="6C2E9A"/>
                </a:solidFill>
              </a:rPr>
              <a:t>Think Customer</a:t>
            </a:r>
            <a:endParaRPr lang="en-IE" sz="2200" b="1" dirty="0">
              <a:solidFill>
                <a:srgbClr val="6C2E9A"/>
              </a:solidFill>
            </a:endParaRPr>
          </a:p>
        </p:txBody>
      </p:sp>
      <p:sp>
        <p:nvSpPr>
          <p:cNvPr id="10" name="Title 1">
            <a:extLst>
              <a:ext uri="{FF2B5EF4-FFF2-40B4-BE49-F238E27FC236}">
                <a16:creationId xmlns:a16="http://schemas.microsoft.com/office/drawing/2014/main" id="{D9B5D81A-D532-434F-A3DA-DC1087F319AC}"/>
              </a:ext>
            </a:extLst>
          </p:cNvPr>
          <p:cNvSpPr txBox="1">
            <a:spLocks/>
          </p:cNvSpPr>
          <p:nvPr/>
        </p:nvSpPr>
        <p:spPr>
          <a:xfrm>
            <a:off x="5134466" y="3185584"/>
            <a:ext cx="2224725" cy="2224726"/>
          </a:xfrm>
          <a:prstGeom prst="ellipse">
            <a:avLst/>
          </a:prstGeom>
          <a:solidFill>
            <a:schemeClr val="bg1"/>
          </a:solidFill>
        </p:spPr>
        <p:txBody>
          <a:bodyPr anchor="ctr" anchorCtr="0">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pPr algn="ctr"/>
            <a:r>
              <a:rPr lang="en-IE" sz="2200" dirty="0">
                <a:solidFill>
                  <a:schemeClr val="tx1">
                    <a:lumMod val="75000"/>
                    <a:lumOff val="25000"/>
                  </a:schemeClr>
                </a:solidFill>
              </a:rPr>
              <a:t>Great Customer Outcomes</a:t>
            </a:r>
          </a:p>
          <a:p>
            <a:pPr algn="ctr"/>
            <a:endParaRPr lang="en-IE" dirty="0">
              <a:solidFill>
                <a:schemeClr val="tx1">
                  <a:lumMod val="75000"/>
                  <a:lumOff val="25000"/>
                </a:schemeClr>
              </a:solidFill>
            </a:endParaRPr>
          </a:p>
        </p:txBody>
      </p:sp>
      <p:sp>
        <p:nvSpPr>
          <p:cNvPr id="4" name="Oval 3">
            <a:extLst>
              <a:ext uri="{FF2B5EF4-FFF2-40B4-BE49-F238E27FC236}">
                <a16:creationId xmlns:a16="http://schemas.microsoft.com/office/drawing/2014/main" id="{0BDF1198-8D98-42E1-B46D-A6F427CC892B}"/>
              </a:ext>
            </a:extLst>
          </p:cNvPr>
          <p:cNvSpPr/>
          <p:nvPr/>
        </p:nvSpPr>
        <p:spPr>
          <a:xfrm>
            <a:off x="7663990" y="2547182"/>
            <a:ext cx="810689" cy="810689"/>
          </a:xfrm>
          <a:prstGeom prst="ellipse">
            <a:avLst/>
          </a:prstGeom>
          <a:solidFill>
            <a:srgbClr val="6600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625F055E-C155-49E9-ACD8-E09F0E83A747}"/>
              </a:ext>
            </a:extLst>
          </p:cNvPr>
          <p:cNvSpPr/>
          <p:nvPr/>
        </p:nvSpPr>
        <p:spPr>
          <a:xfrm>
            <a:off x="3833567" y="2577399"/>
            <a:ext cx="810689" cy="810689"/>
          </a:xfrm>
          <a:prstGeom prst="ellipse">
            <a:avLst/>
          </a:prstGeom>
          <a:solidFill>
            <a:srgbClr val="A400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F81813C3-314D-428B-AE1D-BEE30CAE5186}"/>
              </a:ext>
            </a:extLst>
          </p:cNvPr>
          <p:cNvSpPr/>
          <p:nvPr/>
        </p:nvSpPr>
        <p:spPr>
          <a:xfrm>
            <a:off x="4122666" y="5379047"/>
            <a:ext cx="810689" cy="810689"/>
          </a:xfrm>
          <a:prstGeom prst="ellipse">
            <a:avLst/>
          </a:prstGeom>
          <a:solidFill>
            <a:srgbClr val="B327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a16="http://schemas.microsoft.com/office/drawing/2014/main" id="{FCFC8BFF-9339-4EF1-BAB8-00238151F4F7}"/>
              </a:ext>
            </a:extLst>
          </p:cNvPr>
          <p:cNvSpPr/>
          <p:nvPr/>
        </p:nvSpPr>
        <p:spPr>
          <a:xfrm>
            <a:off x="7663990" y="5379047"/>
            <a:ext cx="810689" cy="810689"/>
          </a:xfrm>
          <a:prstGeom prst="ellipse">
            <a:avLst/>
          </a:prstGeom>
          <a:solidFill>
            <a:srgbClr val="3C02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itle 1">
            <a:extLst>
              <a:ext uri="{FF2B5EF4-FFF2-40B4-BE49-F238E27FC236}">
                <a16:creationId xmlns:a16="http://schemas.microsoft.com/office/drawing/2014/main" id="{A78522F0-5297-421F-8BBE-8442F9BDA870}"/>
              </a:ext>
            </a:extLst>
          </p:cNvPr>
          <p:cNvSpPr txBox="1">
            <a:spLocks/>
          </p:cNvSpPr>
          <p:nvPr/>
        </p:nvSpPr>
        <p:spPr>
          <a:xfrm>
            <a:off x="1308441" y="365604"/>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dirty="0">
                <a:solidFill>
                  <a:srgbClr val="E20DFC"/>
                </a:solidFill>
              </a:rPr>
              <a:t>Introduction </a:t>
            </a:r>
            <a:endParaRPr lang="en-IE" sz="2800" i="1" dirty="0">
              <a:solidFill>
                <a:srgbClr val="E20DFC"/>
              </a:solidFill>
            </a:endParaRPr>
          </a:p>
        </p:txBody>
      </p:sp>
      <p:sp>
        <p:nvSpPr>
          <p:cNvPr id="16" name="Oval 15">
            <a:extLst>
              <a:ext uri="{FF2B5EF4-FFF2-40B4-BE49-F238E27FC236}">
                <a16:creationId xmlns:a16="http://schemas.microsoft.com/office/drawing/2014/main" id="{386FBA70-967B-470E-99FC-4112DEB36758}"/>
              </a:ext>
            </a:extLst>
          </p:cNvPr>
          <p:cNvSpPr/>
          <p:nvPr/>
        </p:nvSpPr>
        <p:spPr>
          <a:xfrm>
            <a:off x="300730" y="209769"/>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1.</a:t>
            </a:r>
          </a:p>
        </p:txBody>
      </p:sp>
    </p:spTree>
    <p:extLst>
      <p:ext uri="{BB962C8B-B14F-4D97-AF65-F5344CB8AC3E}">
        <p14:creationId xmlns:p14="http://schemas.microsoft.com/office/powerpoint/2010/main" val="187555290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1354535" y="387035"/>
            <a:ext cx="9020896" cy="571446"/>
          </a:xfrm>
        </p:spPr>
        <p:txBody>
          <a:bodyPr>
            <a:noAutofit/>
          </a:bodyPr>
          <a:lstStyle/>
          <a:p>
            <a:r>
              <a:rPr lang="en-IE" sz="3600" dirty="0">
                <a:solidFill>
                  <a:srgbClr val="E20DFC"/>
                </a:solidFill>
              </a:rPr>
              <a:t>Research Objectives</a:t>
            </a:r>
            <a:endParaRPr lang="en-IE" sz="2800" i="1" dirty="0">
              <a:solidFill>
                <a:srgbClr val="E20DFC"/>
              </a:solidFill>
            </a:endParaRPr>
          </a:p>
        </p:txBody>
      </p:sp>
      <p:sp>
        <p:nvSpPr>
          <p:cNvPr id="6" name="Oval 5">
            <a:extLst>
              <a:ext uri="{FF2B5EF4-FFF2-40B4-BE49-F238E27FC236}">
                <a16:creationId xmlns:a16="http://schemas.microsoft.com/office/drawing/2014/main" id="{E31E6308-3541-4294-903A-AEF4EA53C8D3}"/>
              </a:ext>
            </a:extLst>
          </p:cNvPr>
          <p:cNvSpPr/>
          <p:nvPr/>
        </p:nvSpPr>
        <p:spPr>
          <a:xfrm>
            <a:off x="346824" y="231200"/>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2.</a:t>
            </a:r>
          </a:p>
        </p:txBody>
      </p:sp>
      <p:sp>
        <p:nvSpPr>
          <p:cNvPr id="34" name="Rectangle 33">
            <a:extLst>
              <a:ext uri="{FF2B5EF4-FFF2-40B4-BE49-F238E27FC236}">
                <a16:creationId xmlns:a16="http://schemas.microsoft.com/office/drawing/2014/main" id="{6A0DBF96-A604-43B6-9454-8F3D52472860}"/>
              </a:ext>
            </a:extLst>
          </p:cNvPr>
          <p:cNvSpPr/>
          <p:nvPr/>
        </p:nvSpPr>
        <p:spPr>
          <a:xfrm>
            <a:off x="5419529" y="1566836"/>
            <a:ext cx="6772471" cy="762645"/>
          </a:xfrm>
          <a:prstGeom prst="rect">
            <a:avLst/>
          </a:prstGeom>
        </p:spPr>
        <p:txBody>
          <a:bodyPr wrap="square">
            <a:spAutoFit/>
          </a:bodyPr>
          <a:lstStyle/>
          <a:p>
            <a:pPr>
              <a:lnSpc>
                <a:spcPct val="80000"/>
              </a:lnSpc>
              <a:spcBef>
                <a:spcPts val="0"/>
              </a:spcBef>
              <a:spcAft>
                <a:spcPts val="1174"/>
              </a:spcAft>
            </a:pPr>
            <a:r>
              <a:rPr lang="en-IE" dirty="0">
                <a:solidFill>
                  <a:schemeClr val="tx1">
                    <a:lumMod val="65000"/>
                    <a:lumOff val="35000"/>
                  </a:schemeClr>
                </a:solidFill>
              </a:rPr>
              <a:t>To align core customer experience metrics across channel and key stages of the customer journey, to establish a single customer service quantified standard for 123.ie and RSA.</a:t>
            </a:r>
          </a:p>
        </p:txBody>
      </p:sp>
      <p:sp>
        <p:nvSpPr>
          <p:cNvPr id="35" name="Rectangle 34">
            <a:extLst>
              <a:ext uri="{FF2B5EF4-FFF2-40B4-BE49-F238E27FC236}">
                <a16:creationId xmlns:a16="http://schemas.microsoft.com/office/drawing/2014/main" id="{ADD2009A-FD95-4C58-A6CA-4F8B962DD3B5}"/>
              </a:ext>
            </a:extLst>
          </p:cNvPr>
          <p:cNvSpPr/>
          <p:nvPr/>
        </p:nvSpPr>
        <p:spPr>
          <a:xfrm>
            <a:off x="5419530" y="2693253"/>
            <a:ext cx="6772470" cy="319446"/>
          </a:xfrm>
          <a:prstGeom prst="rect">
            <a:avLst/>
          </a:prstGeom>
        </p:spPr>
        <p:txBody>
          <a:bodyPr wrap="square">
            <a:spAutoFit/>
          </a:bodyPr>
          <a:lstStyle/>
          <a:p>
            <a:pPr>
              <a:lnSpc>
                <a:spcPct val="80000"/>
              </a:lnSpc>
              <a:spcBef>
                <a:spcPts val="0"/>
              </a:spcBef>
              <a:spcAft>
                <a:spcPts val="1174"/>
              </a:spcAft>
            </a:pPr>
            <a:r>
              <a:rPr lang="en-IE" dirty="0">
                <a:solidFill>
                  <a:schemeClr val="tx1">
                    <a:lumMod val="65000"/>
                    <a:lumOff val="35000"/>
                  </a:schemeClr>
                </a:solidFill>
              </a:rPr>
              <a:t>Devise the key metrics for measurement based on best practice.</a:t>
            </a:r>
          </a:p>
        </p:txBody>
      </p:sp>
      <p:sp>
        <p:nvSpPr>
          <p:cNvPr id="36" name="Rectangle 35">
            <a:extLst>
              <a:ext uri="{FF2B5EF4-FFF2-40B4-BE49-F238E27FC236}">
                <a16:creationId xmlns:a16="http://schemas.microsoft.com/office/drawing/2014/main" id="{8218E5D8-0EA1-4EF3-ADCF-6FB6647F3500}"/>
              </a:ext>
            </a:extLst>
          </p:cNvPr>
          <p:cNvSpPr/>
          <p:nvPr/>
        </p:nvSpPr>
        <p:spPr>
          <a:xfrm>
            <a:off x="5419529" y="3433536"/>
            <a:ext cx="6772470" cy="541046"/>
          </a:xfrm>
          <a:prstGeom prst="rect">
            <a:avLst/>
          </a:prstGeom>
        </p:spPr>
        <p:txBody>
          <a:bodyPr wrap="square">
            <a:spAutoFit/>
          </a:bodyPr>
          <a:lstStyle/>
          <a:p>
            <a:pPr>
              <a:lnSpc>
                <a:spcPct val="80000"/>
              </a:lnSpc>
              <a:spcBef>
                <a:spcPts val="0"/>
              </a:spcBef>
              <a:spcAft>
                <a:spcPts val="1174"/>
              </a:spcAft>
            </a:pPr>
            <a:r>
              <a:rPr lang="en-IE" dirty="0">
                <a:solidFill>
                  <a:schemeClr val="tx1">
                    <a:lumMod val="65000"/>
                    <a:lumOff val="35000"/>
                  </a:schemeClr>
                </a:solidFill>
              </a:rPr>
              <a:t>Implement the most appropriate methodologies for measurement (together with timescales on their journey).</a:t>
            </a:r>
          </a:p>
        </p:txBody>
      </p:sp>
      <p:sp>
        <p:nvSpPr>
          <p:cNvPr id="37" name="Rectangle 36">
            <a:extLst>
              <a:ext uri="{FF2B5EF4-FFF2-40B4-BE49-F238E27FC236}">
                <a16:creationId xmlns:a16="http://schemas.microsoft.com/office/drawing/2014/main" id="{1CF4555D-913F-4487-B62C-8667562718F3}"/>
              </a:ext>
            </a:extLst>
          </p:cNvPr>
          <p:cNvSpPr/>
          <p:nvPr/>
        </p:nvSpPr>
        <p:spPr>
          <a:xfrm>
            <a:off x="5419530" y="4278428"/>
            <a:ext cx="6772470" cy="762645"/>
          </a:xfrm>
          <a:prstGeom prst="rect">
            <a:avLst/>
          </a:prstGeom>
        </p:spPr>
        <p:txBody>
          <a:bodyPr wrap="square">
            <a:spAutoFit/>
          </a:bodyPr>
          <a:lstStyle/>
          <a:p>
            <a:pPr>
              <a:lnSpc>
                <a:spcPct val="80000"/>
              </a:lnSpc>
              <a:spcBef>
                <a:spcPts val="0"/>
              </a:spcBef>
              <a:spcAft>
                <a:spcPts val="1174"/>
              </a:spcAft>
            </a:pPr>
            <a:r>
              <a:rPr lang="en-IE" dirty="0">
                <a:solidFill>
                  <a:schemeClr val="tx1">
                    <a:lumMod val="65000"/>
                    <a:lumOff val="35000"/>
                  </a:schemeClr>
                </a:solidFill>
              </a:rPr>
              <a:t>Real-time continuous reporting with insight and actionable reporting with driver analysis. Benchmarking 123.ie vs competitors. Deliver internal and affinity partner engagement.</a:t>
            </a:r>
          </a:p>
        </p:txBody>
      </p:sp>
      <p:sp>
        <p:nvSpPr>
          <p:cNvPr id="39" name="Rectangle 38">
            <a:extLst>
              <a:ext uri="{FF2B5EF4-FFF2-40B4-BE49-F238E27FC236}">
                <a16:creationId xmlns:a16="http://schemas.microsoft.com/office/drawing/2014/main" id="{419C0A7E-0ED6-4277-8C4A-7698FA45ED34}"/>
              </a:ext>
            </a:extLst>
          </p:cNvPr>
          <p:cNvSpPr/>
          <p:nvPr/>
        </p:nvSpPr>
        <p:spPr>
          <a:xfrm>
            <a:off x="5419529" y="5263443"/>
            <a:ext cx="6772471" cy="541046"/>
          </a:xfrm>
          <a:prstGeom prst="rect">
            <a:avLst/>
          </a:prstGeom>
        </p:spPr>
        <p:txBody>
          <a:bodyPr wrap="square">
            <a:spAutoFit/>
          </a:bodyPr>
          <a:lstStyle/>
          <a:p>
            <a:pPr>
              <a:lnSpc>
                <a:spcPct val="80000"/>
              </a:lnSpc>
              <a:spcBef>
                <a:spcPts val="0"/>
              </a:spcBef>
              <a:spcAft>
                <a:spcPts val="1174"/>
              </a:spcAft>
            </a:pPr>
            <a:r>
              <a:rPr lang="en-IE" dirty="0">
                <a:solidFill>
                  <a:schemeClr val="tx1">
                    <a:lumMod val="65000"/>
                    <a:lumOff val="35000"/>
                  </a:schemeClr>
                </a:solidFill>
              </a:rPr>
              <a:t>Provide a structure for internal and client governance and management.  All conforming to the latest data protection regulations. </a:t>
            </a:r>
          </a:p>
        </p:txBody>
      </p:sp>
      <p:cxnSp>
        <p:nvCxnSpPr>
          <p:cNvPr id="60" name="Straight Connector 59">
            <a:extLst>
              <a:ext uri="{FF2B5EF4-FFF2-40B4-BE49-F238E27FC236}">
                <a16:creationId xmlns:a16="http://schemas.microsoft.com/office/drawing/2014/main" id="{7DAB93DC-D304-43C0-8E59-0434812707C8}"/>
              </a:ext>
            </a:extLst>
          </p:cNvPr>
          <p:cNvCxnSpPr>
            <a:cxnSpLocks/>
          </p:cNvCxnSpPr>
          <p:nvPr/>
        </p:nvCxnSpPr>
        <p:spPr>
          <a:xfrm>
            <a:off x="3843293" y="4623378"/>
            <a:ext cx="1230472" cy="0"/>
          </a:xfrm>
          <a:prstGeom prst="line">
            <a:avLst/>
          </a:prstGeom>
          <a:ln>
            <a:solidFill>
              <a:srgbClr val="BD186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1E01892-3FFF-49C3-8F76-764B557EEA9E}"/>
              </a:ext>
            </a:extLst>
          </p:cNvPr>
          <p:cNvPicPr>
            <a:picLocks noChangeAspect="1"/>
          </p:cNvPicPr>
          <p:nvPr/>
        </p:nvPicPr>
        <p:blipFill rotWithShape="1">
          <a:blip r:embed="rId3"/>
          <a:srcRect l="50000"/>
          <a:stretch/>
        </p:blipFill>
        <p:spPr>
          <a:xfrm>
            <a:off x="2110999" y="1937313"/>
            <a:ext cx="1889625" cy="3786978"/>
          </a:xfrm>
          <a:prstGeom prst="rect">
            <a:avLst/>
          </a:prstGeom>
        </p:spPr>
      </p:pic>
      <p:sp>
        <p:nvSpPr>
          <p:cNvPr id="19" name="Freeform 50">
            <a:extLst>
              <a:ext uri="{FF2B5EF4-FFF2-40B4-BE49-F238E27FC236}">
                <a16:creationId xmlns:a16="http://schemas.microsoft.com/office/drawing/2014/main" id="{0A8168F0-213B-4071-A08C-3B87E5400D6C}"/>
              </a:ext>
            </a:extLst>
          </p:cNvPr>
          <p:cNvSpPr>
            <a:spLocks/>
          </p:cNvSpPr>
          <p:nvPr/>
        </p:nvSpPr>
        <p:spPr bwMode="auto">
          <a:xfrm rot="16200000">
            <a:off x="3674660" y="1083911"/>
            <a:ext cx="219292" cy="1870901"/>
          </a:xfrm>
          <a:custGeom>
            <a:avLst/>
            <a:gdLst>
              <a:gd name="T0" fmla="*/ 298 w 298"/>
              <a:gd name="T1" fmla="*/ 1117 h 1117"/>
              <a:gd name="T2" fmla="*/ 298 w 298"/>
              <a:gd name="T3" fmla="*/ 104 h 1117"/>
              <a:gd name="T4" fmla="*/ 194 w 298"/>
              <a:gd name="T5" fmla="*/ 0 h 1117"/>
              <a:gd name="T6" fmla="*/ 0 w 298"/>
              <a:gd name="T7" fmla="*/ 0 h 1117"/>
            </a:gdLst>
            <a:ahLst/>
            <a:cxnLst>
              <a:cxn ang="0">
                <a:pos x="T0" y="T1"/>
              </a:cxn>
              <a:cxn ang="0">
                <a:pos x="T2" y="T3"/>
              </a:cxn>
              <a:cxn ang="0">
                <a:pos x="T4" y="T5"/>
              </a:cxn>
              <a:cxn ang="0">
                <a:pos x="T6" y="T7"/>
              </a:cxn>
            </a:cxnLst>
            <a:rect l="0" t="0" r="r" b="b"/>
            <a:pathLst>
              <a:path w="298" h="1117">
                <a:moveTo>
                  <a:pt x="298" y="1117"/>
                </a:moveTo>
                <a:cubicBezTo>
                  <a:pt x="298" y="104"/>
                  <a:pt x="298" y="104"/>
                  <a:pt x="298" y="104"/>
                </a:cubicBezTo>
                <a:cubicBezTo>
                  <a:pt x="298" y="46"/>
                  <a:pt x="252" y="0"/>
                  <a:pt x="194" y="0"/>
                </a:cubicBezTo>
                <a:cubicBezTo>
                  <a:pt x="0" y="0"/>
                  <a:pt x="0" y="0"/>
                  <a:pt x="0" y="0"/>
                </a:cubicBezTo>
              </a:path>
            </a:pathLst>
          </a:custGeom>
          <a:noFill/>
          <a:ln w="9525" cap="flat">
            <a:solidFill>
              <a:srgbClr val="E20DF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7148" tIns="18574" rIns="37148" bIns="18574" numCol="1" anchor="t" anchorCtr="0" compatLnSpc="1">
            <a:prstTxWarp prst="textNoShape">
              <a:avLst/>
            </a:prstTxWarp>
          </a:bodyPr>
          <a:lstStyle/>
          <a:p>
            <a:endParaRPr lang="en-US" sz="548">
              <a:latin typeface="+mn-lt"/>
            </a:endParaRPr>
          </a:p>
        </p:txBody>
      </p:sp>
      <p:sp>
        <p:nvSpPr>
          <p:cNvPr id="26" name="Freeform 50">
            <a:extLst>
              <a:ext uri="{FF2B5EF4-FFF2-40B4-BE49-F238E27FC236}">
                <a16:creationId xmlns:a16="http://schemas.microsoft.com/office/drawing/2014/main" id="{E8DF4B42-9776-454B-BD2F-F25CD3658F44}"/>
              </a:ext>
            </a:extLst>
          </p:cNvPr>
          <p:cNvSpPr>
            <a:spLocks/>
          </p:cNvSpPr>
          <p:nvPr/>
        </p:nvSpPr>
        <p:spPr bwMode="auto">
          <a:xfrm rot="5400000" flipV="1">
            <a:off x="3922070" y="4602615"/>
            <a:ext cx="195182" cy="1665206"/>
          </a:xfrm>
          <a:custGeom>
            <a:avLst/>
            <a:gdLst>
              <a:gd name="T0" fmla="*/ 298 w 298"/>
              <a:gd name="T1" fmla="*/ 1117 h 1117"/>
              <a:gd name="T2" fmla="*/ 298 w 298"/>
              <a:gd name="T3" fmla="*/ 104 h 1117"/>
              <a:gd name="T4" fmla="*/ 194 w 298"/>
              <a:gd name="T5" fmla="*/ 0 h 1117"/>
              <a:gd name="T6" fmla="*/ 0 w 298"/>
              <a:gd name="T7" fmla="*/ 0 h 1117"/>
            </a:gdLst>
            <a:ahLst/>
            <a:cxnLst>
              <a:cxn ang="0">
                <a:pos x="T0" y="T1"/>
              </a:cxn>
              <a:cxn ang="0">
                <a:pos x="T2" y="T3"/>
              </a:cxn>
              <a:cxn ang="0">
                <a:pos x="T4" y="T5"/>
              </a:cxn>
              <a:cxn ang="0">
                <a:pos x="T6" y="T7"/>
              </a:cxn>
            </a:cxnLst>
            <a:rect l="0" t="0" r="r" b="b"/>
            <a:pathLst>
              <a:path w="298" h="1117">
                <a:moveTo>
                  <a:pt x="298" y="1117"/>
                </a:moveTo>
                <a:cubicBezTo>
                  <a:pt x="298" y="104"/>
                  <a:pt x="298" y="104"/>
                  <a:pt x="298" y="104"/>
                </a:cubicBezTo>
                <a:cubicBezTo>
                  <a:pt x="298" y="46"/>
                  <a:pt x="252" y="0"/>
                  <a:pt x="194" y="0"/>
                </a:cubicBezTo>
                <a:cubicBezTo>
                  <a:pt x="0" y="0"/>
                  <a:pt x="0" y="0"/>
                  <a:pt x="0" y="0"/>
                </a:cubicBezTo>
              </a:path>
            </a:pathLst>
          </a:custGeom>
          <a:noFill/>
          <a:ln w="9525" cap="flat">
            <a:solidFill>
              <a:srgbClr val="E20DF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7148" tIns="18574" rIns="37148" bIns="18574" numCol="1" anchor="t" anchorCtr="0" compatLnSpc="1">
            <a:prstTxWarp prst="textNoShape">
              <a:avLst/>
            </a:prstTxWarp>
          </a:bodyPr>
          <a:lstStyle/>
          <a:p>
            <a:endParaRPr lang="en-US" sz="548">
              <a:latin typeface="+mn-lt"/>
            </a:endParaRPr>
          </a:p>
        </p:txBody>
      </p:sp>
      <p:cxnSp>
        <p:nvCxnSpPr>
          <p:cNvPr id="27" name="Straight Connector 26">
            <a:extLst>
              <a:ext uri="{FF2B5EF4-FFF2-40B4-BE49-F238E27FC236}">
                <a16:creationId xmlns:a16="http://schemas.microsoft.com/office/drawing/2014/main" id="{A4C1CC74-555A-48DD-9731-CDD346A54517}"/>
              </a:ext>
            </a:extLst>
          </p:cNvPr>
          <p:cNvCxnSpPr>
            <a:cxnSpLocks/>
          </p:cNvCxnSpPr>
          <p:nvPr/>
        </p:nvCxnSpPr>
        <p:spPr>
          <a:xfrm>
            <a:off x="3650097" y="2830991"/>
            <a:ext cx="1230472" cy="0"/>
          </a:xfrm>
          <a:prstGeom prst="line">
            <a:avLst/>
          </a:prstGeom>
          <a:ln>
            <a:solidFill>
              <a:srgbClr val="BD18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A7D924-E9B3-49F9-AB65-70D0338B56FC}"/>
              </a:ext>
            </a:extLst>
          </p:cNvPr>
          <p:cNvCxnSpPr>
            <a:cxnSpLocks/>
          </p:cNvCxnSpPr>
          <p:nvPr/>
        </p:nvCxnSpPr>
        <p:spPr>
          <a:xfrm>
            <a:off x="4000496" y="3731298"/>
            <a:ext cx="863966" cy="0"/>
          </a:xfrm>
          <a:prstGeom prst="line">
            <a:avLst/>
          </a:prstGeom>
          <a:ln>
            <a:solidFill>
              <a:srgbClr val="BD1861"/>
            </a:solidFill>
          </a:ln>
        </p:spPr>
        <p:style>
          <a:lnRef idx="1">
            <a:schemeClr val="accent1"/>
          </a:lnRef>
          <a:fillRef idx="0">
            <a:schemeClr val="accent1"/>
          </a:fillRef>
          <a:effectRef idx="0">
            <a:schemeClr val="accent1"/>
          </a:effectRef>
          <a:fontRef idx="minor">
            <a:schemeClr val="tx1"/>
          </a:fontRef>
        </p:style>
      </p:cxnSp>
      <p:sp>
        <p:nvSpPr>
          <p:cNvPr id="31" name="Espaço Reservado para Texto 2">
            <a:extLst>
              <a:ext uri="{FF2B5EF4-FFF2-40B4-BE49-F238E27FC236}">
                <a16:creationId xmlns:a16="http://schemas.microsoft.com/office/drawing/2014/main" id="{87345081-E5E7-44A8-A1FE-9A819FC3E219}"/>
              </a:ext>
            </a:extLst>
          </p:cNvPr>
          <p:cNvSpPr txBox="1">
            <a:spLocks/>
          </p:cNvSpPr>
          <p:nvPr/>
        </p:nvSpPr>
        <p:spPr>
          <a:xfrm>
            <a:off x="516523" y="2207637"/>
            <a:ext cx="3234410" cy="3243303"/>
          </a:xfrm>
          <a:prstGeom prst="ellipse">
            <a:avLst/>
          </a:prstGeom>
          <a:solidFill>
            <a:srgbClr val="63C7EB"/>
          </a:solidFill>
        </p:spPr>
        <p:txBody>
          <a:bodyPr lIns="36000" tIns="36000" rIns="36000" bIns="36000" anchor="ctr" anchorCtr="0">
            <a:normAutofit/>
          </a:bodyPr>
          <a:lstStyle>
            <a:lvl1pPr marL="0" indent="0" algn="l" rtl="0" fontAlgn="base">
              <a:lnSpc>
                <a:spcPct val="90000"/>
              </a:lnSpc>
              <a:spcBef>
                <a:spcPts val="1000"/>
              </a:spcBef>
              <a:spcAft>
                <a:spcPct val="0"/>
              </a:spcAft>
              <a:buFont typeface="Arial" panose="020B0604020202020204" pitchFamily="34" charset="0"/>
              <a:buNone/>
              <a:defRPr lang="pt-BR" sz="2400" b="1" kern="1200" dirty="0">
                <a:solidFill>
                  <a:srgbClr val="54C0E8"/>
                </a:solidFill>
                <a:latin typeface="Trebuchet MS" panose="020B060302020202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rPr>
              <a:t>The research objectives were challenging</a:t>
            </a:r>
            <a:endParaRPr lang="en-IE" sz="2000" dirty="0">
              <a:solidFill>
                <a:schemeClr val="bg1"/>
              </a:solidFill>
            </a:endParaRPr>
          </a:p>
        </p:txBody>
      </p:sp>
      <p:sp>
        <p:nvSpPr>
          <p:cNvPr id="33" name="Oval 57">
            <a:extLst>
              <a:ext uri="{FF2B5EF4-FFF2-40B4-BE49-F238E27FC236}">
                <a16:creationId xmlns:a16="http://schemas.microsoft.com/office/drawing/2014/main" id="{5E70B646-F1AF-411C-83FC-F2D39FA3AC8A}"/>
              </a:ext>
            </a:extLst>
          </p:cNvPr>
          <p:cNvSpPr>
            <a:spLocks noChangeArrowheads="1"/>
          </p:cNvSpPr>
          <p:nvPr/>
        </p:nvSpPr>
        <p:spPr bwMode="auto">
          <a:xfrm>
            <a:off x="4701064" y="1636511"/>
            <a:ext cx="593280" cy="593280"/>
          </a:xfrm>
          <a:prstGeom prst="ellipse">
            <a:avLst/>
          </a:prstGeom>
          <a:solidFill>
            <a:srgbClr val="E20DFC"/>
          </a:solidFill>
          <a:ln w="28575" cap="flat">
            <a:no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600" b="1" dirty="0">
                <a:solidFill>
                  <a:schemeClr val="bg1"/>
                </a:solidFill>
                <a:latin typeface="+mn-lt"/>
              </a:rPr>
              <a:t>1.</a:t>
            </a:r>
          </a:p>
        </p:txBody>
      </p:sp>
      <p:sp>
        <p:nvSpPr>
          <p:cNvPr id="45" name="Oval 57">
            <a:extLst>
              <a:ext uri="{FF2B5EF4-FFF2-40B4-BE49-F238E27FC236}">
                <a16:creationId xmlns:a16="http://schemas.microsoft.com/office/drawing/2014/main" id="{A246CD25-E5C0-463E-821F-D0478700F2CA}"/>
              </a:ext>
            </a:extLst>
          </p:cNvPr>
          <p:cNvSpPr>
            <a:spLocks noChangeArrowheads="1"/>
          </p:cNvSpPr>
          <p:nvPr/>
        </p:nvSpPr>
        <p:spPr bwMode="auto">
          <a:xfrm>
            <a:off x="3109263" y="5254912"/>
            <a:ext cx="182548" cy="182548"/>
          </a:xfrm>
          <a:prstGeom prst="ellipse">
            <a:avLst/>
          </a:prstGeom>
          <a:solidFill>
            <a:srgbClr val="E20DFC"/>
          </a:solidFill>
          <a:ln w="28575" cap="flat">
            <a:noFill/>
            <a:prstDash val="solid"/>
            <a:miter lim="800000"/>
            <a:headEnd/>
            <a:tailEnd/>
          </a:ln>
        </p:spPr>
        <p:txBody>
          <a:bodyPr vert="horz" wrap="square" lIns="37148" tIns="18574" rIns="37148" bIns="18574" numCol="1" anchor="t" anchorCtr="0" compatLnSpc="1">
            <a:prstTxWarp prst="textNoShape">
              <a:avLst/>
            </a:prstTxWarp>
          </a:bodyPr>
          <a:lstStyle/>
          <a:p>
            <a:endParaRPr lang="en-US" sz="548" dirty="0">
              <a:latin typeface="+mn-lt"/>
            </a:endParaRPr>
          </a:p>
        </p:txBody>
      </p:sp>
      <p:sp>
        <p:nvSpPr>
          <p:cNvPr id="47" name="Oval 57">
            <a:extLst>
              <a:ext uri="{FF2B5EF4-FFF2-40B4-BE49-F238E27FC236}">
                <a16:creationId xmlns:a16="http://schemas.microsoft.com/office/drawing/2014/main" id="{2413A0A9-BB4B-4335-AE69-A6298729753F}"/>
              </a:ext>
            </a:extLst>
          </p:cNvPr>
          <p:cNvSpPr>
            <a:spLocks noChangeArrowheads="1"/>
          </p:cNvSpPr>
          <p:nvPr/>
        </p:nvSpPr>
        <p:spPr bwMode="auto">
          <a:xfrm>
            <a:off x="3716411" y="4532104"/>
            <a:ext cx="182548" cy="182548"/>
          </a:xfrm>
          <a:prstGeom prst="ellipse">
            <a:avLst/>
          </a:prstGeom>
          <a:solidFill>
            <a:srgbClr val="E20DFC"/>
          </a:solidFill>
          <a:ln w="28575" cap="flat">
            <a:noFill/>
            <a:prstDash val="solid"/>
            <a:miter lim="800000"/>
            <a:headEnd/>
            <a:tailEnd/>
          </a:ln>
        </p:spPr>
        <p:txBody>
          <a:bodyPr vert="horz" wrap="square" lIns="37148" tIns="18574" rIns="37148" bIns="18574" numCol="1" anchor="t" anchorCtr="0" compatLnSpc="1">
            <a:prstTxWarp prst="textNoShape">
              <a:avLst/>
            </a:prstTxWarp>
          </a:bodyPr>
          <a:lstStyle/>
          <a:p>
            <a:endParaRPr lang="en-US" sz="548" dirty="0">
              <a:latin typeface="+mn-lt"/>
            </a:endParaRPr>
          </a:p>
        </p:txBody>
      </p:sp>
      <p:sp>
        <p:nvSpPr>
          <p:cNvPr id="48" name="Oval 57">
            <a:extLst>
              <a:ext uri="{FF2B5EF4-FFF2-40B4-BE49-F238E27FC236}">
                <a16:creationId xmlns:a16="http://schemas.microsoft.com/office/drawing/2014/main" id="{E15A793C-55B7-4F1A-B2E2-AF48C4209F76}"/>
              </a:ext>
            </a:extLst>
          </p:cNvPr>
          <p:cNvSpPr>
            <a:spLocks noChangeArrowheads="1"/>
          </p:cNvSpPr>
          <p:nvPr/>
        </p:nvSpPr>
        <p:spPr bwMode="auto">
          <a:xfrm>
            <a:off x="3594062" y="2749056"/>
            <a:ext cx="182548" cy="182548"/>
          </a:xfrm>
          <a:prstGeom prst="ellipse">
            <a:avLst/>
          </a:prstGeom>
          <a:solidFill>
            <a:srgbClr val="E20DFC"/>
          </a:solidFill>
          <a:ln w="28575" cap="flat">
            <a:noFill/>
            <a:prstDash val="solid"/>
            <a:miter lim="800000"/>
            <a:headEnd/>
            <a:tailEnd/>
          </a:ln>
        </p:spPr>
        <p:txBody>
          <a:bodyPr vert="horz" wrap="square" lIns="37148" tIns="18574" rIns="37148" bIns="18574" numCol="1" anchor="t" anchorCtr="0" compatLnSpc="1">
            <a:prstTxWarp prst="textNoShape">
              <a:avLst/>
            </a:prstTxWarp>
          </a:bodyPr>
          <a:lstStyle/>
          <a:p>
            <a:endParaRPr lang="en-US" sz="548" dirty="0">
              <a:latin typeface="+mn-lt"/>
            </a:endParaRPr>
          </a:p>
        </p:txBody>
      </p:sp>
      <p:sp>
        <p:nvSpPr>
          <p:cNvPr id="49" name="Oval 57">
            <a:extLst>
              <a:ext uri="{FF2B5EF4-FFF2-40B4-BE49-F238E27FC236}">
                <a16:creationId xmlns:a16="http://schemas.microsoft.com/office/drawing/2014/main" id="{48E1AE1A-917E-4FCB-B451-97F9F9E83916}"/>
              </a:ext>
            </a:extLst>
          </p:cNvPr>
          <p:cNvSpPr>
            <a:spLocks noChangeArrowheads="1"/>
          </p:cNvSpPr>
          <p:nvPr/>
        </p:nvSpPr>
        <p:spPr bwMode="auto">
          <a:xfrm>
            <a:off x="2771185" y="2039341"/>
            <a:ext cx="182548" cy="182548"/>
          </a:xfrm>
          <a:prstGeom prst="ellipse">
            <a:avLst/>
          </a:prstGeom>
          <a:solidFill>
            <a:srgbClr val="E20DFC"/>
          </a:solidFill>
          <a:ln w="28575" cap="flat">
            <a:noFill/>
            <a:prstDash val="solid"/>
            <a:miter lim="800000"/>
            <a:headEnd/>
            <a:tailEnd/>
          </a:ln>
        </p:spPr>
        <p:txBody>
          <a:bodyPr vert="horz" wrap="square" lIns="37148" tIns="18574" rIns="37148" bIns="18574" numCol="1" anchor="t" anchorCtr="0" compatLnSpc="1">
            <a:prstTxWarp prst="textNoShape">
              <a:avLst/>
            </a:prstTxWarp>
          </a:bodyPr>
          <a:lstStyle/>
          <a:p>
            <a:endParaRPr lang="en-US" sz="548" dirty="0">
              <a:latin typeface="+mn-lt"/>
            </a:endParaRPr>
          </a:p>
        </p:txBody>
      </p:sp>
      <p:sp>
        <p:nvSpPr>
          <p:cNvPr id="50" name="Oval 57">
            <a:extLst>
              <a:ext uri="{FF2B5EF4-FFF2-40B4-BE49-F238E27FC236}">
                <a16:creationId xmlns:a16="http://schemas.microsoft.com/office/drawing/2014/main" id="{B9CAD7A6-E971-4008-B85C-1088C8FCC38D}"/>
              </a:ext>
            </a:extLst>
          </p:cNvPr>
          <p:cNvSpPr>
            <a:spLocks noChangeArrowheads="1"/>
          </p:cNvSpPr>
          <p:nvPr/>
        </p:nvSpPr>
        <p:spPr bwMode="auto">
          <a:xfrm>
            <a:off x="4701064" y="2526562"/>
            <a:ext cx="593280" cy="593280"/>
          </a:xfrm>
          <a:prstGeom prst="ellipse">
            <a:avLst/>
          </a:prstGeom>
          <a:solidFill>
            <a:srgbClr val="E20DFC"/>
          </a:solidFill>
          <a:ln w="28575" cap="flat">
            <a:no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600" b="1" dirty="0">
                <a:solidFill>
                  <a:schemeClr val="bg1"/>
                </a:solidFill>
                <a:latin typeface="+mn-lt"/>
              </a:rPr>
              <a:t>2.</a:t>
            </a:r>
          </a:p>
        </p:txBody>
      </p:sp>
      <p:sp>
        <p:nvSpPr>
          <p:cNvPr id="51" name="Oval 57">
            <a:extLst>
              <a:ext uri="{FF2B5EF4-FFF2-40B4-BE49-F238E27FC236}">
                <a16:creationId xmlns:a16="http://schemas.microsoft.com/office/drawing/2014/main" id="{FE9D9B50-D3BC-41CE-98E9-F3D18C70A2B6}"/>
              </a:ext>
            </a:extLst>
          </p:cNvPr>
          <p:cNvSpPr>
            <a:spLocks noChangeArrowheads="1"/>
          </p:cNvSpPr>
          <p:nvPr/>
        </p:nvSpPr>
        <p:spPr bwMode="auto">
          <a:xfrm>
            <a:off x="4701064" y="3416613"/>
            <a:ext cx="593280" cy="593280"/>
          </a:xfrm>
          <a:prstGeom prst="ellipse">
            <a:avLst/>
          </a:prstGeom>
          <a:solidFill>
            <a:srgbClr val="E20DFC"/>
          </a:solidFill>
          <a:ln w="28575" cap="flat">
            <a:no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600" b="1" dirty="0">
                <a:solidFill>
                  <a:schemeClr val="bg1"/>
                </a:solidFill>
                <a:latin typeface="+mn-lt"/>
              </a:rPr>
              <a:t>3.</a:t>
            </a:r>
          </a:p>
        </p:txBody>
      </p:sp>
      <p:sp>
        <p:nvSpPr>
          <p:cNvPr id="52" name="Oval 57">
            <a:extLst>
              <a:ext uri="{FF2B5EF4-FFF2-40B4-BE49-F238E27FC236}">
                <a16:creationId xmlns:a16="http://schemas.microsoft.com/office/drawing/2014/main" id="{65561BA2-C6CC-4E2B-925B-5EDC93249528}"/>
              </a:ext>
            </a:extLst>
          </p:cNvPr>
          <p:cNvSpPr>
            <a:spLocks noChangeArrowheads="1"/>
          </p:cNvSpPr>
          <p:nvPr/>
        </p:nvSpPr>
        <p:spPr bwMode="auto">
          <a:xfrm>
            <a:off x="4701064" y="4306663"/>
            <a:ext cx="593280" cy="593280"/>
          </a:xfrm>
          <a:prstGeom prst="ellipse">
            <a:avLst/>
          </a:prstGeom>
          <a:solidFill>
            <a:srgbClr val="E20DFC"/>
          </a:solidFill>
          <a:ln w="28575" cap="flat">
            <a:no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600" b="1" dirty="0">
                <a:solidFill>
                  <a:schemeClr val="bg1"/>
                </a:solidFill>
                <a:latin typeface="+mn-lt"/>
              </a:rPr>
              <a:t>4.</a:t>
            </a:r>
          </a:p>
        </p:txBody>
      </p:sp>
      <p:sp>
        <p:nvSpPr>
          <p:cNvPr id="54" name="Oval 57">
            <a:extLst>
              <a:ext uri="{FF2B5EF4-FFF2-40B4-BE49-F238E27FC236}">
                <a16:creationId xmlns:a16="http://schemas.microsoft.com/office/drawing/2014/main" id="{EA557943-1ECA-4083-A32E-076CE23403C7}"/>
              </a:ext>
            </a:extLst>
          </p:cNvPr>
          <p:cNvSpPr>
            <a:spLocks noChangeArrowheads="1"/>
          </p:cNvSpPr>
          <p:nvPr/>
        </p:nvSpPr>
        <p:spPr bwMode="auto">
          <a:xfrm>
            <a:off x="4701064" y="5196713"/>
            <a:ext cx="593280" cy="593280"/>
          </a:xfrm>
          <a:prstGeom prst="ellipse">
            <a:avLst/>
          </a:prstGeom>
          <a:solidFill>
            <a:srgbClr val="E20DFC"/>
          </a:solidFill>
          <a:ln w="28575" cap="flat">
            <a:no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600" b="1" dirty="0">
                <a:solidFill>
                  <a:schemeClr val="bg1"/>
                </a:solidFill>
                <a:latin typeface="+mn-lt"/>
              </a:rPr>
              <a:t>5.</a:t>
            </a:r>
          </a:p>
        </p:txBody>
      </p:sp>
      <p:sp>
        <p:nvSpPr>
          <p:cNvPr id="56" name="Oval 57">
            <a:extLst>
              <a:ext uri="{FF2B5EF4-FFF2-40B4-BE49-F238E27FC236}">
                <a16:creationId xmlns:a16="http://schemas.microsoft.com/office/drawing/2014/main" id="{2C2CAE71-F081-48CE-9308-373613EEA4F5}"/>
              </a:ext>
            </a:extLst>
          </p:cNvPr>
          <p:cNvSpPr>
            <a:spLocks noChangeArrowheads="1"/>
          </p:cNvSpPr>
          <p:nvPr/>
        </p:nvSpPr>
        <p:spPr bwMode="auto">
          <a:xfrm>
            <a:off x="3850106" y="3643055"/>
            <a:ext cx="182548" cy="182548"/>
          </a:xfrm>
          <a:prstGeom prst="ellipse">
            <a:avLst/>
          </a:prstGeom>
          <a:solidFill>
            <a:srgbClr val="E20DFC"/>
          </a:solidFill>
          <a:ln w="28575" cap="flat">
            <a:noFill/>
            <a:prstDash val="solid"/>
            <a:miter lim="800000"/>
            <a:headEnd/>
            <a:tailEnd/>
          </a:ln>
        </p:spPr>
        <p:txBody>
          <a:bodyPr vert="horz" wrap="square" lIns="37148" tIns="18574" rIns="37148" bIns="18574" numCol="1" anchor="t" anchorCtr="0" compatLnSpc="1">
            <a:prstTxWarp prst="textNoShape">
              <a:avLst/>
            </a:prstTxWarp>
          </a:bodyPr>
          <a:lstStyle/>
          <a:p>
            <a:endParaRPr lang="en-US" sz="548" dirty="0">
              <a:latin typeface="+mn-lt"/>
            </a:endParaRPr>
          </a:p>
        </p:txBody>
      </p:sp>
    </p:spTree>
    <p:extLst>
      <p:ext uri="{BB962C8B-B14F-4D97-AF65-F5344CB8AC3E}">
        <p14:creationId xmlns:p14="http://schemas.microsoft.com/office/powerpoint/2010/main" val="33612192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2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2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par>
                                <p:cTn id="50" presetID="22" presetClass="entr" presetSubtype="8"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500"/>
                                        <p:tgtEl>
                                          <p:spTgt spid="3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left)">
                                      <p:cBhvr>
                                        <p:cTn id="69" dur="500"/>
                                        <p:tgtEl>
                                          <p:spTgt spid="4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left)">
                                      <p:cBhvr>
                                        <p:cTn id="7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9" grpId="0"/>
      <p:bldP spid="19" grpId="0" animBg="1"/>
      <p:bldP spid="26" grpId="0" animBg="1"/>
      <p:bldP spid="33" grpId="0" animBg="1"/>
      <p:bldP spid="45" grpId="0" animBg="1"/>
      <p:bldP spid="47" grpId="0" animBg="1"/>
      <p:bldP spid="48" grpId="0" animBg="1"/>
      <p:bldP spid="49" grpId="0" animBg="1"/>
      <p:bldP spid="50" grpId="0" animBg="1"/>
      <p:bldP spid="51"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1346986" y="309358"/>
            <a:ext cx="9020896" cy="571446"/>
          </a:xfrm>
        </p:spPr>
        <p:txBody>
          <a:bodyPr>
            <a:noAutofit/>
          </a:bodyPr>
          <a:lstStyle/>
          <a:p>
            <a:r>
              <a:rPr lang="en-IE" sz="3600" dirty="0">
                <a:solidFill>
                  <a:srgbClr val="E20DFC"/>
                </a:solidFill>
              </a:rPr>
              <a:t>Methodology</a:t>
            </a:r>
            <a:endParaRPr lang="en-IE" sz="2800" i="1" dirty="0">
              <a:solidFill>
                <a:srgbClr val="E20DFC"/>
              </a:solidFill>
            </a:endParaRPr>
          </a:p>
        </p:txBody>
      </p:sp>
      <p:sp>
        <p:nvSpPr>
          <p:cNvPr id="6" name="Oval 5">
            <a:extLst>
              <a:ext uri="{FF2B5EF4-FFF2-40B4-BE49-F238E27FC236}">
                <a16:creationId xmlns:a16="http://schemas.microsoft.com/office/drawing/2014/main" id="{E31E6308-3541-4294-903A-AEF4EA53C8D3}"/>
              </a:ext>
            </a:extLst>
          </p:cNvPr>
          <p:cNvSpPr/>
          <p:nvPr/>
        </p:nvSpPr>
        <p:spPr>
          <a:xfrm>
            <a:off x="339275" y="153523"/>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3.</a:t>
            </a:r>
          </a:p>
        </p:txBody>
      </p:sp>
      <p:sp>
        <p:nvSpPr>
          <p:cNvPr id="3" name="Rectangle 2">
            <a:extLst>
              <a:ext uri="{FF2B5EF4-FFF2-40B4-BE49-F238E27FC236}">
                <a16:creationId xmlns:a16="http://schemas.microsoft.com/office/drawing/2014/main" id="{52B622E1-FDAD-4AA9-8C40-9C4DAD367824}"/>
              </a:ext>
            </a:extLst>
          </p:cNvPr>
          <p:cNvSpPr/>
          <p:nvPr/>
        </p:nvSpPr>
        <p:spPr>
          <a:xfrm>
            <a:off x="682823" y="3241152"/>
            <a:ext cx="1368000" cy="378107"/>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Background Review</a:t>
            </a:r>
            <a:endParaRPr lang="en-IE" sz="1500" dirty="0">
              <a:solidFill>
                <a:schemeClr val="tx1">
                  <a:lumMod val="65000"/>
                  <a:lumOff val="35000"/>
                </a:schemeClr>
              </a:solidFill>
            </a:endParaRPr>
          </a:p>
        </p:txBody>
      </p:sp>
      <p:sp>
        <p:nvSpPr>
          <p:cNvPr id="5" name="Rectangle 4">
            <a:extLst>
              <a:ext uri="{FF2B5EF4-FFF2-40B4-BE49-F238E27FC236}">
                <a16:creationId xmlns:a16="http://schemas.microsoft.com/office/drawing/2014/main" id="{F01AB606-F5CE-4E99-AED7-64F6677690D2}"/>
              </a:ext>
            </a:extLst>
          </p:cNvPr>
          <p:cNvSpPr/>
          <p:nvPr/>
        </p:nvSpPr>
        <p:spPr>
          <a:xfrm>
            <a:off x="2279918" y="3050454"/>
            <a:ext cx="1195992" cy="418340"/>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Key Stakeholder Workshop (key)</a:t>
            </a:r>
            <a:endParaRPr lang="en-IE" sz="1500" dirty="0">
              <a:solidFill>
                <a:schemeClr val="tx1">
                  <a:lumMod val="65000"/>
                  <a:lumOff val="35000"/>
                </a:schemeClr>
              </a:solidFill>
            </a:endParaRPr>
          </a:p>
        </p:txBody>
      </p:sp>
      <p:sp>
        <p:nvSpPr>
          <p:cNvPr id="32" name="Rectangle 31">
            <a:extLst>
              <a:ext uri="{FF2B5EF4-FFF2-40B4-BE49-F238E27FC236}">
                <a16:creationId xmlns:a16="http://schemas.microsoft.com/office/drawing/2014/main" id="{85271FDA-A941-4591-BD78-F16BDF10963B}"/>
              </a:ext>
            </a:extLst>
          </p:cNvPr>
          <p:cNvSpPr/>
          <p:nvPr/>
        </p:nvSpPr>
        <p:spPr>
          <a:xfrm>
            <a:off x="3762445" y="3259783"/>
            <a:ext cx="1580712" cy="359476"/>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Implementation Session</a:t>
            </a:r>
            <a:endParaRPr lang="en-IE" sz="1500" dirty="0">
              <a:solidFill>
                <a:schemeClr val="tx1">
                  <a:lumMod val="65000"/>
                  <a:lumOff val="35000"/>
                </a:schemeClr>
              </a:solidFill>
            </a:endParaRPr>
          </a:p>
        </p:txBody>
      </p:sp>
      <p:sp>
        <p:nvSpPr>
          <p:cNvPr id="9" name="Rectangle 8">
            <a:extLst>
              <a:ext uri="{FF2B5EF4-FFF2-40B4-BE49-F238E27FC236}">
                <a16:creationId xmlns:a16="http://schemas.microsoft.com/office/drawing/2014/main" id="{2C32508F-E791-4173-A373-39B1D442CDFD}"/>
              </a:ext>
            </a:extLst>
          </p:cNvPr>
          <p:cNvSpPr/>
          <p:nvPr/>
        </p:nvSpPr>
        <p:spPr>
          <a:xfrm>
            <a:off x="5544250" y="3252135"/>
            <a:ext cx="1088296" cy="338554"/>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Weekly Review Call</a:t>
            </a:r>
            <a:endParaRPr lang="en-IE" sz="1500" dirty="0">
              <a:solidFill>
                <a:schemeClr val="tx1">
                  <a:lumMod val="65000"/>
                  <a:lumOff val="35000"/>
                </a:schemeClr>
              </a:solidFill>
            </a:endParaRPr>
          </a:p>
        </p:txBody>
      </p:sp>
      <p:sp>
        <p:nvSpPr>
          <p:cNvPr id="10" name="Rectangle 9">
            <a:extLst>
              <a:ext uri="{FF2B5EF4-FFF2-40B4-BE49-F238E27FC236}">
                <a16:creationId xmlns:a16="http://schemas.microsoft.com/office/drawing/2014/main" id="{6E6F41CB-7895-4DE2-AF51-8A6B1A1252EF}"/>
              </a:ext>
            </a:extLst>
          </p:cNvPr>
          <p:cNvSpPr/>
          <p:nvPr/>
        </p:nvSpPr>
        <p:spPr>
          <a:xfrm>
            <a:off x="8546325" y="3034484"/>
            <a:ext cx="1368000" cy="584775"/>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Continuous Customer Survey Programme</a:t>
            </a:r>
            <a:endParaRPr lang="en-IE" sz="15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6BED19D8-6C82-4158-896B-0004E7E681BB}"/>
              </a:ext>
            </a:extLst>
          </p:cNvPr>
          <p:cNvSpPr/>
          <p:nvPr/>
        </p:nvSpPr>
        <p:spPr>
          <a:xfrm>
            <a:off x="783726" y="5308359"/>
            <a:ext cx="1583194" cy="792661"/>
          </a:xfrm>
          <a:prstGeom prst="rect">
            <a:avLst/>
          </a:prstGeom>
        </p:spPr>
        <p:txBody>
          <a:bodyPr wrap="square" lIns="0" tIns="0" rIns="0" bIns="0" anchor="ctr" anchorCtr="0">
            <a:noAutofit/>
          </a:bodyPr>
          <a:lstStyle/>
          <a:p>
            <a:pPr algn="ctr">
              <a:lnSpc>
                <a:spcPct val="80000"/>
              </a:lnSpc>
            </a:pPr>
            <a:r>
              <a:rPr lang="en-US" sz="1500" b="1" dirty="0">
                <a:solidFill>
                  <a:schemeClr val="tx1">
                    <a:lumMod val="65000"/>
                    <a:lumOff val="35000"/>
                  </a:schemeClr>
                </a:solidFill>
                <a:ea typeface="MS Mincho" panose="02020609040205080304" pitchFamily="49" charset="-128"/>
                <a:cs typeface="Arial" panose="020B0604020202020204" pitchFamily="34" charset="0"/>
              </a:rPr>
              <a:t>First 100 Days </a:t>
            </a:r>
            <a:endParaRPr lang="en-IE" sz="1500" b="1" dirty="0">
              <a:solidFill>
                <a:schemeClr val="tx1">
                  <a:lumMod val="65000"/>
                  <a:lumOff val="35000"/>
                </a:schemeClr>
              </a:solidFill>
              <a:ea typeface="MS Mincho" panose="02020609040205080304" pitchFamily="49" charset="-128"/>
              <a:cs typeface="Times New Roman" panose="02020603050405020304" pitchFamily="18" charset="0"/>
            </a:endParaRPr>
          </a:p>
          <a:p>
            <a:pPr algn="ctr">
              <a:lnSpc>
                <a:spcPct val="80000"/>
              </a:lnSpc>
            </a:pPr>
            <a:r>
              <a:rPr lang="en-US" sz="1400" i="1" dirty="0">
                <a:solidFill>
                  <a:schemeClr val="tx1">
                    <a:lumMod val="65000"/>
                    <a:lumOff val="35000"/>
                  </a:schemeClr>
                </a:solidFill>
                <a:ea typeface="MS Mincho" panose="02020609040205080304" pitchFamily="49" charset="-128"/>
                <a:cs typeface="Arial" panose="020B0604020202020204" pitchFamily="34" charset="0"/>
              </a:rPr>
              <a:t>(This was a major target milestone - delivered)</a:t>
            </a:r>
            <a:endParaRPr lang="en-IE" sz="1400" dirty="0">
              <a:solidFill>
                <a:schemeClr val="tx1">
                  <a:lumMod val="65000"/>
                  <a:lumOff val="35000"/>
                </a:schemeClr>
              </a:solidFill>
            </a:endParaRPr>
          </a:p>
        </p:txBody>
      </p:sp>
      <p:sp>
        <p:nvSpPr>
          <p:cNvPr id="12" name="Rectangle 11">
            <a:extLst>
              <a:ext uri="{FF2B5EF4-FFF2-40B4-BE49-F238E27FC236}">
                <a16:creationId xmlns:a16="http://schemas.microsoft.com/office/drawing/2014/main" id="{3042FA66-3E8C-4F7E-81B0-2D85CB855301}"/>
              </a:ext>
            </a:extLst>
          </p:cNvPr>
          <p:cNvSpPr/>
          <p:nvPr/>
        </p:nvSpPr>
        <p:spPr>
          <a:xfrm>
            <a:off x="10148070" y="2988881"/>
            <a:ext cx="1368000" cy="630378"/>
          </a:xfrm>
          <a:prstGeom prst="rect">
            <a:avLst/>
          </a:prstGeom>
        </p:spPr>
        <p:txBody>
          <a:bodyPr wrap="square" lIns="0" tIns="0" rIns="0" bIns="0" anchor="ctr" anchorCtr="0">
            <a:noAutofit/>
          </a:bodyPr>
          <a:lstStyle/>
          <a:p>
            <a:pPr algn="ctr">
              <a:lnSpc>
                <a:spcPct val="80000"/>
              </a:lnSpc>
              <a:spcBef>
                <a:spcPts val="600"/>
              </a:spcBef>
              <a:spcAft>
                <a:spcPts val="600"/>
              </a:spcAft>
            </a:pPr>
            <a:r>
              <a:rPr lang="en-US" sz="1500" dirty="0">
                <a:solidFill>
                  <a:schemeClr val="tx1">
                    <a:lumMod val="65000"/>
                    <a:lumOff val="35000"/>
                  </a:schemeClr>
                </a:solidFill>
                <a:ea typeface="MS Mincho" panose="02020609040205080304" pitchFamily="49" charset="-128"/>
                <a:cs typeface="Arial" panose="020B0604020202020204" pitchFamily="34" charset="0"/>
              </a:rPr>
              <a:t>Real-time Reporting And Engagement</a:t>
            </a:r>
            <a:endParaRPr lang="en-IE" sz="1500" dirty="0">
              <a:solidFill>
                <a:schemeClr val="tx1">
                  <a:lumMod val="65000"/>
                  <a:lumOff val="35000"/>
                </a:schemeClr>
              </a:solidFill>
              <a:effectLst/>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9416E5E8-0B20-4365-908F-C85FEE169182}"/>
              </a:ext>
            </a:extLst>
          </p:cNvPr>
          <p:cNvSpPr/>
          <p:nvPr/>
        </p:nvSpPr>
        <p:spPr>
          <a:xfrm>
            <a:off x="2523480" y="5722466"/>
            <a:ext cx="1154671" cy="302288"/>
          </a:xfrm>
          <a:prstGeom prst="rect">
            <a:avLst/>
          </a:prstGeom>
        </p:spPr>
        <p:txBody>
          <a:bodyPr wrap="square" lIns="0" tIns="0" rIns="0" bIns="0" anchor="ctr" anchorCtr="0">
            <a:noAutofit/>
          </a:bodyPr>
          <a:lstStyle/>
          <a:p>
            <a:pPr algn="ctr">
              <a:lnSpc>
                <a:spcPct val="80000"/>
              </a:lnSpc>
              <a:spcBef>
                <a:spcPts val="600"/>
              </a:spcBef>
              <a:spcAft>
                <a:spcPts val="600"/>
              </a:spcAft>
            </a:pPr>
            <a:r>
              <a:rPr lang="en-US" sz="1500" dirty="0">
                <a:solidFill>
                  <a:schemeClr val="tx1">
                    <a:lumMod val="65000"/>
                    <a:lumOff val="35000"/>
                  </a:schemeClr>
                </a:solidFill>
                <a:ea typeface="MS Mincho" panose="02020609040205080304" pitchFamily="49" charset="-128"/>
                <a:cs typeface="Arial" panose="020B0604020202020204" pitchFamily="34" charset="0"/>
              </a:rPr>
              <a:t>Training Sessions</a:t>
            </a:r>
            <a:endParaRPr lang="en-IE" sz="1500" dirty="0">
              <a:solidFill>
                <a:schemeClr val="tx1">
                  <a:lumMod val="65000"/>
                  <a:lumOff val="35000"/>
                </a:schemeClr>
              </a:solidFill>
              <a:effectLst/>
              <a:ea typeface="MS Mincho" panose="02020609040205080304" pitchFamily="49" charset="-128"/>
              <a:cs typeface="Times New Roman" panose="02020603050405020304" pitchFamily="18" charset="0"/>
            </a:endParaRPr>
          </a:p>
        </p:txBody>
      </p:sp>
      <p:sp>
        <p:nvSpPr>
          <p:cNvPr id="14" name="Rectangle 13">
            <a:extLst>
              <a:ext uri="{FF2B5EF4-FFF2-40B4-BE49-F238E27FC236}">
                <a16:creationId xmlns:a16="http://schemas.microsoft.com/office/drawing/2014/main" id="{953776BC-E30A-461C-8FAE-74F97C91D330}"/>
              </a:ext>
            </a:extLst>
          </p:cNvPr>
          <p:cNvSpPr/>
          <p:nvPr/>
        </p:nvSpPr>
        <p:spPr>
          <a:xfrm>
            <a:off x="3991296" y="5269564"/>
            <a:ext cx="1368000" cy="792667"/>
          </a:xfrm>
          <a:prstGeom prst="rect">
            <a:avLst/>
          </a:prstGeom>
        </p:spPr>
        <p:txBody>
          <a:bodyPr wrap="square" lIns="0" tIns="0" rIns="0" bIns="0" anchor="ctr" anchorCtr="0">
            <a:noAutofit/>
          </a:bodyPr>
          <a:lstStyle/>
          <a:p>
            <a:pPr algn="ctr">
              <a:lnSpc>
                <a:spcPct val="80000"/>
              </a:lnSpc>
              <a:spcBef>
                <a:spcPts val="600"/>
              </a:spcBef>
              <a:spcAft>
                <a:spcPts val="600"/>
              </a:spcAft>
            </a:pPr>
            <a:r>
              <a:rPr lang="en-US" sz="1500" dirty="0">
                <a:solidFill>
                  <a:schemeClr val="tx1">
                    <a:lumMod val="65000"/>
                    <a:lumOff val="35000"/>
                  </a:schemeClr>
                </a:solidFill>
                <a:ea typeface="MS Mincho" panose="02020609040205080304" pitchFamily="49" charset="-128"/>
                <a:cs typeface="Arial" panose="020B0604020202020204" pitchFamily="34" charset="0"/>
              </a:rPr>
              <a:t>Machine Learning For Sentiment Analysis</a:t>
            </a:r>
            <a:endParaRPr lang="en-IE" sz="1500" dirty="0">
              <a:solidFill>
                <a:schemeClr val="tx1">
                  <a:lumMod val="65000"/>
                  <a:lumOff val="35000"/>
                </a:schemeClr>
              </a:solidFill>
              <a:effectLst/>
              <a:ea typeface="MS Mincho" panose="02020609040205080304" pitchFamily="49" charset="-128"/>
              <a:cs typeface="Times New Roman" panose="02020603050405020304" pitchFamily="18" charset="0"/>
            </a:endParaRPr>
          </a:p>
        </p:txBody>
      </p:sp>
      <p:sp>
        <p:nvSpPr>
          <p:cNvPr id="15" name="Rectangle 14">
            <a:extLst>
              <a:ext uri="{FF2B5EF4-FFF2-40B4-BE49-F238E27FC236}">
                <a16:creationId xmlns:a16="http://schemas.microsoft.com/office/drawing/2014/main" id="{21F0723D-CDE5-40A7-B99A-0204413FBEA9}"/>
              </a:ext>
            </a:extLst>
          </p:cNvPr>
          <p:cNvSpPr/>
          <p:nvPr/>
        </p:nvSpPr>
        <p:spPr>
          <a:xfrm>
            <a:off x="5608788" y="5444527"/>
            <a:ext cx="1152322" cy="637639"/>
          </a:xfrm>
          <a:prstGeom prst="rect">
            <a:avLst/>
          </a:prstGeom>
        </p:spPr>
        <p:txBody>
          <a:bodyPr wrap="square" lIns="0" tIns="0" rIns="0" bIns="0" anchor="ctr" anchorCtr="0">
            <a:noAutofit/>
          </a:bodyPr>
          <a:lstStyle/>
          <a:p>
            <a:pPr algn="ctr">
              <a:lnSpc>
                <a:spcPct val="80000"/>
              </a:lnSpc>
              <a:spcBef>
                <a:spcPts val="600"/>
              </a:spcBef>
              <a:spcAft>
                <a:spcPts val="600"/>
              </a:spcAft>
            </a:pPr>
            <a:r>
              <a:rPr lang="en-US" sz="1500" dirty="0">
                <a:solidFill>
                  <a:schemeClr val="tx1">
                    <a:lumMod val="65000"/>
                    <a:lumOff val="35000"/>
                  </a:schemeClr>
                </a:solidFill>
                <a:ea typeface="MS Mincho" panose="02020609040205080304" pitchFamily="49" charset="-128"/>
                <a:cs typeface="Arial" panose="020B0604020202020204" pitchFamily="34" charset="0"/>
              </a:rPr>
              <a:t>External Bench-marking</a:t>
            </a:r>
            <a:endParaRPr lang="en-IE" sz="1500" dirty="0">
              <a:solidFill>
                <a:schemeClr val="tx1">
                  <a:lumMod val="65000"/>
                  <a:lumOff val="35000"/>
                </a:schemeClr>
              </a:solidFill>
              <a:effectLst/>
              <a:ea typeface="MS Mincho" panose="02020609040205080304" pitchFamily="49" charset="-128"/>
              <a:cs typeface="Times New Roman" panose="02020603050405020304" pitchFamily="18" charset="0"/>
            </a:endParaRPr>
          </a:p>
        </p:txBody>
      </p:sp>
      <p:sp>
        <p:nvSpPr>
          <p:cNvPr id="16" name="Rectangle 15">
            <a:extLst>
              <a:ext uri="{FF2B5EF4-FFF2-40B4-BE49-F238E27FC236}">
                <a16:creationId xmlns:a16="http://schemas.microsoft.com/office/drawing/2014/main" id="{1188A776-1A24-4AA1-B5AC-58E6B1E8ADDD}"/>
              </a:ext>
            </a:extLst>
          </p:cNvPr>
          <p:cNvSpPr/>
          <p:nvPr/>
        </p:nvSpPr>
        <p:spPr>
          <a:xfrm>
            <a:off x="7204617" y="5550180"/>
            <a:ext cx="1121671" cy="447787"/>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Quarterly Insight Reporting</a:t>
            </a:r>
            <a:endParaRPr lang="en-IE" sz="15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8EBFCC21-0CCD-419F-9541-913BFB9D6CA0}"/>
              </a:ext>
            </a:extLst>
          </p:cNvPr>
          <p:cNvSpPr/>
          <p:nvPr/>
        </p:nvSpPr>
        <p:spPr>
          <a:xfrm>
            <a:off x="8837849" y="5550180"/>
            <a:ext cx="1035760" cy="435867"/>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Stop, Think &amp; Act Sessions</a:t>
            </a:r>
            <a:endParaRPr lang="en-IE" sz="1500" dirty="0">
              <a:solidFill>
                <a:schemeClr val="tx1">
                  <a:lumMod val="65000"/>
                  <a:lumOff val="35000"/>
                </a:schemeClr>
              </a:solidFill>
            </a:endParaRPr>
          </a:p>
        </p:txBody>
      </p:sp>
      <p:sp>
        <p:nvSpPr>
          <p:cNvPr id="18" name="Rectangle 17">
            <a:extLst>
              <a:ext uri="{FF2B5EF4-FFF2-40B4-BE49-F238E27FC236}">
                <a16:creationId xmlns:a16="http://schemas.microsoft.com/office/drawing/2014/main" id="{19567944-E56E-4F8C-8E3F-CD7B545A9C9A}"/>
              </a:ext>
            </a:extLst>
          </p:cNvPr>
          <p:cNvSpPr/>
          <p:nvPr/>
        </p:nvSpPr>
        <p:spPr>
          <a:xfrm>
            <a:off x="10239663" y="5620772"/>
            <a:ext cx="1221068" cy="461394"/>
          </a:xfrm>
          <a:prstGeom prst="rect">
            <a:avLst/>
          </a:prstGeom>
        </p:spPr>
        <p:txBody>
          <a:bodyPr wrap="square" lIns="0" tIns="0" rIns="0" bIns="0" anchor="ctr" anchorCtr="0">
            <a:noAutofit/>
          </a:bodyPr>
          <a:lstStyle/>
          <a:p>
            <a:pPr algn="ctr">
              <a:lnSpc>
                <a:spcPct val="80000"/>
              </a:lnSpc>
              <a:spcBef>
                <a:spcPts val="600"/>
              </a:spcBef>
              <a:spcAft>
                <a:spcPts val="600"/>
              </a:spcAft>
            </a:pPr>
            <a:r>
              <a:rPr lang="en-US" sz="1500" dirty="0">
                <a:solidFill>
                  <a:schemeClr val="tx1">
                    <a:lumMod val="65000"/>
                    <a:lumOff val="35000"/>
                  </a:schemeClr>
                </a:solidFill>
                <a:ea typeface="MS Mincho" panose="02020609040205080304" pitchFamily="49" charset="-128"/>
                <a:cs typeface="Arial" panose="020B0604020202020204" pitchFamily="34" charset="0"/>
              </a:rPr>
              <a:t>Qualitative Deep Dives </a:t>
            </a:r>
            <a:endParaRPr lang="en-IE" sz="1500" dirty="0">
              <a:solidFill>
                <a:schemeClr val="tx1">
                  <a:lumMod val="65000"/>
                  <a:lumOff val="35000"/>
                </a:schemeClr>
              </a:solidFill>
              <a:effectLst/>
              <a:ea typeface="MS Mincho" panose="02020609040205080304" pitchFamily="49" charset="-128"/>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8E1F63D3-42BB-4E5C-BDF5-C21C0D57E2EE}"/>
              </a:ext>
            </a:extLst>
          </p:cNvPr>
          <p:cNvCxnSpPr>
            <a:cxnSpLocks/>
          </p:cNvCxnSpPr>
          <p:nvPr/>
        </p:nvCxnSpPr>
        <p:spPr>
          <a:xfrm>
            <a:off x="894878" y="3864259"/>
            <a:ext cx="10667814" cy="0"/>
          </a:xfrm>
          <a:prstGeom prst="line">
            <a:avLst/>
          </a:prstGeom>
          <a:ln w="28575">
            <a:solidFill>
              <a:srgbClr val="E20D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EA4C3A8-8382-42AE-A563-650AF1970C22}"/>
              </a:ext>
            </a:extLst>
          </p:cNvPr>
          <p:cNvCxnSpPr>
            <a:cxnSpLocks/>
          </p:cNvCxnSpPr>
          <p:nvPr/>
        </p:nvCxnSpPr>
        <p:spPr>
          <a:xfrm>
            <a:off x="894878" y="6303663"/>
            <a:ext cx="10661881" cy="0"/>
          </a:xfrm>
          <a:prstGeom prst="line">
            <a:avLst/>
          </a:prstGeom>
          <a:ln w="28575">
            <a:solidFill>
              <a:srgbClr val="E20DFC"/>
            </a:solidFill>
          </a:ln>
        </p:spPr>
        <p:style>
          <a:lnRef idx="1">
            <a:schemeClr val="accent1"/>
          </a:lnRef>
          <a:fillRef idx="0">
            <a:schemeClr val="accent1"/>
          </a:fillRef>
          <a:effectRef idx="0">
            <a:schemeClr val="accent1"/>
          </a:effectRef>
          <a:fontRef idx="minor">
            <a:schemeClr val="tx1"/>
          </a:fontRef>
        </p:style>
      </p:cxnSp>
      <p:sp>
        <p:nvSpPr>
          <p:cNvPr id="53" name="Oval 57">
            <a:extLst>
              <a:ext uri="{FF2B5EF4-FFF2-40B4-BE49-F238E27FC236}">
                <a16:creationId xmlns:a16="http://schemas.microsoft.com/office/drawing/2014/main" id="{2392C04B-7B01-4626-9DE4-F08ADFB3181D}"/>
              </a:ext>
            </a:extLst>
          </p:cNvPr>
          <p:cNvSpPr>
            <a:spLocks noChangeArrowheads="1"/>
          </p:cNvSpPr>
          <p:nvPr/>
        </p:nvSpPr>
        <p:spPr bwMode="auto">
          <a:xfrm>
            <a:off x="1132823"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1.</a:t>
            </a:r>
          </a:p>
        </p:txBody>
      </p:sp>
      <p:sp>
        <p:nvSpPr>
          <p:cNvPr id="55" name="Oval 57">
            <a:extLst>
              <a:ext uri="{FF2B5EF4-FFF2-40B4-BE49-F238E27FC236}">
                <a16:creationId xmlns:a16="http://schemas.microsoft.com/office/drawing/2014/main" id="{3CAD66E7-C469-4E31-A794-9E3AB05FB1EC}"/>
              </a:ext>
            </a:extLst>
          </p:cNvPr>
          <p:cNvSpPr>
            <a:spLocks noChangeArrowheads="1"/>
          </p:cNvSpPr>
          <p:nvPr/>
        </p:nvSpPr>
        <p:spPr bwMode="auto">
          <a:xfrm>
            <a:off x="2645500"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2.</a:t>
            </a:r>
          </a:p>
        </p:txBody>
      </p:sp>
      <p:sp>
        <p:nvSpPr>
          <p:cNvPr id="58" name="Oval 57">
            <a:extLst>
              <a:ext uri="{FF2B5EF4-FFF2-40B4-BE49-F238E27FC236}">
                <a16:creationId xmlns:a16="http://schemas.microsoft.com/office/drawing/2014/main" id="{ED285F27-EB53-4668-B55C-C2E7B4403266}"/>
              </a:ext>
            </a:extLst>
          </p:cNvPr>
          <p:cNvSpPr>
            <a:spLocks noChangeArrowheads="1"/>
          </p:cNvSpPr>
          <p:nvPr/>
        </p:nvSpPr>
        <p:spPr bwMode="auto">
          <a:xfrm>
            <a:off x="4290155"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3.</a:t>
            </a:r>
          </a:p>
        </p:txBody>
      </p:sp>
      <p:sp>
        <p:nvSpPr>
          <p:cNvPr id="59" name="Oval 57">
            <a:extLst>
              <a:ext uri="{FF2B5EF4-FFF2-40B4-BE49-F238E27FC236}">
                <a16:creationId xmlns:a16="http://schemas.microsoft.com/office/drawing/2014/main" id="{0307B4F8-DD06-4150-AD8E-940A9CDF4A0D}"/>
              </a:ext>
            </a:extLst>
          </p:cNvPr>
          <p:cNvSpPr>
            <a:spLocks noChangeArrowheads="1"/>
          </p:cNvSpPr>
          <p:nvPr/>
        </p:nvSpPr>
        <p:spPr bwMode="auto">
          <a:xfrm>
            <a:off x="5868821"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4.</a:t>
            </a:r>
          </a:p>
        </p:txBody>
      </p:sp>
      <p:sp>
        <p:nvSpPr>
          <p:cNvPr id="61" name="Oval 57">
            <a:extLst>
              <a:ext uri="{FF2B5EF4-FFF2-40B4-BE49-F238E27FC236}">
                <a16:creationId xmlns:a16="http://schemas.microsoft.com/office/drawing/2014/main" id="{98983277-1ADA-4ED1-91BC-DB72D2B9EB2D}"/>
              </a:ext>
            </a:extLst>
          </p:cNvPr>
          <p:cNvSpPr>
            <a:spLocks noChangeArrowheads="1"/>
          </p:cNvSpPr>
          <p:nvPr/>
        </p:nvSpPr>
        <p:spPr bwMode="auto">
          <a:xfrm>
            <a:off x="9026153"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6.</a:t>
            </a:r>
          </a:p>
        </p:txBody>
      </p:sp>
      <p:sp>
        <p:nvSpPr>
          <p:cNvPr id="62" name="Oval 57">
            <a:extLst>
              <a:ext uri="{FF2B5EF4-FFF2-40B4-BE49-F238E27FC236}">
                <a16:creationId xmlns:a16="http://schemas.microsoft.com/office/drawing/2014/main" id="{1BE98FBD-EC50-45B5-8480-0AE8444BE40C}"/>
              </a:ext>
            </a:extLst>
          </p:cNvPr>
          <p:cNvSpPr>
            <a:spLocks noChangeArrowheads="1"/>
          </p:cNvSpPr>
          <p:nvPr/>
        </p:nvSpPr>
        <p:spPr bwMode="auto">
          <a:xfrm>
            <a:off x="10604820" y="363025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7.</a:t>
            </a:r>
          </a:p>
        </p:txBody>
      </p:sp>
      <p:sp>
        <p:nvSpPr>
          <p:cNvPr id="63" name="Oval 57">
            <a:extLst>
              <a:ext uri="{FF2B5EF4-FFF2-40B4-BE49-F238E27FC236}">
                <a16:creationId xmlns:a16="http://schemas.microsoft.com/office/drawing/2014/main" id="{4A17D6CD-036B-47A0-8A75-BB91783F4A53}"/>
              </a:ext>
            </a:extLst>
          </p:cNvPr>
          <p:cNvSpPr>
            <a:spLocks noChangeArrowheads="1"/>
          </p:cNvSpPr>
          <p:nvPr/>
        </p:nvSpPr>
        <p:spPr bwMode="auto">
          <a:xfrm>
            <a:off x="1302506"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8.</a:t>
            </a:r>
          </a:p>
        </p:txBody>
      </p:sp>
      <p:sp>
        <p:nvSpPr>
          <p:cNvPr id="64" name="Oval 57">
            <a:extLst>
              <a:ext uri="{FF2B5EF4-FFF2-40B4-BE49-F238E27FC236}">
                <a16:creationId xmlns:a16="http://schemas.microsoft.com/office/drawing/2014/main" id="{C28C07BA-95C8-4EEC-AE7A-917D26688FF9}"/>
              </a:ext>
            </a:extLst>
          </p:cNvPr>
          <p:cNvSpPr>
            <a:spLocks noChangeArrowheads="1"/>
          </p:cNvSpPr>
          <p:nvPr/>
        </p:nvSpPr>
        <p:spPr bwMode="auto">
          <a:xfrm>
            <a:off x="2849525"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9.</a:t>
            </a:r>
          </a:p>
        </p:txBody>
      </p:sp>
      <p:sp>
        <p:nvSpPr>
          <p:cNvPr id="65" name="Oval 64">
            <a:extLst>
              <a:ext uri="{FF2B5EF4-FFF2-40B4-BE49-F238E27FC236}">
                <a16:creationId xmlns:a16="http://schemas.microsoft.com/office/drawing/2014/main" id="{A741DCEB-35CD-4E22-B13A-BD17F596D401}"/>
              </a:ext>
            </a:extLst>
          </p:cNvPr>
          <p:cNvSpPr>
            <a:spLocks noChangeArrowheads="1"/>
          </p:cNvSpPr>
          <p:nvPr/>
        </p:nvSpPr>
        <p:spPr bwMode="auto">
          <a:xfrm>
            <a:off x="4396544" y="6067419"/>
            <a:ext cx="4882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200" b="1" dirty="0">
                <a:solidFill>
                  <a:schemeClr val="bg1"/>
                </a:solidFill>
              </a:rPr>
              <a:t>10.</a:t>
            </a:r>
          </a:p>
        </p:txBody>
      </p:sp>
      <p:sp>
        <p:nvSpPr>
          <p:cNvPr id="66" name="Oval 57">
            <a:extLst>
              <a:ext uri="{FF2B5EF4-FFF2-40B4-BE49-F238E27FC236}">
                <a16:creationId xmlns:a16="http://schemas.microsoft.com/office/drawing/2014/main" id="{0508292A-8D3E-4D59-B4AB-FC0B84859124}"/>
              </a:ext>
            </a:extLst>
          </p:cNvPr>
          <p:cNvSpPr>
            <a:spLocks noChangeArrowheads="1"/>
          </p:cNvSpPr>
          <p:nvPr/>
        </p:nvSpPr>
        <p:spPr bwMode="auto">
          <a:xfrm>
            <a:off x="7510782"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0" tIns="18574" rIns="0" bIns="18574" numCol="1" anchor="ctr" anchorCtr="0" compatLnSpc="1">
            <a:prstTxWarp prst="textNoShape">
              <a:avLst/>
            </a:prstTxWarp>
          </a:bodyPr>
          <a:lstStyle/>
          <a:p>
            <a:pPr algn="ctr"/>
            <a:r>
              <a:rPr lang="en-US" sz="1200" b="1" dirty="0">
                <a:solidFill>
                  <a:schemeClr val="bg1"/>
                </a:solidFill>
                <a:latin typeface="+mn-lt"/>
              </a:rPr>
              <a:t>12.</a:t>
            </a:r>
          </a:p>
        </p:txBody>
      </p:sp>
      <p:sp>
        <p:nvSpPr>
          <p:cNvPr id="67" name="Oval 57">
            <a:extLst>
              <a:ext uri="{FF2B5EF4-FFF2-40B4-BE49-F238E27FC236}">
                <a16:creationId xmlns:a16="http://schemas.microsoft.com/office/drawing/2014/main" id="{8A0073AC-8AE2-4E75-AF6B-1331437E5C45}"/>
              </a:ext>
            </a:extLst>
          </p:cNvPr>
          <p:cNvSpPr>
            <a:spLocks noChangeArrowheads="1"/>
          </p:cNvSpPr>
          <p:nvPr/>
        </p:nvSpPr>
        <p:spPr bwMode="auto">
          <a:xfrm>
            <a:off x="9057801"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0" tIns="18574" rIns="0" bIns="18574" numCol="1" anchor="ctr" anchorCtr="0" compatLnSpc="1">
            <a:prstTxWarp prst="textNoShape">
              <a:avLst/>
            </a:prstTxWarp>
          </a:bodyPr>
          <a:lstStyle/>
          <a:p>
            <a:pPr algn="ctr"/>
            <a:r>
              <a:rPr lang="en-US" sz="1200" b="1" dirty="0">
                <a:solidFill>
                  <a:schemeClr val="bg1"/>
                </a:solidFill>
                <a:latin typeface="+mn-lt"/>
              </a:rPr>
              <a:t>13.</a:t>
            </a:r>
          </a:p>
        </p:txBody>
      </p:sp>
      <p:sp>
        <p:nvSpPr>
          <p:cNvPr id="68" name="Oval 57">
            <a:extLst>
              <a:ext uri="{FF2B5EF4-FFF2-40B4-BE49-F238E27FC236}">
                <a16:creationId xmlns:a16="http://schemas.microsoft.com/office/drawing/2014/main" id="{5344CB11-18AE-44A1-9E81-59A94AC381E8}"/>
              </a:ext>
            </a:extLst>
          </p:cNvPr>
          <p:cNvSpPr>
            <a:spLocks noChangeArrowheads="1"/>
          </p:cNvSpPr>
          <p:nvPr/>
        </p:nvSpPr>
        <p:spPr bwMode="auto">
          <a:xfrm>
            <a:off x="10604820"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0" tIns="18574" rIns="0" bIns="18574" numCol="1" anchor="ctr" anchorCtr="0" compatLnSpc="1">
            <a:prstTxWarp prst="textNoShape">
              <a:avLst/>
            </a:prstTxWarp>
          </a:bodyPr>
          <a:lstStyle/>
          <a:p>
            <a:pPr algn="ctr"/>
            <a:r>
              <a:rPr lang="en-US" sz="1200" b="1" dirty="0">
                <a:solidFill>
                  <a:schemeClr val="bg1"/>
                </a:solidFill>
                <a:latin typeface="+mn-lt"/>
              </a:rPr>
              <a:t>14.</a:t>
            </a:r>
          </a:p>
        </p:txBody>
      </p:sp>
      <p:sp>
        <p:nvSpPr>
          <p:cNvPr id="69" name="Oval 57">
            <a:extLst>
              <a:ext uri="{FF2B5EF4-FFF2-40B4-BE49-F238E27FC236}">
                <a16:creationId xmlns:a16="http://schemas.microsoft.com/office/drawing/2014/main" id="{B9BE0438-7C72-45EB-A825-7DD67CC3544A}"/>
              </a:ext>
            </a:extLst>
          </p:cNvPr>
          <p:cNvSpPr>
            <a:spLocks noChangeArrowheads="1"/>
          </p:cNvSpPr>
          <p:nvPr/>
        </p:nvSpPr>
        <p:spPr bwMode="auto">
          <a:xfrm>
            <a:off x="5963763" y="6067419"/>
            <a:ext cx="468000" cy="468000"/>
          </a:xfrm>
          <a:prstGeom prst="ellipse">
            <a:avLst/>
          </a:prstGeom>
          <a:solidFill>
            <a:srgbClr val="67C5EF"/>
          </a:solidFill>
          <a:ln w="9525" cap="flat">
            <a:solidFill>
              <a:srgbClr val="E20DFC"/>
            </a:solidFill>
            <a:prstDash val="solid"/>
            <a:miter lim="800000"/>
            <a:headEnd/>
            <a:tailEnd/>
          </a:ln>
        </p:spPr>
        <p:txBody>
          <a:bodyPr vert="horz" wrap="square" lIns="0" tIns="18574" rIns="0" bIns="18574" numCol="1" anchor="ctr" anchorCtr="0" compatLnSpc="1">
            <a:prstTxWarp prst="textNoShape">
              <a:avLst/>
            </a:prstTxWarp>
          </a:bodyPr>
          <a:lstStyle/>
          <a:p>
            <a:pPr algn="ctr"/>
            <a:r>
              <a:rPr lang="en-US" sz="1200" b="1" dirty="0">
                <a:solidFill>
                  <a:schemeClr val="bg1"/>
                </a:solidFill>
                <a:latin typeface="+mn-lt"/>
              </a:rPr>
              <a:t>11.</a:t>
            </a:r>
          </a:p>
        </p:txBody>
      </p:sp>
      <p:pic>
        <p:nvPicPr>
          <p:cNvPr id="23" name="Graphic 22" descr="Research">
            <a:extLst>
              <a:ext uri="{FF2B5EF4-FFF2-40B4-BE49-F238E27FC236}">
                <a16:creationId xmlns:a16="http://schemas.microsoft.com/office/drawing/2014/main" id="{42DF7556-E5F0-4367-877A-2E437ADFC1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255" y="2737152"/>
            <a:ext cx="504000" cy="504000"/>
          </a:xfrm>
          <a:prstGeom prst="rect">
            <a:avLst/>
          </a:prstGeom>
        </p:spPr>
      </p:pic>
      <p:pic>
        <p:nvPicPr>
          <p:cNvPr id="25" name="Graphic 24" descr="Presentation with bar chart">
            <a:extLst>
              <a:ext uri="{FF2B5EF4-FFF2-40B4-BE49-F238E27FC236}">
                <a16:creationId xmlns:a16="http://schemas.microsoft.com/office/drawing/2014/main" id="{FE5F7534-CAAE-459A-A3DE-915FB33B2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3887" y="4980264"/>
            <a:ext cx="504000" cy="504000"/>
          </a:xfrm>
          <a:prstGeom prst="rect">
            <a:avLst/>
          </a:prstGeom>
        </p:spPr>
      </p:pic>
      <p:pic>
        <p:nvPicPr>
          <p:cNvPr id="30" name="Graphic 29" descr="Bullseye">
            <a:extLst>
              <a:ext uri="{FF2B5EF4-FFF2-40B4-BE49-F238E27FC236}">
                <a16:creationId xmlns:a16="http://schemas.microsoft.com/office/drawing/2014/main" id="{7490AC8E-0D60-472D-ACC7-E3B63B5723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7677" y="4940527"/>
            <a:ext cx="504000" cy="504000"/>
          </a:xfrm>
          <a:prstGeom prst="rect">
            <a:avLst/>
          </a:prstGeom>
        </p:spPr>
      </p:pic>
      <p:pic>
        <p:nvPicPr>
          <p:cNvPr id="40" name="Graphic 39" descr="Gauge">
            <a:extLst>
              <a:ext uri="{FF2B5EF4-FFF2-40B4-BE49-F238E27FC236}">
                <a16:creationId xmlns:a16="http://schemas.microsoft.com/office/drawing/2014/main" id="{D37E114A-6876-44C9-9EB6-1681102B79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59170" y="2584302"/>
            <a:ext cx="504000" cy="504000"/>
          </a:xfrm>
          <a:prstGeom prst="rect">
            <a:avLst/>
          </a:prstGeom>
        </p:spPr>
      </p:pic>
      <p:pic>
        <p:nvPicPr>
          <p:cNvPr id="42" name="Graphic 41" descr="Hourglass">
            <a:extLst>
              <a:ext uri="{FF2B5EF4-FFF2-40B4-BE49-F238E27FC236}">
                <a16:creationId xmlns:a16="http://schemas.microsoft.com/office/drawing/2014/main" id="{1CACDCD5-2824-4EC7-BC34-5BDE598410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17958" y="4735309"/>
            <a:ext cx="504000" cy="504000"/>
          </a:xfrm>
          <a:prstGeom prst="rect">
            <a:avLst/>
          </a:prstGeom>
        </p:spPr>
      </p:pic>
      <p:pic>
        <p:nvPicPr>
          <p:cNvPr id="44" name="Graphic 43" descr="Gears">
            <a:extLst>
              <a:ext uri="{FF2B5EF4-FFF2-40B4-BE49-F238E27FC236}">
                <a16:creationId xmlns:a16="http://schemas.microsoft.com/office/drawing/2014/main" id="{93483F0F-42CD-48C7-83E8-7501EF468C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80070" y="5096331"/>
            <a:ext cx="504000" cy="504000"/>
          </a:xfrm>
          <a:prstGeom prst="rect">
            <a:avLst/>
          </a:prstGeom>
        </p:spPr>
      </p:pic>
      <p:pic>
        <p:nvPicPr>
          <p:cNvPr id="71" name="Graphic 70" descr="Lightbulb">
            <a:extLst>
              <a:ext uri="{FF2B5EF4-FFF2-40B4-BE49-F238E27FC236}">
                <a16:creationId xmlns:a16="http://schemas.microsoft.com/office/drawing/2014/main" id="{DEABE476-5B6E-434A-A184-051C902A050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10782" y="4951761"/>
            <a:ext cx="504000" cy="504000"/>
          </a:xfrm>
          <a:prstGeom prst="rect">
            <a:avLst/>
          </a:prstGeom>
        </p:spPr>
      </p:pic>
      <p:pic>
        <p:nvPicPr>
          <p:cNvPr id="75" name="Graphic 74" descr="Checklist">
            <a:extLst>
              <a:ext uri="{FF2B5EF4-FFF2-40B4-BE49-F238E27FC236}">
                <a16:creationId xmlns:a16="http://schemas.microsoft.com/office/drawing/2014/main" id="{FC10A636-B6BB-4B9C-826D-6B0F27AE71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56303" y="2477160"/>
            <a:ext cx="504000" cy="504000"/>
          </a:xfrm>
          <a:prstGeom prst="rect">
            <a:avLst/>
          </a:prstGeom>
        </p:spPr>
      </p:pic>
      <p:pic>
        <p:nvPicPr>
          <p:cNvPr id="79" name="Graphic 78" descr="Meeting">
            <a:extLst>
              <a:ext uri="{FF2B5EF4-FFF2-40B4-BE49-F238E27FC236}">
                <a16:creationId xmlns:a16="http://schemas.microsoft.com/office/drawing/2014/main" id="{8F3F6A6A-CD06-4F9A-BEE7-3C6B1956B0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31741" y="2424963"/>
            <a:ext cx="504000" cy="504000"/>
          </a:xfrm>
          <a:prstGeom prst="rect">
            <a:avLst/>
          </a:prstGeom>
        </p:spPr>
      </p:pic>
      <p:grpSp>
        <p:nvGrpSpPr>
          <p:cNvPr id="86" name="Group 85">
            <a:extLst>
              <a:ext uri="{FF2B5EF4-FFF2-40B4-BE49-F238E27FC236}">
                <a16:creationId xmlns:a16="http://schemas.microsoft.com/office/drawing/2014/main" id="{98B5B53A-A500-498C-B388-BD6F659EF728}"/>
              </a:ext>
            </a:extLst>
          </p:cNvPr>
          <p:cNvGrpSpPr/>
          <p:nvPr/>
        </p:nvGrpSpPr>
        <p:grpSpPr>
          <a:xfrm>
            <a:off x="4282702" y="2631750"/>
            <a:ext cx="504000" cy="766065"/>
            <a:chOff x="5019608" y="1304171"/>
            <a:chExt cx="651984" cy="975128"/>
          </a:xfrm>
          <a:solidFill>
            <a:schemeClr val="tx1">
              <a:lumMod val="65000"/>
              <a:lumOff val="35000"/>
            </a:schemeClr>
          </a:solidFill>
        </p:grpSpPr>
        <p:pic>
          <p:nvPicPr>
            <p:cNvPr id="81" name="Graphic 80" descr="Single gear">
              <a:extLst>
                <a:ext uri="{FF2B5EF4-FFF2-40B4-BE49-F238E27FC236}">
                  <a16:creationId xmlns:a16="http://schemas.microsoft.com/office/drawing/2014/main" id="{CBD20E26-699B-4A1E-80DF-B3B8B5D73AD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19608" y="1304171"/>
              <a:ext cx="632240" cy="632240"/>
            </a:xfrm>
            <a:prstGeom prst="rect">
              <a:avLst/>
            </a:prstGeom>
          </p:spPr>
        </p:pic>
        <p:pic>
          <p:nvPicPr>
            <p:cNvPr id="83" name="Graphic 82" descr="Open hand">
              <a:extLst>
                <a:ext uri="{FF2B5EF4-FFF2-40B4-BE49-F238E27FC236}">
                  <a16:creationId xmlns:a16="http://schemas.microsoft.com/office/drawing/2014/main" id="{5ADDA23C-BE57-4258-9ABD-823EC407FF1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39352" y="1647059"/>
              <a:ext cx="632240" cy="632240"/>
            </a:xfrm>
            <a:prstGeom prst="rect">
              <a:avLst/>
            </a:prstGeom>
          </p:spPr>
        </p:pic>
      </p:grpSp>
      <p:pic>
        <p:nvPicPr>
          <p:cNvPr id="85" name="Graphic 84" descr="Receiver">
            <a:extLst>
              <a:ext uri="{FF2B5EF4-FFF2-40B4-BE49-F238E27FC236}">
                <a16:creationId xmlns:a16="http://schemas.microsoft.com/office/drawing/2014/main" id="{D16A50BB-D31C-4DD5-9BD7-692A7666C28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776481" y="2662872"/>
            <a:ext cx="504000" cy="504000"/>
          </a:xfrm>
          <a:prstGeom prst="rect">
            <a:avLst/>
          </a:prstGeom>
        </p:spPr>
      </p:pic>
      <p:pic>
        <p:nvPicPr>
          <p:cNvPr id="90" name="Graphic 89" descr="Server">
            <a:extLst>
              <a:ext uri="{FF2B5EF4-FFF2-40B4-BE49-F238E27FC236}">
                <a16:creationId xmlns:a16="http://schemas.microsoft.com/office/drawing/2014/main" id="{8619EC15-8B50-4E1C-ACFC-88FD82BD361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13566" y="4750878"/>
            <a:ext cx="504000" cy="504000"/>
          </a:xfrm>
          <a:prstGeom prst="rect">
            <a:avLst/>
          </a:prstGeom>
        </p:spPr>
      </p:pic>
      <p:pic>
        <p:nvPicPr>
          <p:cNvPr id="92" name="Graphic 91" descr="Classroom">
            <a:extLst>
              <a:ext uri="{FF2B5EF4-FFF2-40B4-BE49-F238E27FC236}">
                <a16:creationId xmlns:a16="http://schemas.microsoft.com/office/drawing/2014/main" id="{E3BE6FC1-9721-4B2F-B9F7-BF3D3C50330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812222" y="5120809"/>
            <a:ext cx="571446" cy="571446"/>
          </a:xfrm>
          <a:prstGeom prst="rect">
            <a:avLst/>
          </a:prstGeom>
        </p:spPr>
      </p:pic>
      <p:sp>
        <p:nvSpPr>
          <p:cNvPr id="48" name="Rectangle 47">
            <a:extLst>
              <a:ext uri="{FF2B5EF4-FFF2-40B4-BE49-F238E27FC236}">
                <a16:creationId xmlns:a16="http://schemas.microsoft.com/office/drawing/2014/main" id="{93E78338-D902-488F-A083-5579AC21FA7E}"/>
              </a:ext>
            </a:extLst>
          </p:cNvPr>
          <p:cNvSpPr/>
          <p:nvPr/>
        </p:nvSpPr>
        <p:spPr>
          <a:xfrm>
            <a:off x="515385" y="1229291"/>
            <a:ext cx="9900531" cy="461665"/>
          </a:xfrm>
          <a:prstGeom prst="rect">
            <a:avLst/>
          </a:prstGeom>
        </p:spPr>
        <p:txBody>
          <a:bodyPr wrap="none">
            <a:spAutoFit/>
          </a:bodyPr>
          <a:lstStyle/>
          <a:p>
            <a:r>
              <a:rPr lang="en-IE" sz="2400" b="1" dirty="0">
                <a:solidFill>
                  <a:schemeClr val="tx1">
                    <a:lumMod val="50000"/>
                    <a:lumOff val="50000"/>
                  </a:schemeClr>
                </a:solidFill>
              </a:rPr>
              <a:t>B&amp;A had to design and implement a very complex and integrated CXX study.</a:t>
            </a:r>
          </a:p>
        </p:txBody>
      </p:sp>
      <p:sp>
        <p:nvSpPr>
          <p:cNvPr id="49" name="Rectangle 48">
            <a:extLst>
              <a:ext uri="{FF2B5EF4-FFF2-40B4-BE49-F238E27FC236}">
                <a16:creationId xmlns:a16="http://schemas.microsoft.com/office/drawing/2014/main" id="{778E113D-59F7-4FC4-919B-599EA98C8586}"/>
              </a:ext>
            </a:extLst>
          </p:cNvPr>
          <p:cNvSpPr/>
          <p:nvPr/>
        </p:nvSpPr>
        <p:spPr>
          <a:xfrm>
            <a:off x="515385" y="1667181"/>
            <a:ext cx="9753599" cy="407035"/>
          </a:xfrm>
          <a:prstGeom prst="rect">
            <a:avLst/>
          </a:prstGeom>
        </p:spPr>
        <p:txBody>
          <a:bodyPr wrap="square">
            <a:spAutoFit/>
          </a:bodyPr>
          <a:lstStyle/>
          <a:p>
            <a:pPr>
              <a:lnSpc>
                <a:spcPct val="107000"/>
              </a:lnSpc>
              <a:spcBef>
                <a:spcPts val="600"/>
              </a:spcBef>
              <a:spcAft>
                <a:spcPts val="800"/>
              </a:spcAft>
            </a:pPr>
            <a:r>
              <a:rPr lang="en-IE"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One of the key objectives delivered was to be up and running with 100 days - no mean feat.</a:t>
            </a:r>
          </a:p>
        </p:txBody>
      </p:sp>
      <p:sp>
        <p:nvSpPr>
          <p:cNvPr id="50" name="Rectangle 49">
            <a:extLst>
              <a:ext uri="{FF2B5EF4-FFF2-40B4-BE49-F238E27FC236}">
                <a16:creationId xmlns:a16="http://schemas.microsoft.com/office/drawing/2014/main" id="{83FBB06A-82FF-4286-B226-BD1A06A1564C}"/>
              </a:ext>
            </a:extLst>
          </p:cNvPr>
          <p:cNvSpPr/>
          <p:nvPr/>
        </p:nvSpPr>
        <p:spPr>
          <a:xfrm>
            <a:off x="6915959" y="3067016"/>
            <a:ext cx="1544502" cy="552243"/>
          </a:xfrm>
          <a:prstGeom prst="rect">
            <a:avLst/>
          </a:prstGeom>
        </p:spPr>
        <p:txBody>
          <a:bodyPr wrap="square" lIns="0" tIns="0" rIns="0" bIns="0" anchor="ctr" anchorCtr="0">
            <a:noAutofit/>
          </a:bodyPr>
          <a:lstStyle/>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Restful API/</a:t>
            </a:r>
          </a:p>
          <a:p>
            <a:pPr algn="ctr">
              <a:lnSpc>
                <a:spcPct val="80000"/>
              </a:lnSpc>
            </a:pPr>
            <a:r>
              <a:rPr lang="en-US" sz="1500" dirty="0">
                <a:solidFill>
                  <a:schemeClr val="tx1">
                    <a:lumMod val="65000"/>
                    <a:lumOff val="35000"/>
                  </a:schemeClr>
                </a:solidFill>
                <a:ea typeface="MS Mincho" panose="02020609040205080304" pitchFamily="49" charset="-128"/>
                <a:cs typeface="Arial" panose="020B0604020202020204" pitchFamily="34" charset="0"/>
              </a:rPr>
              <a:t>31 feeds/Data Security Protocols</a:t>
            </a:r>
            <a:endParaRPr lang="en-IE" sz="1500" dirty="0">
              <a:solidFill>
                <a:schemeClr val="tx1">
                  <a:lumMod val="65000"/>
                  <a:lumOff val="35000"/>
                </a:schemeClr>
              </a:solidFill>
            </a:endParaRPr>
          </a:p>
        </p:txBody>
      </p:sp>
      <p:sp>
        <p:nvSpPr>
          <p:cNvPr id="51" name="Oval 57">
            <a:extLst>
              <a:ext uri="{FF2B5EF4-FFF2-40B4-BE49-F238E27FC236}">
                <a16:creationId xmlns:a16="http://schemas.microsoft.com/office/drawing/2014/main" id="{DDD913B0-32C3-4089-9662-1E2B4A4CBF1C}"/>
              </a:ext>
            </a:extLst>
          </p:cNvPr>
          <p:cNvSpPr>
            <a:spLocks noChangeArrowheads="1"/>
          </p:cNvSpPr>
          <p:nvPr/>
        </p:nvSpPr>
        <p:spPr bwMode="auto">
          <a:xfrm>
            <a:off x="7447487" y="3622403"/>
            <a:ext cx="468000" cy="468000"/>
          </a:xfrm>
          <a:prstGeom prst="ellipse">
            <a:avLst/>
          </a:prstGeom>
          <a:solidFill>
            <a:srgbClr val="67C5EF"/>
          </a:solidFill>
          <a:ln w="9525" cap="flat">
            <a:solidFill>
              <a:srgbClr val="E20DFC"/>
            </a:solidFill>
            <a:prstDash val="solid"/>
            <a:miter lim="800000"/>
            <a:headEnd/>
            <a:tailEnd/>
          </a:ln>
        </p:spPr>
        <p:txBody>
          <a:bodyPr vert="horz" wrap="square" lIns="72000" tIns="18574" rIns="72000" bIns="18574" numCol="1" anchor="ctr" anchorCtr="0" compatLnSpc="1">
            <a:prstTxWarp prst="textNoShape">
              <a:avLst/>
            </a:prstTxWarp>
          </a:bodyPr>
          <a:lstStyle/>
          <a:p>
            <a:pPr algn="ctr"/>
            <a:r>
              <a:rPr lang="en-US" sz="1400" b="1" dirty="0">
                <a:solidFill>
                  <a:schemeClr val="bg1"/>
                </a:solidFill>
                <a:latin typeface="+mn-lt"/>
              </a:rPr>
              <a:t>5.</a:t>
            </a:r>
          </a:p>
        </p:txBody>
      </p:sp>
      <p:sp>
        <p:nvSpPr>
          <p:cNvPr id="4" name="Oval 3">
            <a:extLst>
              <a:ext uri="{FF2B5EF4-FFF2-40B4-BE49-F238E27FC236}">
                <a16:creationId xmlns:a16="http://schemas.microsoft.com/office/drawing/2014/main" id="{0317BD45-B05A-4702-86FE-39C4D540223F}"/>
              </a:ext>
            </a:extLst>
          </p:cNvPr>
          <p:cNvSpPr/>
          <p:nvPr/>
        </p:nvSpPr>
        <p:spPr>
          <a:xfrm>
            <a:off x="2135652" y="2286760"/>
            <a:ext cx="1483559" cy="1882823"/>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227615E7-2B5A-4A9E-B060-79C9BC8DA851}"/>
              </a:ext>
            </a:extLst>
          </p:cNvPr>
          <p:cNvPicPr>
            <a:picLocks noChangeAspect="1"/>
          </p:cNvPicPr>
          <p:nvPr/>
        </p:nvPicPr>
        <p:blipFill>
          <a:blip r:embed="rId31">
            <a:duotone>
              <a:prstClr val="black"/>
              <a:srgbClr val="44546A">
                <a:tint val="45000"/>
                <a:satMod val="400000"/>
              </a:srgbClr>
            </a:duotone>
            <a:extLst>
              <a:ext uri="{BEBA8EAE-BF5A-486C-A8C5-ECC9F3942E4B}">
                <a14:imgProps xmlns:a14="http://schemas.microsoft.com/office/drawing/2010/main">
                  <a14:imgLayer r:embed="rId32">
                    <a14:imgEffect>
                      <a14:backgroundRemoval t="1778" b="97778" l="4000" r="95111">
                        <a14:foregroundMark x1="48000" y1="95111" x2="57333" y2="97778"/>
                        <a14:foregroundMark x1="50222" y1="7556" x2="43556" y2="2222"/>
                        <a14:foregroundMark x1="8444" y1="40444" x2="4000" y2="36444"/>
                        <a14:foregroundMark x1="20000" y1="22667" x2="26222" y2="28889"/>
                        <a14:foregroundMark x1="32889" y1="18667" x2="40000" y2="25333"/>
                        <a14:foregroundMark x1="90222" y1="60889" x2="91111" y2="57333"/>
                        <a14:foregroundMark x1="95111" y1="48889" x2="94222" y2="45333"/>
                      </a14:backgroundRemoval>
                    </a14:imgEffect>
                  </a14:imgLayer>
                </a14:imgProps>
              </a:ext>
            </a:extLst>
          </a:blip>
          <a:stretch>
            <a:fillRect/>
          </a:stretch>
        </p:blipFill>
        <p:spPr>
          <a:xfrm>
            <a:off x="7316984" y="2381436"/>
            <a:ext cx="605957" cy="605957"/>
          </a:xfrm>
          <a:prstGeom prst="rect">
            <a:avLst/>
          </a:prstGeom>
        </p:spPr>
      </p:pic>
      <p:sp>
        <p:nvSpPr>
          <p:cNvPr id="56" name="Oval 55">
            <a:extLst>
              <a:ext uri="{FF2B5EF4-FFF2-40B4-BE49-F238E27FC236}">
                <a16:creationId xmlns:a16="http://schemas.microsoft.com/office/drawing/2014/main" id="{9CF64433-B660-4AB6-A18F-559E30170FDF}"/>
              </a:ext>
            </a:extLst>
          </p:cNvPr>
          <p:cNvSpPr/>
          <p:nvPr/>
        </p:nvSpPr>
        <p:spPr>
          <a:xfrm>
            <a:off x="3789591" y="2286760"/>
            <a:ext cx="1483559" cy="1882823"/>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7" name="Oval 56">
            <a:extLst>
              <a:ext uri="{FF2B5EF4-FFF2-40B4-BE49-F238E27FC236}">
                <a16:creationId xmlns:a16="http://schemas.microsoft.com/office/drawing/2014/main" id="{68F1A4E7-0E8A-4423-BB50-0FD47734C93D}"/>
              </a:ext>
            </a:extLst>
          </p:cNvPr>
          <p:cNvSpPr/>
          <p:nvPr/>
        </p:nvSpPr>
        <p:spPr>
          <a:xfrm>
            <a:off x="807521" y="4565048"/>
            <a:ext cx="1483559" cy="2070566"/>
          </a:xfrm>
          <a:prstGeom prst="ellipse">
            <a:avLst/>
          </a:prstGeom>
          <a:noFill/>
          <a:ln w="1905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979334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2"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2"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grpId="2"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2"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2"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par>
                                <p:cTn id="29" presetID="22" presetClass="entr" presetSubtype="8" fill="hold" grpId="2"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2"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2"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par>
                                <p:cTn id="38" presetID="22" presetClass="entr" presetSubtype="8" fill="hold" grpId="2"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par>
                                <p:cTn id="41" presetID="22" presetClass="entr" presetSubtype="8" fill="hold" grpId="2"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left)">
                                      <p:cBhvr>
                                        <p:cTn id="52" dur="500"/>
                                        <p:tgtEl>
                                          <p:spTgt spid="75"/>
                                        </p:tgtEl>
                                      </p:cBhvr>
                                    </p:animEffect>
                                  </p:childTnLst>
                                </p:cTn>
                              </p:par>
                              <p:par>
                                <p:cTn id="53" presetID="22" presetClass="entr" presetSubtype="8"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wipe(left)">
                                      <p:cBhvr>
                                        <p:cTn id="55" dur="500"/>
                                        <p:tgtEl>
                                          <p:spTgt spid="79"/>
                                        </p:tgtEl>
                                      </p:cBhvr>
                                    </p:animEffect>
                                  </p:childTnLst>
                                </p:cTn>
                              </p:par>
                              <p:par>
                                <p:cTn id="56" presetID="22" presetClass="entr" presetSubtype="8" fill="hold"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500"/>
                                        <p:tgtEl>
                                          <p:spTgt spid="86"/>
                                        </p:tgtEl>
                                      </p:cBhvr>
                                    </p:animEffect>
                                  </p:childTnLst>
                                </p:cTn>
                              </p:par>
                              <p:par>
                                <p:cTn id="59" presetID="22" presetClass="entr" presetSubtype="8" fill="hold"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wipe(left)">
                                      <p:cBhvr>
                                        <p:cTn id="61" dur="500"/>
                                        <p:tgtEl>
                                          <p:spTgt spid="85"/>
                                        </p:tgtEl>
                                      </p:cBhvr>
                                    </p:animEffect>
                                  </p:childTnLst>
                                </p:cTn>
                              </p:par>
                              <p:par>
                                <p:cTn id="62" presetID="22" presetClass="entr" presetSubtype="8" fill="hold" grpId="2"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left)">
                                      <p:cBhvr>
                                        <p:cTn id="64" dur="500"/>
                                        <p:tgtEl>
                                          <p:spTgt spid="50"/>
                                        </p:tgtEl>
                                      </p:cBhvr>
                                    </p:animEffect>
                                  </p:childTnLst>
                                </p:cTn>
                              </p:par>
                              <p:par>
                                <p:cTn id="65" presetID="22" presetClass="entr" presetSubtype="8" fill="hold" grpId="2"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left)">
                                      <p:cBhvr>
                                        <p:cTn id="67" dur="500"/>
                                        <p:tgtEl>
                                          <p:spTgt spid="51"/>
                                        </p:tgtEl>
                                      </p:cBhvr>
                                    </p:animEffect>
                                  </p:childTnLst>
                                </p:cTn>
                              </p:par>
                              <p:par>
                                <p:cTn id="68" presetID="22" presetClass="entr" presetSubtype="8" fill="hold" grpId="2"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par>
                                <p:cTn id="71" presetID="22" presetClass="entr" presetSubtype="8"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par>
                                <p:cTn id="74" presetID="22" presetClass="entr" presetSubtype="8" fill="hold" grpId="2"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left)">
                                      <p:cBhvr>
                                        <p:cTn id="76" dur="500"/>
                                        <p:tgtEl>
                                          <p:spTgt spid="5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left)">
                                      <p:cBhvr>
                                        <p:cTn id="81" dur="500"/>
                                        <p:tgtEl>
                                          <p:spTgt spid="1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ipe(left)">
                                      <p:cBhvr>
                                        <p:cTn id="84" dur="500"/>
                                        <p:tgtEl>
                                          <p:spTgt spid="1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cTn>
                              </p:par>
                              <p:par>
                                <p:cTn id="100" presetID="22" presetClass="entr" presetSubtype="8"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left)">
                                      <p:cBhvr>
                                        <p:cTn id="102" dur="500"/>
                                        <p:tgtEl>
                                          <p:spTgt spid="46"/>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left)">
                                      <p:cBhvr>
                                        <p:cTn id="105" dur="500"/>
                                        <p:tgtEl>
                                          <p:spTgt spid="6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wipe(left)">
                                      <p:cBhvr>
                                        <p:cTn id="108" dur="500"/>
                                        <p:tgtEl>
                                          <p:spTgt spid="64"/>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wipe(left)">
                                      <p:cBhvr>
                                        <p:cTn id="111" dur="500"/>
                                        <p:tgtEl>
                                          <p:spTgt spid="6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wipe(left)">
                                      <p:cBhvr>
                                        <p:cTn id="114" dur="500"/>
                                        <p:tgtEl>
                                          <p:spTgt spid="66"/>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wipe(left)">
                                      <p:cBhvr>
                                        <p:cTn id="117" dur="500"/>
                                        <p:tgtEl>
                                          <p:spTgt spid="67"/>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wipe(left)">
                                      <p:cBhvr>
                                        <p:cTn id="120" dur="500"/>
                                        <p:tgtEl>
                                          <p:spTgt spid="68"/>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wipe(left)">
                                      <p:cBhvr>
                                        <p:cTn id="123" dur="500"/>
                                        <p:tgtEl>
                                          <p:spTgt spid="69"/>
                                        </p:tgtEl>
                                      </p:cBhvr>
                                    </p:animEffect>
                                  </p:childTnLst>
                                </p:cTn>
                              </p:par>
                              <p:par>
                                <p:cTn id="124" presetID="22" presetClass="entr" presetSubtype="8" fill="hold" nodeType="with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wipe(left)">
                                      <p:cBhvr>
                                        <p:cTn id="126" dur="500"/>
                                        <p:tgtEl>
                                          <p:spTgt spid="25"/>
                                        </p:tgtEl>
                                      </p:cBhvr>
                                    </p:animEffect>
                                  </p:childTnLst>
                                </p:cTn>
                              </p:par>
                              <p:par>
                                <p:cTn id="127" presetID="22" presetClass="entr" presetSubtype="8" fill="hold" nodeType="with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wipe(left)">
                                      <p:cBhvr>
                                        <p:cTn id="129" dur="500"/>
                                        <p:tgtEl>
                                          <p:spTgt spid="30"/>
                                        </p:tgtEl>
                                      </p:cBhvr>
                                    </p:animEffect>
                                  </p:childTnLst>
                                </p:cTn>
                              </p:par>
                              <p:par>
                                <p:cTn id="130" presetID="22" presetClass="entr" presetSubtype="8" fill="hold"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wipe(left)">
                                      <p:cBhvr>
                                        <p:cTn id="132" dur="500"/>
                                        <p:tgtEl>
                                          <p:spTgt spid="42"/>
                                        </p:tgtEl>
                                      </p:cBhvr>
                                    </p:animEffect>
                                  </p:childTnLst>
                                </p:cTn>
                              </p:par>
                              <p:par>
                                <p:cTn id="133" presetID="22" presetClass="entr" presetSubtype="8" fill="hold"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nodeType="with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wipe(left)">
                                      <p:cBhvr>
                                        <p:cTn id="138" dur="500"/>
                                        <p:tgtEl>
                                          <p:spTgt spid="71"/>
                                        </p:tgtEl>
                                      </p:cBhvr>
                                    </p:animEffect>
                                  </p:childTnLst>
                                </p:cTn>
                              </p:par>
                              <p:par>
                                <p:cTn id="139" presetID="22" presetClass="entr" presetSubtype="8" fill="hold"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wipe(left)">
                                      <p:cBhvr>
                                        <p:cTn id="141" dur="500"/>
                                        <p:tgtEl>
                                          <p:spTgt spid="90"/>
                                        </p:tgtEl>
                                      </p:cBhvr>
                                    </p:animEffect>
                                  </p:childTnLst>
                                </p:cTn>
                              </p:par>
                              <p:par>
                                <p:cTn id="142" presetID="22" presetClass="entr" presetSubtype="8" fill="hold" nodeType="with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57"/>
                                        </p:tgtEl>
                                        <p:attrNameLst>
                                          <p:attrName>style.visibility</p:attrName>
                                        </p:attrNameLst>
                                      </p:cBhvr>
                                      <p:to>
                                        <p:strVal val="visible"/>
                                      </p:to>
                                    </p:set>
                                    <p:animEffect transition="in" filter="wipe(left)">
                                      <p:cBhvr>
                                        <p:cTn id="1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5" grpId="2"/>
      <p:bldP spid="32" grpId="2"/>
      <p:bldP spid="9" grpId="2"/>
      <p:bldP spid="10" grpId="2"/>
      <p:bldP spid="11" grpId="0"/>
      <p:bldP spid="12" grpId="2"/>
      <p:bldP spid="13" grpId="0"/>
      <p:bldP spid="14" grpId="0"/>
      <p:bldP spid="15" grpId="0"/>
      <p:bldP spid="16" grpId="0"/>
      <p:bldP spid="17" grpId="0"/>
      <p:bldP spid="18" grpId="0"/>
      <p:bldP spid="53" grpId="2" animBg="1"/>
      <p:bldP spid="55" grpId="2" animBg="1"/>
      <p:bldP spid="58" grpId="2" animBg="1"/>
      <p:bldP spid="59" grpId="2" animBg="1"/>
      <p:bldP spid="61" grpId="2" animBg="1"/>
      <p:bldP spid="62" grpId="2" animBg="1"/>
      <p:bldP spid="63" grpId="0" animBg="1"/>
      <p:bldP spid="64" grpId="0" animBg="1"/>
      <p:bldP spid="65" grpId="0" animBg="1"/>
      <p:bldP spid="66" grpId="0" animBg="1"/>
      <p:bldP spid="67" grpId="0" animBg="1"/>
      <p:bldP spid="68" grpId="0" animBg="1"/>
      <p:bldP spid="69" grpId="0" animBg="1"/>
      <p:bldP spid="50" grpId="2"/>
      <p:bldP spid="51" grpId="2" animBg="1"/>
      <p:bldP spid="4" grpId="2" animBg="1"/>
      <p:bldP spid="56" grpId="2"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313E-E230-4432-BA25-449E6C6F1B28}"/>
              </a:ext>
            </a:extLst>
          </p:cNvPr>
          <p:cNvSpPr>
            <a:spLocks noGrp="1"/>
          </p:cNvSpPr>
          <p:nvPr>
            <p:ph type="title"/>
          </p:nvPr>
        </p:nvSpPr>
        <p:spPr>
          <a:xfrm>
            <a:off x="608001" y="1188974"/>
            <a:ext cx="9020896" cy="571446"/>
          </a:xfrm>
        </p:spPr>
        <p:txBody>
          <a:bodyPr>
            <a:noAutofit/>
          </a:bodyPr>
          <a:lstStyle/>
          <a:p>
            <a:r>
              <a:rPr lang="en-IE" dirty="0">
                <a:solidFill>
                  <a:schemeClr val="tx1">
                    <a:lumMod val="50000"/>
                    <a:lumOff val="50000"/>
                  </a:schemeClr>
                </a:solidFill>
                <a:latin typeface="+mn-lt"/>
              </a:rPr>
              <a:t>Highest level of data privacy</a:t>
            </a:r>
          </a:p>
        </p:txBody>
      </p:sp>
      <p:sp>
        <p:nvSpPr>
          <p:cNvPr id="13" name="Rectangle 12">
            <a:extLst>
              <a:ext uri="{FF2B5EF4-FFF2-40B4-BE49-F238E27FC236}">
                <a16:creationId xmlns:a16="http://schemas.microsoft.com/office/drawing/2014/main" id="{BC32A88F-46C6-49EA-93F4-E0ADDCFBA6B3}"/>
              </a:ext>
            </a:extLst>
          </p:cNvPr>
          <p:cNvSpPr/>
          <p:nvPr/>
        </p:nvSpPr>
        <p:spPr>
          <a:xfrm>
            <a:off x="292314" y="4078641"/>
            <a:ext cx="9336583" cy="400110"/>
          </a:xfrm>
          <a:prstGeom prst="rect">
            <a:avLst/>
          </a:prstGeom>
        </p:spPr>
        <p:txBody>
          <a:bodyPr wrap="square">
            <a:spAutoFit/>
          </a:bodyPr>
          <a:lstStyle/>
          <a:p>
            <a:pPr>
              <a:spcBef>
                <a:spcPts val="600"/>
              </a:spcBef>
              <a:spcAft>
                <a:spcPts val="600"/>
              </a:spcAft>
            </a:pPr>
            <a:r>
              <a:rPr lang="en-US" sz="2000" b="1" dirty="0">
                <a:solidFill>
                  <a:srgbClr val="E20DFC"/>
                </a:solidFill>
              </a:rPr>
              <a:t>In relation to GDPR, B&amp;A’s MobSurvey has implemented the following:</a:t>
            </a:r>
            <a:endParaRPr lang="en-IE" sz="2000" b="1" dirty="0">
              <a:solidFill>
                <a:srgbClr val="E20DFC"/>
              </a:solidFill>
            </a:endParaRPr>
          </a:p>
        </p:txBody>
      </p:sp>
      <p:grpSp>
        <p:nvGrpSpPr>
          <p:cNvPr id="15" name="Group 14">
            <a:extLst>
              <a:ext uri="{FF2B5EF4-FFF2-40B4-BE49-F238E27FC236}">
                <a16:creationId xmlns:a16="http://schemas.microsoft.com/office/drawing/2014/main" id="{879E3CDD-4864-42FD-BC03-4F10291D27E4}"/>
              </a:ext>
            </a:extLst>
          </p:cNvPr>
          <p:cNvGrpSpPr/>
          <p:nvPr/>
        </p:nvGrpSpPr>
        <p:grpSpPr>
          <a:xfrm>
            <a:off x="305315" y="1538477"/>
            <a:ext cx="11581369" cy="2519622"/>
            <a:chOff x="321873" y="1033485"/>
            <a:chExt cx="11178597" cy="2519622"/>
          </a:xfrm>
        </p:grpSpPr>
        <p:pic>
          <p:nvPicPr>
            <p:cNvPr id="21" name="Picture 20">
              <a:extLst>
                <a:ext uri="{FF2B5EF4-FFF2-40B4-BE49-F238E27FC236}">
                  <a16:creationId xmlns:a16="http://schemas.microsoft.com/office/drawing/2014/main" id="{F7F70A9F-D57B-4AF0-92DB-4BA60AB1065A}"/>
                </a:ext>
              </a:extLst>
            </p:cNvPr>
            <p:cNvPicPr/>
            <p:nvPr/>
          </p:nvPicPr>
          <p:blipFill rotWithShape="1">
            <a:blip r:embed="rId3">
              <a:extLst>
                <a:ext uri="{28A0092B-C50C-407E-A947-70E740481C1C}">
                  <a14:useLocalDpi xmlns:a14="http://schemas.microsoft.com/office/drawing/2010/main" val="0"/>
                </a:ext>
              </a:extLst>
            </a:blip>
            <a:srcRect t="16683" b="6977"/>
            <a:stretch/>
          </p:blipFill>
          <p:spPr bwMode="auto">
            <a:xfrm>
              <a:off x="321873" y="1033485"/>
              <a:ext cx="11178597" cy="2519622"/>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A6E7F5CB-03DF-4C33-AB92-EC3D67F1284E}"/>
                </a:ext>
              </a:extLst>
            </p:cNvPr>
            <p:cNvSpPr/>
            <p:nvPr/>
          </p:nvSpPr>
          <p:spPr>
            <a:xfrm>
              <a:off x="2181726" y="1379621"/>
              <a:ext cx="2775285" cy="400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6" name="Rectangle 15">
            <a:extLst>
              <a:ext uri="{FF2B5EF4-FFF2-40B4-BE49-F238E27FC236}">
                <a16:creationId xmlns:a16="http://schemas.microsoft.com/office/drawing/2014/main" id="{819217B9-1D19-4C8F-8EFA-22A487542D14}"/>
              </a:ext>
            </a:extLst>
          </p:cNvPr>
          <p:cNvSpPr/>
          <p:nvPr/>
        </p:nvSpPr>
        <p:spPr>
          <a:xfrm>
            <a:off x="608001" y="4492294"/>
            <a:ext cx="4793558" cy="1908215"/>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Logging and timestamping changes in contact data including: opt-ins, opt-outs.</a:t>
            </a:r>
          </a:p>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Cleaning tools – remove contacts that haven’t opened surveys in X months or have received Y surveys in the past Y months and never engaged.</a:t>
            </a:r>
          </a:p>
        </p:txBody>
      </p:sp>
      <p:sp>
        <p:nvSpPr>
          <p:cNvPr id="25" name="Rectangle 24">
            <a:extLst>
              <a:ext uri="{FF2B5EF4-FFF2-40B4-BE49-F238E27FC236}">
                <a16:creationId xmlns:a16="http://schemas.microsoft.com/office/drawing/2014/main" id="{ACFAE2D5-D825-408A-959D-9E1029D0DAE8}"/>
              </a:ext>
            </a:extLst>
          </p:cNvPr>
          <p:cNvSpPr/>
          <p:nvPr/>
        </p:nvSpPr>
        <p:spPr>
          <a:xfrm>
            <a:off x="6317280" y="4450158"/>
            <a:ext cx="5569403" cy="1938992"/>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Further opt-in permission for follow-ups.</a:t>
            </a:r>
          </a:p>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Data encrypted at rest.</a:t>
            </a:r>
          </a:p>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Process to allow controllers execute GDPR basic rights.</a:t>
            </a:r>
          </a:p>
          <a:p>
            <a:pPr marL="285750" indent="-285750">
              <a:spcBef>
                <a:spcPts val="600"/>
              </a:spcBef>
              <a:spcAft>
                <a:spcPts val="600"/>
              </a:spcAft>
              <a:buFont typeface="Arial" panose="020B0604020202020204" pitchFamily="34" charset="0"/>
              <a:buChar char="•"/>
            </a:pPr>
            <a:r>
              <a:rPr lang="en-IE"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Successful penetration test has been conducted by PWC in July 2018.</a:t>
            </a:r>
          </a:p>
        </p:txBody>
      </p:sp>
      <p:sp>
        <p:nvSpPr>
          <p:cNvPr id="9" name="Title 1">
            <a:extLst>
              <a:ext uri="{FF2B5EF4-FFF2-40B4-BE49-F238E27FC236}">
                <a16:creationId xmlns:a16="http://schemas.microsoft.com/office/drawing/2014/main" id="{F366261F-A07F-4F30-A8E0-9FA9FD7F6246}"/>
              </a:ext>
            </a:extLst>
          </p:cNvPr>
          <p:cNvSpPr txBox="1">
            <a:spLocks/>
          </p:cNvSpPr>
          <p:nvPr/>
        </p:nvSpPr>
        <p:spPr>
          <a:xfrm>
            <a:off x="1325894" y="324073"/>
            <a:ext cx="9020896" cy="571446"/>
          </a:xfrm>
          <a:prstGeom prst="rect">
            <a:avLst/>
          </a:prstGeom>
        </p:spPr>
        <p:txBody>
          <a:bodyPr>
            <a:noAutofit/>
          </a:bodyPr>
          <a:lstStyle>
            <a:lvl1pPr algn="l" defTabSz="914400" rtl="0" eaLnBrk="1" latinLnBrk="0" hangingPunct="1">
              <a:lnSpc>
                <a:spcPct val="90000"/>
              </a:lnSpc>
              <a:spcBef>
                <a:spcPct val="0"/>
              </a:spcBef>
              <a:buNone/>
              <a:tabLst/>
              <a:defRPr lang="pt-BR" sz="2400" b="1" kern="1200" dirty="0">
                <a:solidFill>
                  <a:srgbClr val="54C0E8"/>
                </a:solidFill>
                <a:latin typeface="Trebuchet MS" panose="020B0603020202020204" pitchFamily="34" charset="0"/>
                <a:ea typeface="+mn-ea"/>
                <a:cs typeface="+mn-cs"/>
              </a:defRPr>
            </a:lvl1pPr>
          </a:lstStyle>
          <a:p>
            <a:r>
              <a:rPr lang="en-IE" sz="3600">
                <a:solidFill>
                  <a:srgbClr val="E20DFC"/>
                </a:solidFill>
              </a:rPr>
              <a:t>Methodology</a:t>
            </a:r>
            <a:endParaRPr lang="en-IE" sz="2800" i="1">
              <a:solidFill>
                <a:srgbClr val="E20DFC"/>
              </a:solidFill>
            </a:endParaRPr>
          </a:p>
        </p:txBody>
      </p:sp>
      <p:sp>
        <p:nvSpPr>
          <p:cNvPr id="10" name="Oval 9">
            <a:extLst>
              <a:ext uri="{FF2B5EF4-FFF2-40B4-BE49-F238E27FC236}">
                <a16:creationId xmlns:a16="http://schemas.microsoft.com/office/drawing/2014/main" id="{5F6F4133-7DC4-47CC-B4EA-7973A92489C0}"/>
              </a:ext>
            </a:extLst>
          </p:cNvPr>
          <p:cNvSpPr/>
          <p:nvPr/>
        </p:nvSpPr>
        <p:spPr>
          <a:xfrm>
            <a:off x="318183" y="168238"/>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3.</a:t>
            </a:r>
          </a:p>
        </p:txBody>
      </p:sp>
    </p:spTree>
    <p:extLst>
      <p:ext uri="{BB962C8B-B14F-4D97-AF65-F5344CB8AC3E}">
        <p14:creationId xmlns:p14="http://schemas.microsoft.com/office/powerpoint/2010/main" val="2854055799"/>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69F62F0-0A67-4EF2-ACA4-F4EB7196A258}"/>
              </a:ext>
            </a:extLst>
          </p:cNvPr>
          <p:cNvSpPr>
            <a:spLocks noGrp="1"/>
          </p:cNvSpPr>
          <p:nvPr>
            <p:ph type="title"/>
          </p:nvPr>
        </p:nvSpPr>
        <p:spPr>
          <a:xfrm>
            <a:off x="1300058" y="388847"/>
            <a:ext cx="9020896" cy="571446"/>
          </a:xfrm>
        </p:spPr>
        <p:txBody>
          <a:bodyPr>
            <a:noAutofit/>
          </a:bodyPr>
          <a:lstStyle/>
          <a:p>
            <a:r>
              <a:rPr lang="en-IE" sz="3600" dirty="0">
                <a:solidFill>
                  <a:srgbClr val="E20DFC"/>
                </a:solidFill>
              </a:rPr>
              <a:t>Outcome &amp; Learnings</a:t>
            </a:r>
            <a:endParaRPr lang="en-IE" sz="2800" i="1" dirty="0">
              <a:solidFill>
                <a:srgbClr val="E20DFC"/>
              </a:solidFill>
            </a:endParaRPr>
          </a:p>
        </p:txBody>
      </p:sp>
      <p:sp>
        <p:nvSpPr>
          <p:cNvPr id="12" name="Oval 11">
            <a:extLst>
              <a:ext uri="{FF2B5EF4-FFF2-40B4-BE49-F238E27FC236}">
                <a16:creationId xmlns:a16="http://schemas.microsoft.com/office/drawing/2014/main" id="{2957158C-E944-4C6B-AEE7-44613A3A5AD8}"/>
              </a:ext>
            </a:extLst>
          </p:cNvPr>
          <p:cNvSpPr/>
          <p:nvPr/>
        </p:nvSpPr>
        <p:spPr>
          <a:xfrm>
            <a:off x="292347" y="233012"/>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4.</a:t>
            </a:r>
          </a:p>
        </p:txBody>
      </p:sp>
      <p:pic>
        <p:nvPicPr>
          <p:cNvPr id="17" name="Picture 16">
            <a:extLst>
              <a:ext uri="{FF2B5EF4-FFF2-40B4-BE49-F238E27FC236}">
                <a16:creationId xmlns:a16="http://schemas.microsoft.com/office/drawing/2014/main" id="{625B6E8F-373C-49FB-BD70-9C26E56359A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523205" y="2321642"/>
            <a:ext cx="5414698" cy="3612386"/>
          </a:xfrm>
          <a:prstGeom prst="rect">
            <a:avLst/>
          </a:prstGeom>
          <a:noFill/>
        </p:spPr>
      </p:pic>
      <p:sp>
        <p:nvSpPr>
          <p:cNvPr id="18" name="Rectangle 17">
            <a:extLst>
              <a:ext uri="{FF2B5EF4-FFF2-40B4-BE49-F238E27FC236}">
                <a16:creationId xmlns:a16="http://schemas.microsoft.com/office/drawing/2014/main" id="{A358AE20-4AF0-4484-867D-A6E2AF707B7F}"/>
              </a:ext>
            </a:extLst>
          </p:cNvPr>
          <p:cNvSpPr/>
          <p:nvPr/>
        </p:nvSpPr>
        <p:spPr>
          <a:xfrm>
            <a:off x="587319" y="1255502"/>
            <a:ext cx="11174757" cy="830997"/>
          </a:xfrm>
          <a:prstGeom prst="rect">
            <a:avLst/>
          </a:prstGeom>
        </p:spPr>
        <p:txBody>
          <a:bodyPr wrap="square">
            <a:spAutoFit/>
          </a:bodyPr>
          <a:lstStyle/>
          <a:p>
            <a:r>
              <a:rPr lang="en-US" sz="2400" b="1" dirty="0">
                <a:solidFill>
                  <a:schemeClr val="tx1">
                    <a:lumMod val="50000"/>
                    <a:lumOff val="50000"/>
                  </a:schemeClr>
                </a:solidFill>
              </a:rPr>
              <a:t>This continuous CXX programme enables 123.ie to keep a finger on the customer experience pulse </a:t>
            </a:r>
            <a:r>
              <a:rPr lang="en-US" sz="2400" b="1" dirty="0" err="1">
                <a:solidFill>
                  <a:schemeClr val="tx1">
                    <a:lumMod val="50000"/>
                    <a:lumOff val="50000"/>
                  </a:schemeClr>
                </a:solidFill>
              </a:rPr>
              <a:t>24x7</a:t>
            </a:r>
            <a:r>
              <a:rPr lang="en-US" sz="2400" b="1" dirty="0">
                <a:solidFill>
                  <a:schemeClr val="tx1">
                    <a:lumMod val="50000"/>
                    <a:lumOff val="50000"/>
                  </a:schemeClr>
                </a:solidFill>
              </a:rPr>
              <a:t>.</a:t>
            </a:r>
            <a:endParaRPr lang="en-IE" sz="2400" b="1" dirty="0">
              <a:solidFill>
                <a:schemeClr val="tx1">
                  <a:lumMod val="50000"/>
                  <a:lumOff val="50000"/>
                </a:schemeClr>
              </a:solidFill>
            </a:endParaRPr>
          </a:p>
        </p:txBody>
      </p:sp>
      <p:sp>
        <p:nvSpPr>
          <p:cNvPr id="7" name="Rectangle 6">
            <a:extLst>
              <a:ext uri="{FF2B5EF4-FFF2-40B4-BE49-F238E27FC236}">
                <a16:creationId xmlns:a16="http://schemas.microsoft.com/office/drawing/2014/main" id="{D455374A-5960-4C09-B17B-25ABCB539A29}"/>
              </a:ext>
            </a:extLst>
          </p:cNvPr>
          <p:cNvSpPr/>
          <p:nvPr/>
        </p:nvSpPr>
        <p:spPr>
          <a:xfrm>
            <a:off x="587319" y="2279953"/>
            <a:ext cx="5590313" cy="984885"/>
          </a:xfrm>
          <a:prstGeom prst="rect">
            <a:avLst/>
          </a:prstGeom>
        </p:spPr>
        <p:txBody>
          <a:bodyPr wrap="square">
            <a:spAutoFit/>
          </a:bodyPr>
          <a:lstStyle/>
          <a:p>
            <a:pPr>
              <a:spcBef>
                <a:spcPts val="600"/>
              </a:spcBef>
              <a:spcAft>
                <a:spcPts val="0"/>
              </a:spcAft>
            </a:pPr>
            <a:r>
              <a:rPr lang="en-US" sz="2000" b="1"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Every piece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of customer feedback is </a:t>
            </a:r>
            <a:r>
              <a:rPr lang="en-US" dirty="0" err="1">
                <a:solidFill>
                  <a:srgbClr val="000000"/>
                </a:solidFill>
                <a:latin typeface="Calibri" panose="020F0502020204030204" pitchFamily="34" charset="0"/>
                <a:ea typeface="MS Mincho" panose="02020609040205080304" pitchFamily="49" charset="-128"/>
                <a:cs typeface="Times New Roman" panose="02020603050405020304" pitchFamily="18" charset="0"/>
              </a:rPr>
              <a:t>analysed</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and measured which allows a personalised and automated way of </a:t>
            </a:r>
            <a:r>
              <a:rPr lang="en-US" sz="2000" b="1"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closing</a:t>
            </a:r>
            <a:r>
              <a:rPr lang="en-US"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the customer feedback </a:t>
            </a:r>
            <a:r>
              <a:rPr lang="en-US" sz="2000" b="1"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loop in </a:t>
            </a:r>
            <a:r>
              <a:rPr lang="en-US" sz="2000" b="1" dirty="0" err="1">
                <a:solidFill>
                  <a:srgbClr val="54C0E8"/>
                </a:solidFill>
                <a:latin typeface="Calibri" panose="020F0502020204030204" pitchFamily="34" charset="0"/>
                <a:ea typeface="MS Mincho" panose="02020609040205080304" pitchFamily="49" charset="-128"/>
                <a:cs typeface="Times New Roman" panose="02020603050405020304" pitchFamily="18" charset="0"/>
              </a:rPr>
              <a:t>realtime</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t>
            </a:r>
            <a:endParaRPr lang="en-IE"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172FE843-ECD3-4050-87AB-5201F09A9E78}"/>
              </a:ext>
            </a:extLst>
          </p:cNvPr>
          <p:cNvSpPr/>
          <p:nvPr/>
        </p:nvSpPr>
        <p:spPr>
          <a:xfrm>
            <a:off x="587320" y="3633618"/>
            <a:ext cx="5590313" cy="923330"/>
          </a:xfrm>
          <a:prstGeom prst="rect">
            <a:avLst/>
          </a:prstGeom>
        </p:spPr>
        <p:txBody>
          <a:bodyPr wrap="square">
            <a:spAutoFit/>
          </a:bodyPr>
          <a:lstStyle/>
          <a:p>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We </a:t>
            </a:r>
            <a:r>
              <a:rPr lang="en-US" dirty="0" err="1">
                <a:solidFill>
                  <a:srgbClr val="000000"/>
                </a:solidFill>
                <a:latin typeface="Calibri" panose="020F0502020204030204" pitchFamily="34" charset="0"/>
                <a:ea typeface="MS Mincho" panose="02020609040205080304" pitchFamily="49" charset="-128"/>
                <a:cs typeface="Times New Roman" panose="02020603050405020304" pitchFamily="18" charset="0"/>
              </a:rPr>
              <a:t>analyse</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the aggregated data and display beautifully presented reports to help 123.ie understand where they are doing well and where improvement is required.</a:t>
            </a:r>
            <a:endParaRPr lang="en-IE" dirty="0"/>
          </a:p>
        </p:txBody>
      </p:sp>
      <p:sp>
        <p:nvSpPr>
          <p:cNvPr id="9" name="Rectangle 8">
            <a:extLst>
              <a:ext uri="{FF2B5EF4-FFF2-40B4-BE49-F238E27FC236}">
                <a16:creationId xmlns:a16="http://schemas.microsoft.com/office/drawing/2014/main" id="{3ACD749A-EC2C-4175-8D57-49CE25104C8E}"/>
              </a:ext>
            </a:extLst>
          </p:cNvPr>
          <p:cNvSpPr/>
          <p:nvPr/>
        </p:nvSpPr>
        <p:spPr>
          <a:xfrm>
            <a:off x="587320" y="4860530"/>
            <a:ext cx="5765922" cy="984885"/>
          </a:xfrm>
          <a:prstGeom prst="rect">
            <a:avLst/>
          </a:prstGeom>
        </p:spPr>
        <p:txBody>
          <a:bodyPr wrap="square">
            <a:spAutoFit/>
          </a:bodyPr>
          <a:lstStyle/>
          <a:p>
            <a:pPr>
              <a:spcBef>
                <a:spcPts val="600"/>
              </a:spcBef>
              <a:spcAft>
                <a:spcPts val="600"/>
              </a:spcAft>
            </a:pP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In the first 12 months </a:t>
            </a:r>
            <a:r>
              <a:rPr lang="en-US" sz="2000" b="1"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over 24,000 customers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have been surveyed across the 123.ie, RSA and affinity partner brands, across </a:t>
            </a:r>
            <a:r>
              <a:rPr lang="en-US" sz="2000" b="1"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31 different customer journeys</a:t>
            </a:r>
            <a:r>
              <a:rPr lang="en-US" dirty="0">
                <a:solidFill>
                  <a:srgbClr val="54C0E8"/>
                </a:solidFill>
                <a:latin typeface="Calibri" panose="020F0502020204030204" pitchFamily="34" charset="0"/>
                <a:ea typeface="MS Mincho" panose="02020609040205080304" pitchFamily="49" charset="-128"/>
                <a:cs typeface="Times New Roman" panose="02020603050405020304" pitchFamily="18" charset="0"/>
              </a:rPr>
              <a:t>.  </a:t>
            </a:r>
            <a:endParaRPr lang="en-IE" dirty="0">
              <a:solidFill>
                <a:srgbClr val="54C0E8"/>
              </a:solidFill>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3075071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FADB34-F7DE-43FC-8D0D-2E94FABD7A07}"/>
              </a:ext>
            </a:extLst>
          </p:cNvPr>
          <p:cNvSpPr/>
          <p:nvPr/>
        </p:nvSpPr>
        <p:spPr>
          <a:xfrm>
            <a:off x="596090" y="4736980"/>
            <a:ext cx="10553176" cy="16700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469F62F0-0A67-4EF2-ACA4-F4EB7196A258}"/>
              </a:ext>
            </a:extLst>
          </p:cNvPr>
          <p:cNvSpPr>
            <a:spLocks noGrp="1"/>
          </p:cNvSpPr>
          <p:nvPr>
            <p:ph type="title"/>
          </p:nvPr>
        </p:nvSpPr>
        <p:spPr>
          <a:xfrm>
            <a:off x="1366132" y="402281"/>
            <a:ext cx="9020896" cy="571446"/>
          </a:xfrm>
        </p:spPr>
        <p:txBody>
          <a:bodyPr>
            <a:noAutofit/>
          </a:bodyPr>
          <a:lstStyle/>
          <a:p>
            <a:r>
              <a:rPr lang="en-IE" sz="3600" dirty="0">
                <a:solidFill>
                  <a:srgbClr val="E20DFC"/>
                </a:solidFill>
              </a:rPr>
              <a:t>Outcome &amp; Learnings</a:t>
            </a:r>
            <a:endParaRPr lang="en-IE" sz="2800" i="1" dirty="0">
              <a:solidFill>
                <a:srgbClr val="E20DFC"/>
              </a:solidFill>
            </a:endParaRPr>
          </a:p>
        </p:txBody>
      </p:sp>
      <p:sp>
        <p:nvSpPr>
          <p:cNvPr id="12" name="Oval 11">
            <a:extLst>
              <a:ext uri="{FF2B5EF4-FFF2-40B4-BE49-F238E27FC236}">
                <a16:creationId xmlns:a16="http://schemas.microsoft.com/office/drawing/2014/main" id="{2957158C-E944-4C6B-AEE7-44613A3A5AD8}"/>
              </a:ext>
            </a:extLst>
          </p:cNvPr>
          <p:cNvSpPr/>
          <p:nvPr/>
        </p:nvSpPr>
        <p:spPr>
          <a:xfrm>
            <a:off x="358421" y="246446"/>
            <a:ext cx="828000" cy="828000"/>
          </a:xfrm>
          <a:prstGeom prst="ellipse">
            <a:avLst/>
          </a:prstGeom>
          <a:solidFill>
            <a:srgbClr val="E20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a:t>4.</a:t>
            </a:r>
          </a:p>
        </p:txBody>
      </p:sp>
      <p:sp>
        <p:nvSpPr>
          <p:cNvPr id="10" name="Rectangle 9">
            <a:extLst>
              <a:ext uri="{FF2B5EF4-FFF2-40B4-BE49-F238E27FC236}">
                <a16:creationId xmlns:a16="http://schemas.microsoft.com/office/drawing/2014/main" id="{8BAD1A87-B241-4649-A2CF-08A171E236D3}"/>
              </a:ext>
            </a:extLst>
          </p:cNvPr>
          <p:cNvSpPr/>
          <p:nvPr/>
        </p:nvSpPr>
        <p:spPr>
          <a:xfrm>
            <a:off x="599320" y="1363217"/>
            <a:ext cx="11111416" cy="830997"/>
          </a:xfrm>
          <a:prstGeom prst="rect">
            <a:avLst/>
          </a:prstGeom>
        </p:spPr>
        <p:txBody>
          <a:bodyPr wrap="square">
            <a:spAutoFit/>
          </a:bodyPr>
          <a:lstStyle/>
          <a:p>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When a customer has an interaction they are served the relevant survey </a:t>
            </a:r>
            <a:r>
              <a:rPr lang="en-US" sz="2400" b="1"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automatically within 24 hours </a:t>
            </a: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via email or SMS. </a:t>
            </a:r>
            <a:endParaRPr lang="en-IE" sz="2000" dirty="0"/>
          </a:p>
        </p:txBody>
      </p:sp>
      <p:sp>
        <p:nvSpPr>
          <p:cNvPr id="20" name="Rectangle 19">
            <a:extLst>
              <a:ext uri="{FF2B5EF4-FFF2-40B4-BE49-F238E27FC236}">
                <a16:creationId xmlns:a16="http://schemas.microsoft.com/office/drawing/2014/main" id="{4B3312B4-3580-4BF2-B7FC-8D207E1B7926}"/>
              </a:ext>
            </a:extLst>
          </p:cNvPr>
          <p:cNvSpPr/>
          <p:nvPr/>
        </p:nvSpPr>
        <p:spPr>
          <a:xfrm>
            <a:off x="599320" y="2105999"/>
            <a:ext cx="11111416" cy="707886"/>
          </a:xfrm>
          <a:prstGeom prst="rect">
            <a:avLst/>
          </a:prstGeom>
        </p:spPr>
        <p:txBody>
          <a:bodyPr wrap="square">
            <a:spAutoFit/>
          </a:bodyPr>
          <a:lstStyle/>
          <a:p>
            <a:pPr>
              <a:spcBef>
                <a:spcPts val="600"/>
              </a:spcBef>
              <a:spcAft>
                <a:spcPts val="600"/>
              </a:spcAft>
            </a:pP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Results were viewable and exportable, enabling the data to be used easily in reporting and enabling speedy actions across the </a:t>
            </a:r>
            <a:r>
              <a:rPr lang="en-US" sz="2000" dirty="0" err="1">
                <a:solidFill>
                  <a:srgbClr val="000000"/>
                </a:solidFill>
                <a:latin typeface="Calibri" panose="020F0502020204030204" pitchFamily="34" charset="0"/>
                <a:ea typeface="MS Mincho" panose="02020609040205080304" pitchFamily="49" charset="-128"/>
                <a:cs typeface="Times New Roman" panose="02020603050405020304" pitchFamily="18" charset="0"/>
              </a:rPr>
              <a:t>organisation</a:t>
            </a: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Live reporting </a:t>
            </a:r>
            <a:r>
              <a:rPr lang="en-US" sz="2000" dirty="0" err="1">
                <a:solidFill>
                  <a:srgbClr val="000000"/>
                </a:solidFill>
                <a:latin typeface="Calibri" panose="020F0502020204030204" pitchFamily="34" charset="0"/>
                <a:ea typeface="MS Mincho" panose="02020609040205080304" pitchFamily="49" charset="-128"/>
                <a:cs typeface="Times New Roman" panose="02020603050405020304" pitchFamily="18" charset="0"/>
              </a:rPr>
              <a:t>democratises</a:t>
            </a: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the results.</a:t>
            </a:r>
            <a:endParaRPr lang="en-IE"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22" name="Rectangle 21">
            <a:extLst>
              <a:ext uri="{FF2B5EF4-FFF2-40B4-BE49-F238E27FC236}">
                <a16:creationId xmlns:a16="http://schemas.microsoft.com/office/drawing/2014/main" id="{3E36BAE5-9606-4C9E-9448-F49745D001CC}"/>
              </a:ext>
            </a:extLst>
          </p:cNvPr>
          <p:cNvSpPr/>
          <p:nvPr/>
        </p:nvSpPr>
        <p:spPr>
          <a:xfrm>
            <a:off x="599320" y="3006228"/>
            <a:ext cx="10967037" cy="769441"/>
          </a:xfrm>
          <a:prstGeom prst="rect">
            <a:avLst/>
          </a:prstGeom>
        </p:spPr>
        <p:txBody>
          <a:bodyPr wrap="square">
            <a:spAutoFit/>
          </a:bodyPr>
          <a:lstStyle/>
          <a:p>
            <a:pPr>
              <a:spcBef>
                <a:spcPts val="600"/>
              </a:spcBef>
              <a:spcAft>
                <a:spcPts val="600"/>
              </a:spcAft>
            </a:pP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For the first time the organisation has </a:t>
            </a:r>
            <a:r>
              <a:rPr lang="en-US" sz="2400" b="1"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one</a:t>
            </a:r>
            <a:r>
              <a:rPr lang="en-US" sz="2400"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 </a:t>
            </a:r>
            <a:r>
              <a:rPr lang="en-US" sz="2400" b="1"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continuous measurement system</a:t>
            </a:r>
            <a:r>
              <a:rPr lang="en-US" sz="2400"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 </a:t>
            </a:r>
            <a:r>
              <a:rPr lang="en-US" sz="1600" dirty="0">
                <a:solidFill>
                  <a:srgbClr val="67C5EF"/>
                </a:solidFill>
                <a:latin typeface="Calibri" panose="020F0502020204030204" pitchFamily="34" charset="0"/>
                <a:ea typeface="MS Mincho" panose="02020609040205080304" pitchFamily="49" charset="-128"/>
                <a:cs typeface="Times New Roman" panose="02020603050405020304" pitchFamily="18" charset="0"/>
              </a:rPr>
              <a:t>–</a:t>
            </a:r>
            <a:r>
              <a:rPr lang="en-US"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comparisons across the business can now be made.</a:t>
            </a:r>
            <a:endParaRPr lang="en-IE" sz="2000"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0F9DF2DD-EDA0-4FBE-85F6-DE656EDCB24E}"/>
              </a:ext>
            </a:extLst>
          </p:cNvPr>
          <p:cNvSpPr/>
          <p:nvPr/>
        </p:nvSpPr>
        <p:spPr>
          <a:xfrm>
            <a:off x="1739964" y="4160072"/>
            <a:ext cx="8404032" cy="461665"/>
          </a:xfrm>
          <a:prstGeom prst="rect">
            <a:avLst/>
          </a:prstGeom>
        </p:spPr>
        <p:txBody>
          <a:bodyPr wrap="none">
            <a:spAutoFit/>
          </a:bodyPr>
          <a:lstStyle/>
          <a:p>
            <a:r>
              <a:rPr lang="en-IE" sz="2400" b="1"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RSA Group have seen significant positive improvement in results:</a:t>
            </a:r>
          </a:p>
        </p:txBody>
      </p:sp>
      <p:sp>
        <p:nvSpPr>
          <p:cNvPr id="2" name="TextBox 1">
            <a:extLst>
              <a:ext uri="{FF2B5EF4-FFF2-40B4-BE49-F238E27FC236}">
                <a16:creationId xmlns:a16="http://schemas.microsoft.com/office/drawing/2014/main" id="{FCDFE8FC-7F75-4787-A811-7B10088DA207}"/>
              </a:ext>
            </a:extLst>
          </p:cNvPr>
          <p:cNvSpPr txBox="1"/>
          <p:nvPr/>
        </p:nvSpPr>
        <p:spPr>
          <a:xfrm>
            <a:off x="4290608" y="4918943"/>
            <a:ext cx="2177073" cy="1280351"/>
          </a:xfrm>
          <a:prstGeom prst="rect">
            <a:avLst/>
          </a:prstGeom>
          <a:noFill/>
        </p:spPr>
        <p:txBody>
          <a:bodyPr wrap="square" rtlCol="0">
            <a:spAutoFit/>
          </a:bodyPr>
          <a:lstStyle/>
          <a:p>
            <a:pPr>
              <a:lnSpc>
                <a:spcPct val="80000"/>
              </a:lnSpc>
            </a:pPr>
            <a:r>
              <a:rPr lang="en-IE" sz="2000" b="1" dirty="0">
                <a:solidFill>
                  <a:srgbClr val="E20DFC"/>
                </a:solidFill>
              </a:rPr>
              <a:t>Overall organisational </a:t>
            </a:r>
            <a:r>
              <a:rPr lang="en-IE" sz="3600" b="1" dirty="0">
                <a:solidFill>
                  <a:srgbClr val="E20DFC"/>
                </a:solidFill>
              </a:rPr>
              <a:t>NPS   </a:t>
            </a:r>
            <a:r>
              <a:rPr lang="en-IE" sz="2800" b="1" dirty="0">
                <a:solidFill>
                  <a:srgbClr val="E20DFC"/>
                </a:solidFill>
              </a:rPr>
              <a:t>           </a:t>
            </a:r>
            <a:r>
              <a:rPr lang="en-IE" sz="2000" b="1" dirty="0">
                <a:solidFill>
                  <a:srgbClr val="E20DFC"/>
                </a:solidFill>
              </a:rPr>
              <a:t>has increased </a:t>
            </a:r>
          </a:p>
        </p:txBody>
      </p:sp>
      <p:sp>
        <p:nvSpPr>
          <p:cNvPr id="3" name="Arrow: Right 2">
            <a:extLst>
              <a:ext uri="{FF2B5EF4-FFF2-40B4-BE49-F238E27FC236}">
                <a16:creationId xmlns:a16="http://schemas.microsoft.com/office/drawing/2014/main" id="{2E4591E9-8580-4F39-9145-7F30AC149C4A}"/>
              </a:ext>
            </a:extLst>
          </p:cNvPr>
          <p:cNvSpPr/>
          <p:nvPr/>
        </p:nvSpPr>
        <p:spPr>
          <a:xfrm rot="16200000">
            <a:off x="7667597" y="5280634"/>
            <a:ext cx="1141949" cy="467116"/>
          </a:xfrm>
          <a:prstGeom prst="rightArrow">
            <a:avLst/>
          </a:prstGeom>
          <a:solidFill>
            <a:srgbClr val="E20DFC"/>
          </a:solidFill>
          <a:ln>
            <a:solidFill>
              <a:srgbClr val="67C5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F45760FB-78B9-46DC-BAC6-828E69413025}"/>
              </a:ext>
            </a:extLst>
          </p:cNvPr>
          <p:cNvSpPr txBox="1"/>
          <p:nvPr/>
        </p:nvSpPr>
        <p:spPr>
          <a:xfrm>
            <a:off x="8326251" y="5160685"/>
            <a:ext cx="2098651" cy="707886"/>
          </a:xfrm>
          <a:prstGeom prst="rect">
            <a:avLst/>
          </a:prstGeom>
          <a:noFill/>
        </p:spPr>
        <p:txBody>
          <a:bodyPr wrap="none" rtlCol="0">
            <a:spAutoFit/>
          </a:bodyPr>
          <a:lstStyle/>
          <a:p>
            <a:r>
              <a:rPr lang="en-IE" sz="4000" b="1" dirty="0">
                <a:solidFill>
                  <a:srgbClr val="E20DFC"/>
                </a:solidFill>
              </a:rPr>
              <a:t>5% - 20%</a:t>
            </a:r>
          </a:p>
        </p:txBody>
      </p:sp>
      <p:sp>
        <p:nvSpPr>
          <p:cNvPr id="5" name="Rectangle 4">
            <a:extLst>
              <a:ext uri="{FF2B5EF4-FFF2-40B4-BE49-F238E27FC236}">
                <a16:creationId xmlns:a16="http://schemas.microsoft.com/office/drawing/2014/main" id="{167EA9DA-FE22-4FD0-9DA9-0C654FDCFE02}"/>
              </a:ext>
            </a:extLst>
          </p:cNvPr>
          <p:cNvSpPr/>
          <p:nvPr/>
        </p:nvSpPr>
        <p:spPr>
          <a:xfrm>
            <a:off x="8326251" y="5742276"/>
            <a:ext cx="3378125" cy="445635"/>
          </a:xfrm>
          <a:prstGeom prst="rect">
            <a:avLst/>
          </a:prstGeom>
        </p:spPr>
        <p:txBody>
          <a:bodyPr wrap="square">
            <a:spAutoFit/>
          </a:bodyPr>
          <a:lstStyle/>
          <a:p>
            <a:pPr>
              <a:lnSpc>
                <a:spcPct val="80000"/>
              </a:lnSpc>
            </a:pPr>
            <a:r>
              <a:rPr lang="en-IE" sz="2800" b="1" dirty="0">
                <a:solidFill>
                  <a:schemeClr val="tx1">
                    <a:lumMod val="75000"/>
                    <a:lumOff val="25000"/>
                  </a:schemeClr>
                </a:solidFill>
              </a:rPr>
              <a:t>Increase in NPS</a:t>
            </a:r>
            <a:r>
              <a:rPr lang="en-IE" sz="1600" b="1" dirty="0">
                <a:solidFill>
                  <a:schemeClr val="tx1">
                    <a:lumMod val="75000"/>
                    <a:lumOff val="25000"/>
                  </a:schemeClr>
                </a:solidFill>
              </a:rPr>
              <a:t> </a:t>
            </a:r>
          </a:p>
        </p:txBody>
      </p:sp>
      <p:pic>
        <p:nvPicPr>
          <p:cNvPr id="26" name="Picture 25" descr="A picture containing compact disk&#10;&#10;Description automatically generated">
            <a:extLst>
              <a:ext uri="{FF2B5EF4-FFF2-40B4-BE49-F238E27FC236}">
                <a16:creationId xmlns:a16="http://schemas.microsoft.com/office/drawing/2014/main" id="{DEA7FBD7-C01D-455B-AA9D-F27460E44C3A}"/>
              </a:ext>
            </a:extLst>
          </p:cNvPr>
          <p:cNvPicPr>
            <a:picLocks noChangeAspect="1"/>
          </p:cNvPicPr>
          <p:nvPr/>
        </p:nvPicPr>
        <p:blipFill rotWithShape="1">
          <a:blip r:embed="rId3"/>
          <a:srcRect l="4245" t="3542" r="2194" b="9578"/>
          <a:stretch/>
        </p:blipFill>
        <p:spPr>
          <a:xfrm>
            <a:off x="596090" y="4578024"/>
            <a:ext cx="3447849" cy="1829021"/>
          </a:xfrm>
          <a:prstGeom prst="rect">
            <a:avLst/>
          </a:prstGeom>
        </p:spPr>
      </p:pic>
      <p:pic>
        <p:nvPicPr>
          <p:cNvPr id="29" name="Graphic 28" descr="Thumbs up sign">
            <a:extLst>
              <a:ext uri="{FF2B5EF4-FFF2-40B4-BE49-F238E27FC236}">
                <a16:creationId xmlns:a16="http://schemas.microsoft.com/office/drawing/2014/main" id="{AFF98E32-1C64-4E5D-A38F-BD525A7CF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5440" y="4993266"/>
            <a:ext cx="1138486" cy="1138486"/>
          </a:xfrm>
          <a:prstGeom prst="rect">
            <a:avLst/>
          </a:prstGeom>
        </p:spPr>
      </p:pic>
    </p:spTree>
    <p:extLst>
      <p:ext uri="{BB962C8B-B14F-4D97-AF65-F5344CB8AC3E}">
        <p14:creationId xmlns:p14="http://schemas.microsoft.com/office/powerpoint/2010/main" val="371460062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1554</Words>
  <Application>Microsoft Office PowerPoint</Application>
  <PresentationFormat>Widescreen</PresentationFormat>
  <Paragraphs>164</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vt:lpstr>
      <vt:lpstr>Calibri Light</vt:lpstr>
      <vt:lpstr>Trebuchet MS</vt:lpstr>
      <vt:lpstr>Verdana</vt:lpstr>
      <vt:lpstr>Wingdings</vt:lpstr>
      <vt:lpstr>Office Theme</vt:lpstr>
      <vt:lpstr>PowerPoint Presentation</vt:lpstr>
      <vt:lpstr>Good morning! </vt:lpstr>
      <vt:lpstr>Introduction </vt:lpstr>
      <vt:lpstr>The Customer Experience Excellence (CXX) strategy was developed with 4 key pillars</vt:lpstr>
      <vt:lpstr>Research Objectives</vt:lpstr>
      <vt:lpstr>Methodology</vt:lpstr>
      <vt:lpstr>Highest level of data privacy</vt:lpstr>
      <vt:lpstr>Outcome &amp; Learnings</vt:lpstr>
      <vt:lpstr>Outcome &amp; Learnings</vt:lpstr>
      <vt:lpstr>What really made the programme come alive is….</vt:lpstr>
      <vt:lpstr>Impact on the business</vt:lpstr>
      <vt:lpstr>Impact on the business</vt:lpstr>
      <vt:lpstr>Think customer</vt:lpstr>
      <vt:lpstr>PowerPoint Presentation</vt:lpstr>
      <vt:lpstr>Simplify for customers &amp; deliver better propositions</vt:lpstr>
      <vt:lpstr>Leave you with a Customer quote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Quantitative Research Project Delivery</dc:title>
  <dc:creator>Marcos Ampezzan</dc:creator>
  <cp:lastModifiedBy>Irene McEvoy</cp:lastModifiedBy>
  <cp:revision>914</cp:revision>
  <cp:lastPrinted>2020-01-28T09:22:01Z</cp:lastPrinted>
  <dcterms:created xsi:type="dcterms:W3CDTF">2018-04-25T15:26:47Z</dcterms:created>
  <dcterms:modified xsi:type="dcterms:W3CDTF">2020-01-31T12:32:56Z</dcterms:modified>
</cp:coreProperties>
</file>