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5" r:id="rId1"/>
    <p:sldMasterId id="2147484303" r:id="rId2"/>
    <p:sldMasterId id="2147484354" r:id="rId3"/>
    <p:sldMasterId id="2147484381" r:id="rId4"/>
  </p:sldMasterIdLst>
  <p:notesMasterIdLst>
    <p:notesMasterId r:id="rId27"/>
  </p:notesMasterIdLst>
  <p:handoutMasterIdLst>
    <p:handoutMasterId r:id="rId28"/>
  </p:handoutMasterIdLst>
  <p:sldIdLst>
    <p:sldId id="3750" r:id="rId5"/>
    <p:sldId id="3696" r:id="rId6"/>
    <p:sldId id="3719" r:id="rId7"/>
    <p:sldId id="3738" r:id="rId8"/>
    <p:sldId id="3739" r:id="rId9"/>
    <p:sldId id="3665" r:id="rId10"/>
    <p:sldId id="3746" r:id="rId11"/>
    <p:sldId id="3752" r:id="rId12"/>
    <p:sldId id="2302" r:id="rId13"/>
    <p:sldId id="3699" r:id="rId14"/>
    <p:sldId id="3720" r:id="rId15"/>
    <p:sldId id="2240" r:id="rId16"/>
    <p:sldId id="2303" r:id="rId17"/>
    <p:sldId id="2304" r:id="rId18"/>
    <p:sldId id="3744" r:id="rId19"/>
    <p:sldId id="3701" r:id="rId20"/>
    <p:sldId id="3703" r:id="rId21"/>
    <p:sldId id="2267" r:id="rId22"/>
    <p:sldId id="3704" r:id="rId23"/>
    <p:sldId id="3705" r:id="rId24"/>
    <p:sldId id="3737" r:id="rId25"/>
    <p:sldId id="3741" r:id="rId26"/>
  </p:sldIdLst>
  <p:sldSz cx="9144000" cy="5143500" type="screen16x9"/>
  <p:notesSz cx="6662738" cy="9926638"/>
  <p:custDataLst>
    <p:tags r:id="rId29"/>
  </p:custDataLst>
  <p:defaultTextStyle>
    <a:defPPr>
      <a:defRPr lang="en-GB"/>
    </a:defPPr>
    <a:lvl1pPr marL="0" algn="l" defTabSz="9141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8" algn="l" defTabSz="9141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3" algn="l" defTabSz="9141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4" algn="l" defTabSz="9141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7" algn="l" defTabSz="9141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5" algn="l" defTabSz="9141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5" algn="l" defTabSz="9141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6" algn="l" defTabSz="9141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6" algn="l" defTabSz="9141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09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 " lastIdx="66" clrIdx="0"/>
  <p:cmAuthor id="1" name="Greg Brooks" initials="" lastIdx="9" clrIdx="1"/>
  <p:cmAuthor id="2" name="Eimear McGrath" initials="EM" lastIdx="1" clrIdx="2">
    <p:extLst>
      <p:ext uri="{19B8F6BF-5375-455C-9EA6-DF929625EA0E}">
        <p15:presenceInfo xmlns:p15="http://schemas.microsoft.com/office/powerpoint/2012/main" userId="S-1-5-21-1294160185-2340748300-3387365238-7669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3C92"/>
    <a:srgbClr val="00A8E2"/>
    <a:srgbClr val="201C65"/>
    <a:srgbClr val="3B1F58"/>
    <a:srgbClr val="DD2858"/>
    <a:srgbClr val="F9FCFA"/>
    <a:srgbClr val="F8F8F8"/>
    <a:srgbClr val="FFFFFF"/>
    <a:srgbClr val="B3A7A5"/>
    <a:srgbClr val="484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05" autoAdjust="0"/>
    <p:restoredTop sz="82846" autoAdjust="0"/>
  </p:normalViewPr>
  <p:slideViewPr>
    <p:cSldViewPr snapToObjects="1">
      <p:cViewPr varScale="1">
        <p:scale>
          <a:sx n="73" d="100"/>
          <a:sy n="73" d="100"/>
        </p:scale>
        <p:origin x="600" y="4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-3912" y="-108"/>
      </p:cViewPr>
      <p:guideLst>
        <p:guide orient="horz" pos="3127"/>
        <p:guide pos="209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7966312223509342"/>
          <c:y val="3.1542813894462757E-2"/>
          <c:w val="0.42033687776490664"/>
          <c:h val="0.936914372211074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Teenagers</c:v>
                </c:pt>
              </c:strCache>
            </c:strRef>
          </c:tx>
          <c:spPr>
            <a:solidFill>
              <a:srgbClr val="FFFFFF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A22-4233-B6D3-69D438CBC4C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A22-4233-B6D3-69D438CBC4C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A22-4233-B6D3-69D438CBC4C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FD32-49B0-8F9F-C447AFC3463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D32-49B0-8F9F-C447AFC34639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FD32-49B0-8F9F-C447AFC34639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D32-49B0-8F9F-C447AFC34639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D32-49B0-8F9F-C447AFC34639}"/>
              </c:ext>
            </c:extLst>
          </c:dPt>
          <c:dPt>
            <c:idx val="25"/>
            <c:invertIfNegative val="0"/>
            <c:bubble3D val="0"/>
            <c:spPr>
              <a:solidFill>
                <a:srgbClr val="00A8E2"/>
              </a:solidFill>
            </c:spPr>
            <c:extLst>
              <c:ext xmlns:c16="http://schemas.microsoft.com/office/drawing/2014/chart" uri="{C3380CC4-5D6E-409C-BE32-E72D297353CC}">
                <c16:uniqueId val="{0000000D-0418-40D4-A24C-34C0ADE6C920}"/>
              </c:ext>
            </c:extLst>
          </c:dPt>
          <c:dLbls>
            <c:dLbl>
              <c:idx val="4"/>
              <c:tx>
                <c:rich>
                  <a:bodyPr/>
                  <a:lstStyle/>
                  <a:p>
                    <a:fld id="{7CE5FBEC-3F9A-CD47-B0B4-F748C9B9528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FD32-49B0-8F9F-C447AFC3463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5FB4EC3-41E0-DF4D-8F99-CBB306762B25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D32-49B0-8F9F-C447AFC3463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6DE0B38C-DD8B-6F45-A8C5-1143720401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FD32-49B0-8F9F-C447AFC34639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E3A9DC54-87C3-5E4C-9BE2-210CDE0167E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D32-49B0-8F9F-C447AFC34639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878D9285-D310-1D4D-8487-D5017F6E698A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D32-49B0-8F9F-C447AFC34639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045BF21E-FEBC-A948-972D-7209778DFDE8}" type="VALUE">
                      <a:rPr lang="en-US">
                        <a:solidFill>
                          <a:srgbClr val="00A8E2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418-40D4-A24C-34C0ADE6C9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Sheet1!$A$2:$A$27</c:f>
              <c:strCache>
                <c:ptCount val="26"/>
                <c:pt idx="0">
                  <c:v>Podcast</c:v>
                </c:pt>
                <c:pt idx="1">
                  <c:v>Online players e.g. RTE Player, 4OD</c:v>
                </c:pt>
                <c:pt idx="2">
                  <c:v>Cinema</c:v>
                </c:pt>
                <c:pt idx="3">
                  <c:v>Printed news</c:v>
                </c:pt>
                <c:pt idx="4">
                  <c:v>Other social media</c:v>
                </c:pt>
                <c:pt idx="5">
                  <c:v>Online/offline magazine</c:v>
                </c:pt>
                <c:pt idx="6">
                  <c:v>Viber</c:v>
                </c:pt>
                <c:pt idx="7">
                  <c:v>Twitter</c:v>
                </c:pt>
                <c:pt idx="8">
                  <c:v>Read a news article online</c:v>
                </c:pt>
                <c:pt idx="9">
                  <c:v>Shopping/browsing online</c:v>
                </c:pt>
                <c:pt idx="10">
                  <c:v>Personal Email</c:v>
                </c:pt>
                <c:pt idx="11">
                  <c:v>Facebook Messenger</c:v>
                </c:pt>
                <c:pt idx="12">
                  <c:v>Radio</c:v>
                </c:pt>
                <c:pt idx="13">
                  <c:v>Searched for information online</c:v>
                </c:pt>
                <c:pt idx="14">
                  <c:v>Facebook</c:v>
                </c:pt>
                <c:pt idx="15">
                  <c:v>Subscription TV online e.g. Netflix, Hulu, Amazon Prime, NOW TV</c:v>
                </c:pt>
                <c:pt idx="16">
                  <c:v>WhatsApp</c:v>
                </c:pt>
                <c:pt idx="17">
                  <c:v>Mobile gaming</c:v>
                </c:pt>
                <c:pt idx="18">
                  <c:v>Console or computer gaming</c:v>
                </c:pt>
                <c:pt idx="19">
                  <c:v>Other online video content e.g. YouTube, Dailymotion</c:v>
                </c:pt>
                <c:pt idx="20">
                  <c:v>Instagram</c:v>
                </c:pt>
                <c:pt idx="21">
                  <c:v>Music streaming</c:v>
                </c:pt>
                <c:pt idx="22">
                  <c:v>Facebook, FB Messenger, Instagram</c:v>
                </c:pt>
                <c:pt idx="23">
                  <c:v>Snapchat</c:v>
                </c:pt>
                <c:pt idx="24">
                  <c:v>Time spent Outdoor</c:v>
                </c:pt>
                <c:pt idx="25">
                  <c:v>TV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26"/>
                <c:pt idx="0">
                  <c:v>0.03</c:v>
                </c:pt>
                <c:pt idx="1">
                  <c:v>0.04</c:v>
                </c:pt>
                <c:pt idx="2">
                  <c:v>0.05</c:v>
                </c:pt>
                <c:pt idx="3">
                  <c:v>0.06</c:v>
                </c:pt>
                <c:pt idx="4">
                  <c:v>0.06</c:v>
                </c:pt>
                <c:pt idx="5">
                  <c:v>0.08</c:v>
                </c:pt>
                <c:pt idx="6">
                  <c:v>0.09</c:v>
                </c:pt>
                <c:pt idx="7">
                  <c:v>0.09</c:v>
                </c:pt>
                <c:pt idx="8">
                  <c:v>0.11</c:v>
                </c:pt>
                <c:pt idx="9">
                  <c:v>0.19</c:v>
                </c:pt>
                <c:pt idx="10">
                  <c:v>0.2</c:v>
                </c:pt>
                <c:pt idx="11">
                  <c:v>0.22</c:v>
                </c:pt>
                <c:pt idx="12">
                  <c:v>0.28000000000000003</c:v>
                </c:pt>
                <c:pt idx="13">
                  <c:v>0.33</c:v>
                </c:pt>
                <c:pt idx="14">
                  <c:v>0.34</c:v>
                </c:pt>
                <c:pt idx="15">
                  <c:v>0.36</c:v>
                </c:pt>
                <c:pt idx="16">
                  <c:v>0.38</c:v>
                </c:pt>
                <c:pt idx="17">
                  <c:v>0.4</c:v>
                </c:pt>
                <c:pt idx="18">
                  <c:v>0.4</c:v>
                </c:pt>
                <c:pt idx="19">
                  <c:v>0.41</c:v>
                </c:pt>
                <c:pt idx="20">
                  <c:v>0.44</c:v>
                </c:pt>
                <c:pt idx="21">
                  <c:v>0.56999999999999995</c:v>
                </c:pt>
                <c:pt idx="22">
                  <c:v>0.6</c:v>
                </c:pt>
                <c:pt idx="23">
                  <c:v>0.63</c:v>
                </c:pt>
                <c:pt idx="24">
                  <c:v>0.64</c:v>
                </c:pt>
                <c:pt idx="25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22-4233-B6D3-69D438CBC4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52364672"/>
        <c:axId val="1352367392"/>
      </c:barChart>
      <c:catAx>
        <c:axId val="13523646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352367392"/>
        <c:crosses val="autoZero"/>
        <c:auto val="1"/>
        <c:lblAlgn val="ctr"/>
        <c:lblOffset val="100"/>
        <c:noMultiLvlLbl val="0"/>
      </c:catAx>
      <c:valAx>
        <c:axId val="1352367392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1352364672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800">
          <a:solidFill>
            <a:schemeClr val="bg1"/>
          </a:solidFill>
          <a:latin typeface="Gotham Book" panose="02000504050000020004" pitchFamily="2" charset="0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288253060304165E-2"/>
          <c:y val="1.8245099203536772E-2"/>
          <c:w val="0.9647946823112844"/>
          <c:h val="0.75575441112603647"/>
        </c:manualLayout>
      </c:layout>
      <c:lineChart>
        <c:grouping val="standar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Adults 18+ Radio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Gotham Book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Sheet1!$B$2:$B$20</c:f>
              <c:numCache>
                <c:formatCode>0%</c:formatCode>
                <c:ptCount val="19"/>
                <c:pt idx="0">
                  <c:v>0.06</c:v>
                </c:pt>
                <c:pt idx="1">
                  <c:v>0.15</c:v>
                </c:pt>
                <c:pt idx="2">
                  <c:v>0.19</c:v>
                </c:pt>
                <c:pt idx="3">
                  <c:v>0.17</c:v>
                </c:pt>
                <c:pt idx="4">
                  <c:v>0.15</c:v>
                </c:pt>
                <c:pt idx="5">
                  <c:v>0.14000000000000001</c:v>
                </c:pt>
                <c:pt idx="6">
                  <c:v>0.17</c:v>
                </c:pt>
                <c:pt idx="7">
                  <c:v>0.17</c:v>
                </c:pt>
                <c:pt idx="8">
                  <c:v>0.14000000000000001</c:v>
                </c:pt>
                <c:pt idx="9">
                  <c:v>0.11</c:v>
                </c:pt>
                <c:pt idx="10">
                  <c:v>0.12</c:v>
                </c:pt>
                <c:pt idx="11">
                  <c:v>0.14000000000000001</c:v>
                </c:pt>
                <c:pt idx="12">
                  <c:v>0.11</c:v>
                </c:pt>
                <c:pt idx="13">
                  <c:v>0.08</c:v>
                </c:pt>
                <c:pt idx="14">
                  <c:v>0.05</c:v>
                </c:pt>
                <c:pt idx="15">
                  <c:v>0.03</c:v>
                </c:pt>
                <c:pt idx="16">
                  <c:v>0.04</c:v>
                </c:pt>
                <c:pt idx="17">
                  <c:v>0.03</c:v>
                </c:pt>
                <c:pt idx="18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55-496A-9E1A-E66AFBB82BD6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Teens Radio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lt1"/>
                    </a:solidFill>
                    <a:latin typeface="Gotham Book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Sheet1!$C$2:$C$20</c:f>
              <c:numCache>
                <c:formatCode>0\ %</c:formatCode>
                <c:ptCount val="19"/>
                <c:pt idx="0">
                  <c:v>0.02</c:v>
                </c:pt>
                <c:pt idx="1">
                  <c:v>7.6666666666666702E-2</c:v>
                </c:pt>
                <c:pt idx="2">
                  <c:v>8.6666666666666697E-2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1.6666666666666701E-2</c:v>
                </c:pt>
                <c:pt idx="7">
                  <c:v>6.6666666666666697E-3</c:v>
                </c:pt>
                <c:pt idx="8">
                  <c:v>0.03</c:v>
                </c:pt>
                <c:pt idx="9">
                  <c:v>4.6666666666666697E-2</c:v>
                </c:pt>
                <c:pt idx="10">
                  <c:v>5.3333333333333302E-2</c:v>
                </c:pt>
                <c:pt idx="11">
                  <c:v>3.3333333333333298E-2</c:v>
                </c:pt>
                <c:pt idx="12">
                  <c:v>3.3333333333333298E-2</c:v>
                </c:pt>
                <c:pt idx="13">
                  <c:v>1.3333333333333299E-2</c:v>
                </c:pt>
                <c:pt idx="14">
                  <c:v>6.6666666666666697E-3</c:v>
                </c:pt>
                <c:pt idx="15">
                  <c:v>0.01</c:v>
                </c:pt>
                <c:pt idx="16">
                  <c:v>3.3333333333333296E-3</c:v>
                </c:pt>
                <c:pt idx="17">
                  <c:v>0</c:v>
                </c:pt>
                <c:pt idx="18">
                  <c:v>3.3333333333333296E-3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44-4E59-AC3F-E93829696720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Teens Music streaming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rgbClr val="FFC000"/>
                    </a:solidFill>
                    <a:latin typeface="Gotham Book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Sheet1!$D$2:$D$20</c:f>
              <c:numCache>
                <c:formatCode>0\ %</c:formatCode>
                <c:ptCount val="19"/>
                <c:pt idx="0">
                  <c:v>0.02</c:v>
                </c:pt>
                <c:pt idx="1">
                  <c:v>0.06</c:v>
                </c:pt>
                <c:pt idx="2">
                  <c:v>0.09</c:v>
                </c:pt>
                <c:pt idx="3">
                  <c:v>0.02</c:v>
                </c:pt>
                <c:pt idx="4">
                  <c:v>0.05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7.0000000000000007E-2</c:v>
                </c:pt>
                <c:pt idx="9">
                  <c:v>0.08</c:v>
                </c:pt>
                <c:pt idx="10">
                  <c:v>0.16</c:v>
                </c:pt>
                <c:pt idx="11">
                  <c:v>0.13</c:v>
                </c:pt>
                <c:pt idx="12">
                  <c:v>0.12</c:v>
                </c:pt>
                <c:pt idx="13">
                  <c:v>0.12</c:v>
                </c:pt>
                <c:pt idx="14">
                  <c:v>0.09</c:v>
                </c:pt>
                <c:pt idx="15">
                  <c:v>0.12</c:v>
                </c:pt>
                <c:pt idx="16">
                  <c:v>0.06</c:v>
                </c:pt>
                <c:pt idx="17">
                  <c:v>0.03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B6-49F0-9371-AF6EF7A67E9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3475120"/>
        <c:axId val="293475512"/>
        <c:extLst/>
      </c:lineChart>
      <c:catAx>
        <c:axId val="29347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lt1"/>
                </a:solidFill>
                <a:latin typeface="Gotham Book" panose="02000504050000020004" pitchFamily="2" charset="0"/>
                <a:ea typeface="+mn-ea"/>
                <a:cs typeface="+mn-cs"/>
              </a:defRPr>
            </a:pPr>
            <a:endParaRPr lang="en-US"/>
          </a:p>
        </c:txPr>
        <c:crossAx val="293475512"/>
        <c:crosses val="autoZero"/>
        <c:auto val="1"/>
        <c:lblAlgn val="ctr"/>
        <c:lblOffset val="100"/>
        <c:noMultiLvlLbl val="0"/>
      </c:catAx>
      <c:valAx>
        <c:axId val="293475512"/>
        <c:scaling>
          <c:orientation val="minMax"/>
          <c:max val="0.70000000000000007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293475120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41835217356633064"/>
          <c:y val="0.42440782441797659"/>
          <c:w val="0.53974002478235206"/>
          <c:h val="8.40519635749284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/>
              </a:solidFill>
              <a:latin typeface="Gotham Book" panose="02000504050000020004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lt1"/>
          </a:solidFill>
          <a:latin typeface="Gotham Book" panose="02000504050000020004" pitchFamily="2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18+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rgbClr val="DD285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AD-4256-A407-397CD7013D3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AD-4256-A407-397CD7013D3F}"/>
              </c:ext>
            </c:extLst>
          </c:dPt>
          <c:dPt>
            <c:idx val="2"/>
            <c:bubble3D val="0"/>
            <c:spPr>
              <a:solidFill>
                <a:srgbClr val="683C9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AD-4256-A407-397CD7013D3F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AD-4256-A407-397CD7013D3F}"/>
              </c:ext>
            </c:extLst>
          </c:dPt>
          <c:dLbls>
            <c:dLbl>
              <c:idx val="0"/>
              <c:layout>
                <c:manualLayout>
                  <c:x val="-4.0927280597109596E-3"/>
                  <c:y val="-2.3366789981199589E-2"/>
                </c:manualLayout>
              </c:layout>
              <c:tx>
                <c:rich>
                  <a:bodyPr/>
                  <a:lstStyle/>
                  <a:p>
                    <a:fld id="{92253A4F-36AF-3C42-8D85-9EB35CE8EBD2}" type="CATEGORYNAME">
                      <a:rPr lang="en-US" sz="80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sz="800" baseline="0" dirty="0">
                        <a:solidFill>
                          <a:schemeClr val="bg1"/>
                        </a:solidFill>
                      </a:rPr>
                      <a:t>, </a:t>
                    </a:r>
                    <a:br>
                      <a:rPr lang="en-US" sz="800" baseline="0" dirty="0">
                        <a:solidFill>
                          <a:schemeClr val="bg1"/>
                        </a:solidFill>
                      </a:rPr>
                    </a:br>
                    <a:fld id="{8BD32EC1-44B7-3B42-8B10-487E7A299EF8}" type="VALUE">
                      <a:rPr lang="en-US" sz="800" baseline="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sz="800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0AD-4256-A407-397CD7013D3F}"/>
                </c:ext>
              </c:extLst>
            </c:dLbl>
            <c:dLbl>
              <c:idx val="1"/>
              <c:layout>
                <c:manualLayout>
                  <c:x val="3.5600030696218733E-2"/>
                  <c:y val="6.9220237734247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14878172106906"/>
                      <c:h val="0.151959791376068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0AD-4256-A407-397CD7013D3F}"/>
                </c:ext>
              </c:extLst>
            </c:dLbl>
            <c:dLbl>
              <c:idx val="2"/>
              <c:layout>
                <c:manualLayout>
                  <c:x val="-5.1018814173524026E-4"/>
                  <c:y val="-2.0556128327976226E-3"/>
                </c:manualLayout>
              </c:layout>
              <c:tx>
                <c:rich>
                  <a:bodyPr/>
                  <a:lstStyle/>
                  <a:p>
                    <a:fld id="{C596BBF8-0636-9446-A0B7-A0D0E3D81E6D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br>
                      <a:rPr lang="en-US" baseline="0" dirty="0"/>
                    </a:br>
                    <a:fld id="{6F19B7E9-1E77-5748-A243-4337E7867A39}" type="VALUE">
                      <a:rPr lang="en-US" baseline="0" smtClean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0AD-4256-A407-397CD7013D3F}"/>
                </c:ext>
              </c:extLst>
            </c:dLbl>
            <c:dLbl>
              <c:idx val="3"/>
              <c:layout>
                <c:manualLayout>
                  <c:x val="7.5257300740743435E-3"/>
                  <c:y val="-4.4936017951361694E-3"/>
                </c:manualLayout>
              </c:layout>
              <c:tx>
                <c:rich>
                  <a:bodyPr/>
                  <a:lstStyle/>
                  <a:p>
                    <a:fld id="{707D5231-7C8C-954D-BF84-4B7273A4BE95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br>
                      <a:rPr lang="en-US" baseline="0" dirty="0"/>
                    </a:br>
                    <a:fld id="{B0D5F940-B4A5-0F45-B723-9B908C5723CD}" type="VALUE">
                      <a:rPr lang="en-US" baseline="0" smtClean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0987171589133"/>
                      <c:h val="0.197016192613257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0AD-4256-A407-397CD7013D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Gotham Book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TV</c:v>
                </c:pt>
                <c:pt idx="1">
                  <c:v>Subscription TV</c:v>
                </c:pt>
                <c:pt idx="2">
                  <c:v>Other online video</c:v>
                </c:pt>
                <c:pt idx="3">
                  <c:v>Online Players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0.23</c:v>
                </c:pt>
                <c:pt idx="2">
                  <c:v>0.12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AD-4256-A407-397CD7013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00000"/>
        </a:lnSpc>
        <a:defRPr sz="900" b="1">
          <a:solidFill>
            <a:schemeClr val="bg1"/>
          </a:solidFill>
          <a:latin typeface="Gotham Book" panose="02000504050000020004" pitchFamily="2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Teens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rgbClr val="DD285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42-4BB4-AAB7-C587CC872BA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42-4BB4-AAB7-C587CC872BAB}"/>
              </c:ext>
            </c:extLst>
          </c:dPt>
          <c:dPt>
            <c:idx val="2"/>
            <c:bubble3D val="0"/>
            <c:spPr>
              <a:solidFill>
                <a:srgbClr val="683C9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542-4BB4-AAB7-C587CC872BAB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542-4BB4-AAB7-C587CC872BAB}"/>
              </c:ext>
            </c:extLst>
          </c:dPt>
          <c:dLbls>
            <c:dLbl>
              <c:idx val="0"/>
              <c:layout>
                <c:manualLayout>
                  <c:x val="-6.6154447902730864E-3"/>
                  <c:y val="1.7045289742154508E-3"/>
                </c:manualLayout>
              </c:layout>
              <c:tx>
                <c:rich>
                  <a:bodyPr/>
                  <a:lstStyle/>
                  <a:p>
                    <a:fld id="{6CA278AF-ED86-D44F-A4B7-4015B80A2D24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br>
                      <a:rPr lang="en-US" baseline="0" dirty="0"/>
                    </a:br>
                    <a:fld id="{C08B48F8-B1A1-0B41-B10A-357429AD9449}" type="VALUE">
                      <a:rPr lang="en-US" baseline="0" smtClean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42-4BB4-AAB7-C587CC872BAB}"/>
                </c:ext>
              </c:extLst>
            </c:dLbl>
            <c:dLbl>
              <c:idx val="1"/>
              <c:layout>
                <c:manualLayout>
                  <c:x val="-4.9314088879706232E-3"/>
                  <c:y val="2.516463639286615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5921268259004"/>
                      <c:h val="0.151959870483413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542-4BB4-AAB7-C587CC872BAB}"/>
                </c:ext>
              </c:extLst>
            </c:dLbl>
            <c:dLbl>
              <c:idx val="2"/>
              <c:layout>
                <c:manualLayout>
                  <c:x val="-1.2056571748187778E-2"/>
                  <c:y val="1.6255047399112189E-2"/>
                </c:manualLayout>
              </c:layout>
              <c:tx>
                <c:rich>
                  <a:bodyPr/>
                  <a:lstStyle/>
                  <a:p>
                    <a:fld id="{CF225DBB-1573-2045-8C1A-64AFAB090F8E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br>
                      <a:rPr lang="en-US" baseline="0" dirty="0"/>
                    </a:br>
                    <a:fld id="{40862091-C74B-1346-A4D5-DFD13B13FFF3}" type="VALUE">
                      <a:rPr lang="en-US" baseline="0" smtClean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542-4BB4-AAB7-C587CC872BAB}"/>
                </c:ext>
              </c:extLst>
            </c:dLbl>
            <c:dLbl>
              <c:idx val="3"/>
              <c:layout>
                <c:manualLayout>
                  <c:x val="-2.6711041884910198E-4"/>
                  <c:y val="-2.796812987498681E-2"/>
                </c:manualLayout>
              </c:layout>
              <c:tx>
                <c:rich>
                  <a:bodyPr/>
                  <a:lstStyle/>
                  <a:p>
                    <a:fld id="{0C5D379C-EDFE-B54F-BFAB-9323F1E7154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br>
                      <a:rPr lang="en-US" baseline="0" dirty="0"/>
                    </a:br>
                    <a:fld id="{5F044670-FD78-774C-AB3A-F1DFDA48087F}" type="VALUE">
                      <a:rPr lang="en-US" baseline="0" smtClean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65444502894806"/>
                      <c:h val="0.197015963450751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542-4BB4-AAB7-C587CC872B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Gotham Book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TV</c:v>
                </c:pt>
                <c:pt idx="1">
                  <c:v>Subscription TV</c:v>
                </c:pt>
                <c:pt idx="2">
                  <c:v>Other online video</c:v>
                </c:pt>
                <c:pt idx="3">
                  <c:v>Online Players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0.36</c:v>
                </c:pt>
                <c:pt idx="1">
                  <c:v>0.28000000000000003</c:v>
                </c:pt>
                <c:pt idx="2">
                  <c:v>0.28999999999999998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42-4BB4-AAB7-C587CC872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bg1"/>
          </a:solidFill>
          <a:latin typeface="Gotham Book" panose="02000504050000020004" pitchFamily="2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427015543517282"/>
          <c:y val="2.8549105960893471E-2"/>
          <c:w val="0.70572984456482712"/>
          <c:h val="0.9376010405852659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FF"/>
            </a:solidFill>
            <a:ln w="12533">
              <a:noFill/>
              <a:prstDash val="solid"/>
            </a:ln>
          </c:spPr>
          <c:invertIfNegative val="0"/>
          <c:dLbls>
            <c:spPr>
              <a:noFill/>
              <a:ln w="25067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Mobile gaming</c:v>
                </c:pt>
                <c:pt idx="1">
                  <c:v>WhatsApp</c:v>
                </c:pt>
                <c:pt idx="2">
                  <c:v>Facebook</c:v>
                </c:pt>
                <c:pt idx="3">
                  <c:v>Instagram</c:v>
                </c:pt>
                <c:pt idx="4">
                  <c:v>Snapchat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0.15</c:v>
                </c:pt>
                <c:pt idx="1">
                  <c:v>0.18</c:v>
                </c:pt>
                <c:pt idx="2">
                  <c:v>0.21</c:v>
                </c:pt>
                <c:pt idx="3">
                  <c:v>0.27</c:v>
                </c:pt>
                <c:pt idx="4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A3-4837-A901-5FE5A73D96B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01993216"/>
        <c:axId val="202008448"/>
      </c:barChart>
      <c:catAx>
        <c:axId val="201993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2008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2008448"/>
        <c:scaling>
          <c:orientation val="minMax"/>
          <c:max val="0.8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2019932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Gotham Book" panose="02000504050000020004" pitchFamily="2" charset="0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7966312223509342"/>
          <c:y val="3.1542813894462757E-2"/>
          <c:w val="0.42033687776490664"/>
          <c:h val="0.936914372211074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Teenagers</c:v>
                </c:pt>
              </c:strCache>
            </c:strRef>
          </c:tx>
          <c:spPr>
            <a:solidFill>
              <a:srgbClr val="FFFFFF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A22-4233-B6D3-69D438CBC4C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A22-4233-B6D3-69D438CBC4C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A22-4233-B6D3-69D438CBC4C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FD32-49B0-8F9F-C447AFC3463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D32-49B0-8F9F-C447AFC34639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FD32-49B0-8F9F-C447AFC34639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D32-49B0-8F9F-C447AFC34639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D32-49B0-8F9F-C447AFC34639}"/>
              </c:ext>
            </c:extLst>
          </c:dPt>
          <c:dPt>
            <c:idx val="2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D-DBFD-4EF1-8927-89DBF7AEBB06}"/>
              </c:ext>
            </c:extLst>
          </c:dPt>
          <c:dLbls>
            <c:dLbl>
              <c:idx val="4"/>
              <c:layout>
                <c:manualLayout>
                  <c:x val="3.1123991487710862E-3"/>
                  <c:y val="0"/>
                </c:manualLayout>
              </c:layout>
              <c:tx>
                <c:rich>
                  <a:bodyPr/>
                  <a:lstStyle/>
                  <a:p>
                    <a:fld id="{7CE5FBEC-3F9A-CD47-B0B4-F748C9B9528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FD32-49B0-8F9F-C447AFC3463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5FB4EC3-41E0-DF4D-8F99-CBB306762B25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D32-49B0-8F9F-C447AFC3463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6DE0B38C-DD8B-6F45-A8C5-1143720401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FD32-49B0-8F9F-C447AFC34639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E3A9DC54-87C3-5E4C-9BE2-210CDE0167E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D32-49B0-8F9F-C447AFC34639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878D9285-D310-1D4D-8487-D5017F6E698A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D32-49B0-8F9F-C447AFC34639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D0FF4709-4EAB-5F45-B9AA-8205C0EC79A4}" type="VALUE">
                      <a:rPr lang="en-US">
                        <a:solidFill>
                          <a:srgbClr val="FFC000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BFD-4EF1-8927-89DBF7AEB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Sheet1!$A$2:$A$27</c:f>
              <c:strCache>
                <c:ptCount val="26"/>
                <c:pt idx="0">
                  <c:v>Podcast</c:v>
                </c:pt>
                <c:pt idx="1">
                  <c:v>Online players e.g. RTE Player, 4OD</c:v>
                </c:pt>
                <c:pt idx="2">
                  <c:v>Cinema</c:v>
                </c:pt>
                <c:pt idx="3">
                  <c:v>Printed news</c:v>
                </c:pt>
                <c:pt idx="4">
                  <c:v>Other social media</c:v>
                </c:pt>
                <c:pt idx="5">
                  <c:v>Online/offline magazine</c:v>
                </c:pt>
                <c:pt idx="6">
                  <c:v>Viber</c:v>
                </c:pt>
                <c:pt idx="7">
                  <c:v>Twitter</c:v>
                </c:pt>
                <c:pt idx="8">
                  <c:v>Read a news article online</c:v>
                </c:pt>
                <c:pt idx="9">
                  <c:v>Shopping/browsing online</c:v>
                </c:pt>
                <c:pt idx="10">
                  <c:v>Personal Email</c:v>
                </c:pt>
                <c:pt idx="11">
                  <c:v>Facebook Messenger</c:v>
                </c:pt>
                <c:pt idx="12">
                  <c:v>Radio</c:v>
                </c:pt>
                <c:pt idx="13">
                  <c:v>Searched for information online</c:v>
                </c:pt>
                <c:pt idx="14">
                  <c:v>Facebook</c:v>
                </c:pt>
                <c:pt idx="15">
                  <c:v>Subscription TV online e.g. Netflix, Hulu, Amazon Prime, NOW TV</c:v>
                </c:pt>
                <c:pt idx="16">
                  <c:v>WhatsApp</c:v>
                </c:pt>
                <c:pt idx="17">
                  <c:v>Mobile gaming</c:v>
                </c:pt>
                <c:pt idx="18">
                  <c:v>Console or computer gaming</c:v>
                </c:pt>
                <c:pt idx="19">
                  <c:v>Other online video content e.g. YouTube, Dailymotion</c:v>
                </c:pt>
                <c:pt idx="20">
                  <c:v>Instagram</c:v>
                </c:pt>
                <c:pt idx="21">
                  <c:v>Music streaming</c:v>
                </c:pt>
                <c:pt idx="22">
                  <c:v>Facebook, FB Messenger, Instagram</c:v>
                </c:pt>
                <c:pt idx="23">
                  <c:v>Snapchat</c:v>
                </c:pt>
                <c:pt idx="24">
                  <c:v>Time spent Outdoor</c:v>
                </c:pt>
                <c:pt idx="25">
                  <c:v>TV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26"/>
                <c:pt idx="0">
                  <c:v>0.03</c:v>
                </c:pt>
                <c:pt idx="1">
                  <c:v>0.04</c:v>
                </c:pt>
                <c:pt idx="2">
                  <c:v>0.05</c:v>
                </c:pt>
                <c:pt idx="3">
                  <c:v>0.06</c:v>
                </c:pt>
                <c:pt idx="4">
                  <c:v>0.06</c:v>
                </c:pt>
                <c:pt idx="5">
                  <c:v>0.08</c:v>
                </c:pt>
                <c:pt idx="6">
                  <c:v>0.09</c:v>
                </c:pt>
                <c:pt idx="7">
                  <c:v>0.09</c:v>
                </c:pt>
                <c:pt idx="8">
                  <c:v>0.11</c:v>
                </c:pt>
                <c:pt idx="9">
                  <c:v>0.19</c:v>
                </c:pt>
                <c:pt idx="10">
                  <c:v>0.2</c:v>
                </c:pt>
                <c:pt idx="11">
                  <c:v>0.22</c:v>
                </c:pt>
                <c:pt idx="12">
                  <c:v>0.28000000000000003</c:v>
                </c:pt>
                <c:pt idx="13">
                  <c:v>0.33</c:v>
                </c:pt>
                <c:pt idx="14">
                  <c:v>0.34</c:v>
                </c:pt>
                <c:pt idx="15">
                  <c:v>0.36</c:v>
                </c:pt>
                <c:pt idx="16">
                  <c:v>0.38</c:v>
                </c:pt>
                <c:pt idx="17">
                  <c:v>0.4</c:v>
                </c:pt>
                <c:pt idx="18">
                  <c:v>0.4</c:v>
                </c:pt>
                <c:pt idx="19">
                  <c:v>0.41</c:v>
                </c:pt>
                <c:pt idx="20">
                  <c:v>0.44</c:v>
                </c:pt>
                <c:pt idx="21">
                  <c:v>0.56999999999999995</c:v>
                </c:pt>
                <c:pt idx="22">
                  <c:v>0.6</c:v>
                </c:pt>
                <c:pt idx="23">
                  <c:v>0.63</c:v>
                </c:pt>
                <c:pt idx="24">
                  <c:v>0.64</c:v>
                </c:pt>
                <c:pt idx="25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22-4233-B6D3-69D438CBC4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52364672"/>
        <c:axId val="1352367392"/>
      </c:barChart>
      <c:catAx>
        <c:axId val="13523646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1352367392"/>
        <c:crosses val="autoZero"/>
        <c:auto val="1"/>
        <c:lblAlgn val="ctr"/>
        <c:lblOffset val="100"/>
        <c:noMultiLvlLbl val="0"/>
      </c:catAx>
      <c:valAx>
        <c:axId val="1352367392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1352364672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800">
          <a:solidFill>
            <a:schemeClr val="bg1"/>
          </a:solidFill>
          <a:latin typeface="Gotham Book" panose="02000504050000020004" pitchFamily="2" charset="0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025335977864691E-2"/>
          <c:y val="0"/>
          <c:w val="0.95057135228702183"/>
          <c:h val="0.81774564034795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Facebook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3.1291326053377609E-2"/>
                  <c:y val="-2.4853499940312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8E-4CC5-90CB-7BB20DDA20D1}"/>
                </c:ext>
              </c:extLst>
            </c:dLbl>
            <c:dLbl>
              <c:idx val="7"/>
              <c:layout>
                <c:manualLayout>
                  <c:x val="-2.073962416433988E-2"/>
                  <c:y val="-2.61345161600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8E-4CC5-90CB-7BB20DDA20D1}"/>
                </c:ext>
              </c:extLst>
            </c:dLbl>
            <c:dLbl>
              <c:idx val="13"/>
              <c:layout>
                <c:manualLayout>
                  <c:x val="-2.1334995036393807E-2"/>
                  <c:y val="-2.1302999948839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C2-4AFE-97C9-2F4688E39F80}"/>
                </c:ext>
              </c:extLst>
            </c:dLbl>
            <c:dLbl>
              <c:idx val="16"/>
              <c:layout>
                <c:manualLayout>
                  <c:x val="-2.1334995036393807E-2"/>
                  <c:y val="-1.4201999965892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C2-4AFE-97C9-2F4688E39F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Gotham Book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Sheet1!$B$2:$B$20</c:f>
              <c:numCache>
                <c:formatCode>0%</c:formatCode>
                <c:ptCount val="19"/>
                <c:pt idx="0">
                  <c:v>0.02</c:v>
                </c:pt>
                <c:pt idx="1">
                  <c:v>7.0000000000000007E-2</c:v>
                </c:pt>
                <c:pt idx="2">
                  <c:v>0.1</c:v>
                </c:pt>
                <c:pt idx="3">
                  <c:v>0.09</c:v>
                </c:pt>
                <c:pt idx="4">
                  <c:v>0.08</c:v>
                </c:pt>
                <c:pt idx="5">
                  <c:v>0.06</c:v>
                </c:pt>
                <c:pt idx="6">
                  <c:v>0.09</c:v>
                </c:pt>
                <c:pt idx="7">
                  <c:v>0.12</c:v>
                </c:pt>
                <c:pt idx="8">
                  <c:v>0.1</c:v>
                </c:pt>
                <c:pt idx="9">
                  <c:v>7.0000000000000007E-2</c:v>
                </c:pt>
                <c:pt idx="10">
                  <c:v>0.06</c:v>
                </c:pt>
                <c:pt idx="11">
                  <c:v>0.1</c:v>
                </c:pt>
                <c:pt idx="12">
                  <c:v>0.15</c:v>
                </c:pt>
                <c:pt idx="13">
                  <c:v>0.19</c:v>
                </c:pt>
                <c:pt idx="14">
                  <c:v>0.14000000000000001</c:v>
                </c:pt>
                <c:pt idx="15">
                  <c:v>0.13</c:v>
                </c:pt>
                <c:pt idx="16">
                  <c:v>0.14000000000000001</c:v>
                </c:pt>
                <c:pt idx="17">
                  <c:v>0.11</c:v>
                </c:pt>
                <c:pt idx="18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502-47E3-80D7-5FF3DD96EA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Snapchat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Sheet1!$C$2:$C$20</c:f>
              <c:numCache>
                <c:formatCode>0%</c:formatCode>
                <c:ptCount val="19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  <c:pt idx="5">
                  <c:v>0.02</c:v>
                </c:pt>
                <c:pt idx="6">
                  <c:v>0.03</c:v>
                </c:pt>
                <c:pt idx="7">
                  <c:v>0.06</c:v>
                </c:pt>
                <c:pt idx="8">
                  <c:v>0.04</c:v>
                </c:pt>
                <c:pt idx="9">
                  <c:v>0.03</c:v>
                </c:pt>
                <c:pt idx="10">
                  <c:v>0.03</c:v>
                </c:pt>
                <c:pt idx="11">
                  <c:v>0.05</c:v>
                </c:pt>
                <c:pt idx="12">
                  <c:v>0.05</c:v>
                </c:pt>
                <c:pt idx="13">
                  <c:v>0.06</c:v>
                </c:pt>
                <c:pt idx="14">
                  <c:v>0.04</c:v>
                </c:pt>
                <c:pt idx="15">
                  <c:v>0.04</c:v>
                </c:pt>
                <c:pt idx="16">
                  <c:v>0.05</c:v>
                </c:pt>
                <c:pt idx="17">
                  <c:v>0.06</c:v>
                </c:pt>
                <c:pt idx="18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502-47E3-80D7-5FF3DD96EA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Instagram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Sheet1!$D$2:$D$20</c:f>
              <c:numCache>
                <c:formatCode>0%</c:formatCode>
                <c:ptCount val="19"/>
                <c:pt idx="0">
                  <c:v>0.01</c:v>
                </c:pt>
                <c:pt idx="1">
                  <c:v>0.02</c:v>
                </c:pt>
                <c:pt idx="2">
                  <c:v>0.04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0.05</c:v>
                </c:pt>
                <c:pt idx="8">
                  <c:v>0.05</c:v>
                </c:pt>
                <c:pt idx="9">
                  <c:v>0.03</c:v>
                </c:pt>
                <c:pt idx="10">
                  <c:v>0.03</c:v>
                </c:pt>
                <c:pt idx="11">
                  <c:v>0.04</c:v>
                </c:pt>
                <c:pt idx="12">
                  <c:v>7.0000000000000007E-2</c:v>
                </c:pt>
                <c:pt idx="13">
                  <c:v>7.0000000000000007E-2</c:v>
                </c:pt>
                <c:pt idx="14">
                  <c:v>0.05</c:v>
                </c:pt>
                <c:pt idx="15">
                  <c:v>0.05</c:v>
                </c:pt>
                <c:pt idx="16">
                  <c:v>0.05</c:v>
                </c:pt>
                <c:pt idx="17">
                  <c:v>0.06</c:v>
                </c:pt>
                <c:pt idx="18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502-47E3-80D7-5FF3DD96EA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Twitter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Sheet1!$E$2:$E$20</c:f>
              <c:numCache>
                <c:formatCode>0%</c:formatCode>
                <c:ptCount val="19"/>
                <c:pt idx="0">
                  <c:v>0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0.01</c:v>
                </c:pt>
                <c:pt idx="6">
                  <c:v>0.01</c:v>
                </c:pt>
                <c:pt idx="7">
                  <c:v>0.03</c:v>
                </c:pt>
                <c:pt idx="8">
                  <c:v>0.02</c:v>
                </c:pt>
                <c:pt idx="9">
                  <c:v>0.02</c:v>
                </c:pt>
                <c:pt idx="10">
                  <c:v>0.02</c:v>
                </c:pt>
                <c:pt idx="11">
                  <c:v>0.03</c:v>
                </c:pt>
                <c:pt idx="12">
                  <c:v>0.04</c:v>
                </c:pt>
                <c:pt idx="13">
                  <c:v>0.03</c:v>
                </c:pt>
                <c:pt idx="14">
                  <c:v>0.03</c:v>
                </c:pt>
                <c:pt idx="15">
                  <c:v>0.04</c:v>
                </c:pt>
                <c:pt idx="16">
                  <c:v>0.04</c:v>
                </c:pt>
                <c:pt idx="17">
                  <c:v>0.04</c:v>
                </c:pt>
                <c:pt idx="18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502-47E3-80D7-5FF3DD96EA6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Other Social Media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Sheet1!$F$2:$F$20</c:f>
              <c:numCache>
                <c:formatCode>0%</c:formatCode>
                <c:ptCount val="19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0.01</c:v>
                </c:pt>
                <c:pt idx="6">
                  <c:v>0.02</c:v>
                </c:pt>
                <c:pt idx="7">
                  <c:v>0.03</c:v>
                </c:pt>
                <c:pt idx="8">
                  <c:v>0.02</c:v>
                </c:pt>
                <c:pt idx="9">
                  <c:v>0.02</c:v>
                </c:pt>
                <c:pt idx="10">
                  <c:v>0.01</c:v>
                </c:pt>
                <c:pt idx="11">
                  <c:v>0.02</c:v>
                </c:pt>
                <c:pt idx="12">
                  <c:v>0.04</c:v>
                </c:pt>
                <c:pt idx="13">
                  <c:v>0.04</c:v>
                </c:pt>
                <c:pt idx="14">
                  <c:v>0.03</c:v>
                </c:pt>
                <c:pt idx="15">
                  <c:v>0.03</c:v>
                </c:pt>
                <c:pt idx="16">
                  <c:v>0.05</c:v>
                </c:pt>
                <c:pt idx="17">
                  <c:v>0.04</c:v>
                </c:pt>
                <c:pt idx="18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7502-47E3-80D7-5FF3DD96EA6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LinkedIn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Sheet1!$G$2:$G$20</c:f>
              <c:numCache>
                <c:formatCode>0%</c:formatCode>
                <c:ptCount val="19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0.02</c:v>
                </c:pt>
                <c:pt idx="8">
                  <c:v>0.02</c:v>
                </c:pt>
                <c:pt idx="9">
                  <c:v>0</c:v>
                </c:pt>
                <c:pt idx="10">
                  <c:v>0.01</c:v>
                </c:pt>
                <c:pt idx="11">
                  <c:v>0.01</c:v>
                </c:pt>
                <c:pt idx="12">
                  <c:v>0.01</c:v>
                </c:pt>
                <c:pt idx="13">
                  <c:v>0.02</c:v>
                </c:pt>
                <c:pt idx="14">
                  <c:v>0.01</c:v>
                </c:pt>
                <c:pt idx="15">
                  <c:v>0.01</c:v>
                </c:pt>
                <c:pt idx="16">
                  <c:v>0.01</c:v>
                </c:pt>
                <c:pt idx="17">
                  <c:v>0.01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51-425E-BF9C-A84F28E00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9793192"/>
        <c:axId val="289793584"/>
      </c:lineChart>
      <c:catAx>
        <c:axId val="28979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Gotham Book" panose="02000504050000020004" pitchFamily="2" charset="0"/>
                <a:ea typeface="+mn-ea"/>
                <a:cs typeface="+mn-cs"/>
              </a:defRPr>
            </a:pPr>
            <a:endParaRPr lang="en-US"/>
          </a:p>
        </c:txPr>
        <c:crossAx val="289793584"/>
        <c:crosses val="autoZero"/>
        <c:auto val="1"/>
        <c:lblAlgn val="ctr"/>
        <c:lblOffset val="100"/>
        <c:noMultiLvlLbl val="0"/>
      </c:catAx>
      <c:valAx>
        <c:axId val="289793584"/>
        <c:scaling>
          <c:orientation val="minMax"/>
          <c:max val="0.4"/>
        </c:scaling>
        <c:delete val="1"/>
        <c:axPos val="l"/>
        <c:numFmt formatCode="0%" sourceLinked="1"/>
        <c:majorTickMark val="out"/>
        <c:minorTickMark val="none"/>
        <c:tickLblPos val="nextTo"/>
        <c:crossAx val="2897931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4417620894397474"/>
          <c:y val="0.14356248277814171"/>
          <c:w val="0.25478500574168644"/>
          <c:h val="0.246537311971259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Gotham Book" panose="02000504050000020004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Gotham Book" panose="02000504050000020004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025335977864691E-2"/>
          <c:y val="0"/>
          <c:w val="0.95057135228702183"/>
          <c:h val="0.81774564034795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ADULTS 18+ Facebook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3.1291326053377609E-2"/>
                  <c:y val="-2.4853499940312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8E-4CC5-90CB-7BB20DDA20D1}"/>
                </c:ext>
              </c:extLst>
            </c:dLbl>
            <c:dLbl>
              <c:idx val="7"/>
              <c:layout>
                <c:manualLayout>
                  <c:x val="-2.3754380446812991E-2"/>
                  <c:y val="-2.61345161600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8E-4CC5-90CB-7BB20DDA20D1}"/>
                </c:ext>
              </c:extLst>
            </c:dLbl>
            <c:dLbl>
              <c:idx val="13"/>
              <c:layout>
                <c:manualLayout>
                  <c:x val="-2.1334995036393807E-2"/>
                  <c:y val="-2.1302999948839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C2-4AFE-97C9-2F4688E39F80}"/>
                </c:ext>
              </c:extLst>
            </c:dLbl>
            <c:dLbl>
              <c:idx val="16"/>
              <c:layout>
                <c:manualLayout>
                  <c:x val="-2.1334995036393807E-2"/>
                  <c:y val="-1.4201999965892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C2-4AFE-97C9-2F4688E39F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Gotham Book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Sheet1!$B$2:$B$20</c:f>
              <c:numCache>
                <c:formatCode>0%</c:formatCode>
                <c:ptCount val="19"/>
                <c:pt idx="0">
                  <c:v>0.02</c:v>
                </c:pt>
                <c:pt idx="1">
                  <c:v>7.0000000000000007E-2</c:v>
                </c:pt>
                <c:pt idx="2">
                  <c:v>0.1</c:v>
                </c:pt>
                <c:pt idx="3">
                  <c:v>0.09</c:v>
                </c:pt>
                <c:pt idx="4">
                  <c:v>0.08</c:v>
                </c:pt>
                <c:pt idx="5">
                  <c:v>0.06</c:v>
                </c:pt>
                <c:pt idx="6">
                  <c:v>0.09</c:v>
                </c:pt>
                <c:pt idx="7">
                  <c:v>0.12</c:v>
                </c:pt>
                <c:pt idx="8">
                  <c:v>0.1</c:v>
                </c:pt>
                <c:pt idx="9">
                  <c:v>7.0000000000000007E-2</c:v>
                </c:pt>
                <c:pt idx="10">
                  <c:v>0.06</c:v>
                </c:pt>
                <c:pt idx="11">
                  <c:v>0.1</c:v>
                </c:pt>
                <c:pt idx="12">
                  <c:v>0.15</c:v>
                </c:pt>
                <c:pt idx="13">
                  <c:v>0.19</c:v>
                </c:pt>
                <c:pt idx="14">
                  <c:v>0.14000000000000001</c:v>
                </c:pt>
                <c:pt idx="15">
                  <c:v>0.13</c:v>
                </c:pt>
                <c:pt idx="16">
                  <c:v>0.14000000000000001</c:v>
                </c:pt>
                <c:pt idx="17">
                  <c:v>0.11</c:v>
                </c:pt>
                <c:pt idx="18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502-47E3-80D7-5FF3DD96EA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Teens Facebook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Sheet1!$C$2:$C$20</c:f>
              <c:numCache>
                <c:formatCode>0%</c:formatCode>
                <c:ptCount val="19"/>
                <c:pt idx="0">
                  <c:v>0.02</c:v>
                </c:pt>
                <c:pt idx="1">
                  <c:v>0.04</c:v>
                </c:pt>
                <c:pt idx="2">
                  <c:v>0.05</c:v>
                </c:pt>
                <c:pt idx="3">
                  <c:v>0.03</c:v>
                </c:pt>
                <c:pt idx="4">
                  <c:v>0.04</c:v>
                </c:pt>
                <c:pt idx="5">
                  <c:v>0.03</c:v>
                </c:pt>
                <c:pt idx="6">
                  <c:v>0.05</c:v>
                </c:pt>
                <c:pt idx="7">
                  <c:v>0.05</c:v>
                </c:pt>
                <c:pt idx="8">
                  <c:v>0.04</c:v>
                </c:pt>
                <c:pt idx="9">
                  <c:v>0.05</c:v>
                </c:pt>
                <c:pt idx="10">
                  <c:v>0.06</c:v>
                </c:pt>
                <c:pt idx="11">
                  <c:v>0.05</c:v>
                </c:pt>
                <c:pt idx="12">
                  <c:v>0.05</c:v>
                </c:pt>
                <c:pt idx="13">
                  <c:v>7.0000000000000007E-2</c:v>
                </c:pt>
                <c:pt idx="14">
                  <c:v>0.08</c:v>
                </c:pt>
                <c:pt idx="15">
                  <c:v>7.0000000000000007E-2</c:v>
                </c:pt>
                <c:pt idx="16">
                  <c:v>0.05</c:v>
                </c:pt>
                <c:pt idx="17">
                  <c:v>0.02</c:v>
                </c:pt>
                <c:pt idx="18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502-47E3-80D7-5FF3DD96EA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Teens Snapchat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86401846834951E-2"/>
                  <c:y val="-1.5886103251451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F7-46FA-8EB2-A9FDB0F2C7C9}"/>
                </c:ext>
              </c:extLst>
            </c:dLbl>
            <c:dLbl>
              <c:idx val="11"/>
              <c:layout>
                <c:manualLayout>
                  <c:x val="-3.0147562824731685E-2"/>
                  <c:y val="-1.5886103251451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F7-46FA-8EB2-A9FDB0F2C7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Gotham Book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Sheet1!$D$2:$D$20</c:f>
              <c:numCache>
                <c:formatCode>0%</c:formatCode>
                <c:ptCount val="19"/>
                <c:pt idx="0">
                  <c:v>0.03</c:v>
                </c:pt>
                <c:pt idx="1">
                  <c:v>0.1</c:v>
                </c:pt>
                <c:pt idx="2">
                  <c:v>0.13</c:v>
                </c:pt>
                <c:pt idx="3">
                  <c:v>0.06</c:v>
                </c:pt>
                <c:pt idx="4">
                  <c:v>0.09</c:v>
                </c:pt>
                <c:pt idx="5">
                  <c:v>0.12</c:v>
                </c:pt>
                <c:pt idx="6">
                  <c:v>0.09</c:v>
                </c:pt>
                <c:pt idx="7">
                  <c:v>0.12</c:v>
                </c:pt>
                <c:pt idx="8">
                  <c:v>0.09</c:v>
                </c:pt>
                <c:pt idx="9">
                  <c:v>0.09</c:v>
                </c:pt>
                <c:pt idx="10">
                  <c:v>0.16</c:v>
                </c:pt>
                <c:pt idx="11">
                  <c:v>0.22</c:v>
                </c:pt>
                <c:pt idx="12">
                  <c:v>0.22</c:v>
                </c:pt>
                <c:pt idx="13">
                  <c:v>0.21</c:v>
                </c:pt>
                <c:pt idx="14">
                  <c:v>0.23</c:v>
                </c:pt>
                <c:pt idx="15">
                  <c:v>0.19</c:v>
                </c:pt>
                <c:pt idx="16">
                  <c:v>0.11</c:v>
                </c:pt>
                <c:pt idx="17">
                  <c:v>7.0000000000000007E-2</c:v>
                </c:pt>
                <c:pt idx="18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502-47E3-80D7-5FF3DD96EA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Teens TV</c:v>
                </c:pt>
              </c:strCache>
            </c:strRef>
          </c:tx>
          <c:spPr>
            <a:ln w="19050" cap="rnd">
              <a:solidFill>
                <a:schemeClr val="accent4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11am-12pm</c:v>
                </c:pt>
                <c:pt idx="6">
                  <c:v>12pm-1pm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7pm-8pm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11pm-Midnight</c:v>
                </c:pt>
                <c:pt idx="18">
                  <c:v>Midnight-6am</c:v>
                </c:pt>
              </c:strCache>
            </c:strRef>
          </c:cat>
          <c:val>
            <c:numRef>
              <c:f>Sheet1!$E$2:$E$20</c:f>
              <c:numCache>
                <c:formatCode>0%</c:formatCode>
                <c:ptCount val="19"/>
                <c:pt idx="0">
                  <c:v>0.02</c:v>
                </c:pt>
                <c:pt idx="1">
                  <c:v>0.04</c:v>
                </c:pt>
                <c:pt idx="2">
                  <c:v>0.04</c:v>
                </c:pt>
                <c:pt idx="3">
                  <c:v>0.03</c:v>
                </c:pt>
                <c:pt idx="4">
                  <c:v>0.02</c:v>
                </c:pt>
                <c:pt idx="5">
                  <c:v>0.02</c:v>
                </c:pt>
                <c:pt idx="6">
                  <c:v>0.03</c:v>
                </c:pt>
                <c:pt idx="7">
                  <c:v>0.03</c:v>
                </c:pt>
                <c:pt idx="8">
                  <c:v>0.03</c:v>
                </c:pt>
                <c:pt idx="9">
                  <c:v>0.04</c:v>
                </c:pt>
                <c:pt idx="10">
                  <c:v>0.06</c:v>
                </c:pt>
                <c:pt idx="11">
                  <c:v>0.12</c:v>
                </c:pt>
                <c:pt idx="12">
                  <c:v>0.15</c:v>
                </c:pt>
                <c:pt idx="13">
                  <c:v>0.21</c:v>
                </c:pt>
                <c:pt idx="14">
                  <c:v>0.22</c:v>
                </c:pt>
                <c:pt idx="15">
                  <c:v>0.24</c:v>
                </c:pt>
                <c:pt idx="16">
                  <c:v>0.1</c:v>
                </c:pt>
                <c:pt idx="17">
                  <c:v>0.03</c:v>
                </c:pt>
                <c:pt idx="18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502-47E3-80D7-5FF3DD96E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9793192"/>
        <c:axId val="289793584"/>
      </c:lineChart>
      <c:catAx>
        <c:axId val="28979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Gotham Book" panose="02000504050000020004" pitchFamily="2" charset="0"/>
                <a:ea typeface="+mn-ea"/>
                <a:cs typeface="+mn-cs"/>
              </a:defRPr>
            </a:pPr>
            <a:endParaRPr lang="en-US"/>
          </a:p>
        </c:txPr>
        <c:crossAx val="289793584"/>
        <c:crosses val="autoZero"/>
        <c:auto val="1"/>
        <c:lblAlgn val="ctr"/>
        <c:lblOffset val="100"/>
        <c:noMultiLvlLbl val="0"/>
      </c:catAx>
      <c:valAx>
        <c:axId val="289793584"/>
        <c:scaling>
          <c:orientation val="minMax"/>
          <c:max val="0.4"/>
        </c:scaling>
        <c:delete val="1"/>
        <c:axPos val="l"/>
        <c:numFmt formatCode="0%" sourceLinked="1"/>
        <c:majorTickMark val="out"/>
        <c:minorTickMark val="none"/>
        <c:tickLblPos val="nextTo"/>
        <c:crossAx val="2897931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4266883080273816"/>
          <c:y val="0.13221526616996238"/>
          <c:w val="0.25478500574168644"/>
          <c:h val="0.167106795714004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Gotham Book" panose="02000504050000020004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Gotham Book" panose="02000504050000020004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Teens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rgbClr val="DD285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2E-2F46-9453-F2FA2BA19AA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2E-2F46-9453-F2FA2BA19AA0}"/>
              </c:ext>
            </c:extLst>
          </c:dPt>
          <c:dPt>
            <c:idx val="2"/>
            <c:bubble3D val="0"/>
            <c:spPr>
              <a:solidFill>
                <a:srgbClr val="382FA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2E-2F46-9453-F2FA2BA19AA0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2E-2F46-9453-F2FA2BA19AA0}"/>
              </c:ext>
            </c:extLst>
          </c:dPt>
          <c:dLbls>
            <c:dLbl>
              <c:idx val="0"/>
              <c:layout>
                <c:manualLayout>
                  <c:x val="2.1942108488283781E-3"/>
                  <c:y val="-1.819883778669494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Gotham Medium" panose="02000504050000020004" pitchFamily="2" charset="0"/>
                        <a:ea typeface="+mn-ea"/>
                        <a:cs typeface="+mn-cs"/>
                      </a:defRPr>
                    </a:pPr>
                    <a:fld id="{A8DD6AD3-EEBF-1543-82A2-CAFB7EAFE30D}" type="CATEGORYNAME">
                      <a:rPr lang="en-US" b="1"/>
                      <a:pPr>
                        <a:defRPr b="1"/>
                      </a:pPr>
                      <a:t>[CATEGORY NAME]</a:t>
                    </a:fld>
                    <a:r>
                      <a:rPr lang="en-US" b="1"/>
                      <a:t>, </a:t>
                    </a:r>
                    <a:br>
                      <a:rPr lang="en-US" b="1"/>
                    </a:br>
                    <a:fld id="{42AC9746-38B7-8944-9241-FD43ED43E4D8}" type="VALUE">
                      <a:rPr lang="en-US" b="1"/>
                      <a:pPr>
                        <a:defRPr b="1"/>
                      </a:pPr>
                      <a:t>[VALUE]</a:t>
                    </a:fld>
                    <a:endParaRPr lang="en-US" b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Gotham Medium" panose="02000504050000020004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2E-2F46-9453-F2FA2BA19AA0}"/>
                </c:ext>
              </c:extLst>
            </c:dLbl>
            <c:dLbl>
              <c:idx val="1"/>
              <c:layout>
                <c:manualLayout>
                  <c:x val="0.24003304966363218"/>
                  <c:y val="0.11035222041791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Gotham Medium" panose="02000504050000020004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5921268259004"/>
                      <c:h val="0.151959870483413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62E-2F46-9453-F2FA2BA19AA0}"/>
                </c:ext>
              </c:extLst>
            </c:dLbl>
            <c:dLbl>
              <c:idx val="2"/>
              <c:layout>
                <c:manualLayout>
                  <c:x val="-0.11578484391951241"/>
                  <c:y val="-8.955277818543683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2E-2F46-9453-F2FA2BA19AA0}"/>
                </c:ext>
              </c:extLst>
            </c:dLbl>
            <c:dLbl>
              <c:idx val="3"/>
              <c:layout>
                <c:manualLayout>
                  <c:x val="-3.292226586414683E-2"/>
                  <c:y val="-0.106344144451451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69931256407854"/>
                      <c:h val="0.197016112007961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62E-2F46-9453-F2FA2BA19A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Gotham Medium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Music streaming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2E-2F46-9453-F2FA2BA19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bg1"/>
          </a:solidFill>
          <a:latin typeface="Gotham Medium" panose="02000504050000020004" pitchFamily="2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18+ adults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rgbClr val="DD285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AC-1640-BA47-3C9A7586571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AC-1640-BA47-3C9A7586571B}"/>
              </c:ext>
            </c:extLst>
          </c:dPt>
          <c:dPt>
            <c:idx val="2"/>
            <c:bubble3D val="0"/>
            <c:spPr>
              <a:solidFill>
                <a:srgbClr val="382FA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7AC-1640-BA47-3C9A7586571B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7AC-1640-BA47-3C9A7586571B}"/>
              </c:ext>
            </c:extLst>
          </c:dPt>
          <c:dLbls>
            <c:dLbl>
              <c:idx val="0"/>
              <c:layout>
                <c:manualLayout>
                  <c:x val="-0.22755489391906583"/>
                  <c:y val="0.118153208165018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Gotham Medium" panose="02000504050000020004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AC-1640-BA47-3C9A7586571B}"/>
                </c:ext>
              </c:extLst>
            </c:dLbl>
            <c:dLbl>
              <c:idx val="1"/>
              <c:layout>
                <c:manualLayout>
                  <c:x val="4.5790953641334148E-2"/>
                  <c:y val="-8.56540133936360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Gotham Medium" panose="02000504050000020004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41474071571864"/>
                      <c:h val="0.151959725148631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7AC-1640-BA47-3C9A7586571B}"/>
                </c:ext>
              </c:extLst>
            </c:dLbl>
            <c:dLbl>
              <c:idx val="2"/>
              <c:layout>
                <c:manualLayout>
                  <c:x val="-0.16461132932073416"/>
                  <c:y val="-5.59704863658980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AC-1640-BA47-3C9A7586571B}"/>
                </c:ext>
              </c:extLst>
            </c:dLbl>
            <c:dLbl>
              <c:idx val="3"/>
              <c:layout>
                <c:manualLayout>
                  <c:x val="-3.292226586414683E-2"/>
                  <c:y val="-7.835890126850275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69931256407854"/>
                      <c:h val="0.197016112007961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7AC-1640-BA47-3C9A758657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Gotham Medium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Music streaming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AC-1640-BA47-3C9A75865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bg1"/>
          </a:solidFill>
          <a:latin typeface="Gotham Medium" panose="02000504050000020004" pitchFamily="2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887186" cy="496332"/>
          </a:xfrm>
          <a:prstGeom prst="rect">
            <a:avLst/>
          </a:prstGeom>
        </p:spPr>
        <p:txBody>
          <a:bodyPr vert="horz" lIns="90957" tIns="45480" rIns="90957" bIns="45480" rtlCol="0"/>
          <a:lstStyle>
            <a:lvl1pPr algn="l">
              <a:defRPr sz="1200"/>
            </a:lvl1pPr>
          </a:lstStyle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3" y="3"/>
            <a:ext cx="2887186" cy="496332"/>
          </a:xfrm>
          <a:prstGeom prst="rect">
            <a:avLst/>
          </a:prstGeom>
        </p:spPr>
        <p:txBody>
          <a:bodyPr vert="horz" lIns="90957" tIns="45480" rIns="90957" bIns="45480" rtlCol="0"/>
          <a:lstStyle>
            <a:lvl1pPr algn="r">
              <a:defRPr sz="1200"/>
            </a:lvl1pPr>
          </a:lstStyle>
          <a:p>
            <a:fld id="{B975E895-A812-407D-98E7-1F6D83BA666D}" type="datetimeFigureOut">
              <a:rPr lang="en-GB" smtClean="0">
                <a:solidFill>
                  <a:schemeClr val="tx2"/>
                </a:solidFill>
              </a:rPr>
              <a:pPr/>
              <a:t>31/01/2020</a:t>
            </a:fld>
            <a:endParaRPr lang="en-GB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8587"/>
            <a:ext cx="2887186" cy="496332"/>
          </a:xfrm>
          <a:prstGeom prst="rect">
            <a:avLst/>
          </a:prstGeom>
        </p:spPr>
        <p:txBody>
          <a:bodyPr vert="horz" lIns="90957" tIns="45480" rIns="90957" bIns="45480" rtlCol="0" anchor="b"/>
          <a:lstStyle>
            <a:lvl1pPr algn="l">
              <a:defRPr sz="1200"/>
            </a:lvl1pPr>
          </a:lstStyle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3" y="9428587"/>
            <a:ext cx="2887186" cy="496332"/>
          </a:xfrm>
          <a:prstGeom prst="rect">
            <a:avLst/>
          </a:prstGeom>
        </p:spPr>
        <p:txBody>
          <a:bodyPr vert="horz" lIns="90957" tIns="45480" rIns="90957" bIns="45480" rtlCol="0" anchor="b"/>
          <a:lstStyle>
            <a:lvl1pPr algn="r">
              <a:defRPr sz="1200"/>
            </a:lvl1pPr>
          </a:lstStyle>
          <a:p>
            <a:fld id="{2869C025-2725-493C-91FC-99F4148035BE}" type="slidenum">
              <a:rPr lang="en-GB" smtClean="0">
                <a:solidFill>
                  <a:schemeClr val="tx2"/>
                </a:solidFill>
              </a:rPr>
              <a:pPr/>
              <a:t>‹#›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08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887186" cy="496332"/>
          </a:xfrm>
          <a:prstGeom prst="rect">
            <a:avLst/>
          </a:prstGeom>
        </p:spPr>
        <p:txBody>
          <a:bodyPr vert="horz" lIns="90957" tIns="45480" rIns="90957" bIns="4548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3" y="3"/>
            <a:ext cx="2887186" cy="496332"/>
          </a:xfrm>
          <a:prstGeom prst="rect">
            <a:avLst/>
          </a:prstGeom>
        </p:spPr>
        <p:txBody>
          <a:bodyPr vert="horz" lIns="90957" tIns="45480" rIns="90957" bIns="4548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5467521-5695-45DA-8415-BDB7AEFF5916}" type="datetimeFigureOut">
              <a:rPr lang="en-GB" smtClean="0"/>
              <a:pPr/>
              <a:t>31/01/2020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2950"/>
            <a:ext cx="6615112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57" tIns="45480" rIns="90957" bIns="454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15156"/>
            <a:ext cx="5330190" cy="4466988"/>
          </a:xfrm>
          <a:prstGeom prst="rect">
            <a:avLst/>
          </a:prstGeom>
        </p:spPr>
        <p:txBody>
          <a:bodyPr vert="horz" lIns="90957" tIns="45480" rIns="90957" bIns="4548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7"/>
            <a:ext cx="2887186" cy="496332"/>
          </a:xfrm>
          <a:prstGeom prst="rect">
            <a:avLst/>
          </a:prstGeom>
        </p:spPr>
        <p:txBody>
          <a:bodyPr vert="horz" lIns="90957" tIns="45480" rIns="90957" bIns="4548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3" y="9428587"/>
            <a:ext cx="2887186" cy="496332"/>
          </a:xfrm>
          <a:prstGeom prst="rect">
            <a:avLst/>
          </a:prstGeom>
        </p:spPr>
        <p:txBody>
          <a:bodyPr vert="horz" lIns="90957" tIns="45480" rIns="90957" bIns="4548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EE48774-498B-401E-9F5D-F3F74657273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30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10" indent="-171410" algn="l" defTabSz="914183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628502" indent="-171410" algn="l" defTabSz="914183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1085592" indent="-171410" algn="l" defTabSz="914183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542680" indent="-171410" algn="l" defTabSz="914183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999772" indent="-171410" algn="l" defTabSz="914183" rtl="0" eaLnBrk="1" latinLnBrk="0" hangingPunct="1">
      <a:spcBef>
        <a:spcPts val="600"/>
      </a:spcBef>
      <a:buFont typeface="Arial" pitchFamily="34" charset="0"/>
      <a:buChar char="•"/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5455" algn="l" defTabSz="9141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45" algn="l" defTabSz="9141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36" algn="l" defTabSz="9141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26" algn="l" defTabSz="9141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48774-498B-401E-9F5D-F3F746572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D0C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D0C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61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5681">
              <a:defRPr/>
            </a:pPr>
            <a:fld id="{2B080EFC-5C4B-7140-A040-DAB652EE015A}" type="slidenum">
              <a:rPr lang="en-GB">
                <a:solidFill>
                  <a:srgbClr val="2D0C4B"/>
                </a:solidFill>
                <a:latin typeface="Arial"/>
              </a:rPr>
              <a:pPr defTabSz="905681">
                <a:defRPr/>
              </a:pPr>
              <a:t>16</a:t>
            </a:fld>
            <a:endParaRPr lang="en-GB" dirty="0">
              <a:solidFill>
                <a:srgbClr val="2D0C4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020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1C8B-FE0F-4378-A9CD-29EDE0D6EFE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0810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48774-498B-401E-9F5D-F3F746572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D0C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D0C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201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48774-498B-401E-9F5D-F3F746572737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0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74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44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791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85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09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3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64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5681">
              <a:defRPr/>
            </a:pPr>
            <a:fld id="{2B080EFC-5C4B-7140-A040-DAB652EE015A}" type="slidenum">
              <a:rPr lang="en-GB">
                <a:solidFill>
                  <a:srgbClr val="2D0C4B"/>
                </a:solidFill>
                <a:latin typeface="Arial"/>
              </a:rPr>
              <a:pPr defTabSz="905681">
                <a:defRPr/>
              </a:pPr>
              <a:t>15</a:t>
            </a:fld>
            <a:endParaRPr lang="en-GB" dirty="0">
              <a:solidFill>
                <a:srgbClr val="2D0C4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5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dshare Cover Slid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556546" y="1881242"/>
            <a:ext cx="1548000" cy="476913"/>
            <a:chOff x="5043330" y="2582427"/>
            <a:chExt cx="2714033" cy="836158"/>
          </a:xfrm>
        </p:grpSpPr>
        <p:pic>
          <p:nvPicPr>
            <p:cNvPr id="27" name="logo graphic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8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502568" y="1424539"/>
            <a:ext cx="6282657" cy="158335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cap="all" baseline="0"/>
            </a:lvl1pPr>
          </a:lstStyle>
          <a:p>
            <a:r>
              <a:rPr lang="en-GB" dirty="0"/>
              <a:t>MINDSHARE Presentation title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97138" y="3194050"/>
            <a:ext cx="6281737" cy="7048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none" baseline="0">
                <a:solidFill>
                  <a:schemeClr val="tx2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358546" y="1223963"/>
            <a:ext cx="19607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2485058" y="3016973"/>
            <a:ext cx="6300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2497138" y="1223963"/>
            <a:ext cx="6287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392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Heigh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7138" y="5556"/>
            <a:ext cx="6646862" cy="513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503407" y="0"/>
            <a:ext cx="6640593" cy="5143501"/>
          </a:xfrm>
        </p:spPr>
        <p:txBody>
          <a:bodyPr anchor="ctr"/>
          <a:lstStyle>
            <a:lvl1pPr algn="ctr">
              <a:defRPr sz="1000" b="0" baseline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91943"/>
            <a:ext cx="1963617" cy="1595958"/>
          </a:xfrm>
        </p:spPr>
        <p:txBody>
          <a:bodyPr anchor="b"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664075" y="4555404"/>
            <a:ext cx="4121150" cy="232496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2773099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04638" y="3194050"/>
            <a:ext cx="6543726" cy="885825"/>
          </a:xfrm>
        </p:spPr>
        <p:txBody>
          <a:bodyPr anchor="t"/>
          <a:lstStyle>
            <a:lvl1pPr marL="0" indent="0" algn="ctr">
              <a:buNone/>
              <a:defRPr sz="1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or Chapter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1412875"/>
            <a:ext cx="8416925" cy="1593850"/>
          </a:xfrm>
        </p:spPr>
        <p:txBody>
          <a:bodyPr anchor="ctr"/>
          <a:lstStyle>
            <a:lvl1pPr algn="ctr">
              <a:lnSpc>
                <a:spcPct val="100000"/>
              </a:lnSpc>
              <a:defRPr sz="4000" baseline="0"/>
            </a:lvl1pPr>
          </a:lstStyle>
          <a:p>
            <a:pPr lvl="0"/>
            <a:r>
              <a:rPr lang="en-GB" dirty="0"/>
              <a:t>Intro slide with sub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90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 userDrawn="1"/>
        </p:nvCxnSpPr>
        <p:spPr>
          <a:xfrm>
            <a:off x="367777" y="4787900"/>
            <a:ext cx="84174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776" y="4079875"/>
            <a:ext cx="8426450" cy="602656"/>
          </a:xfrm>
        </p:spPr>
        <p:txBody>
          <a:bodyPr anchor="b"/>
          <a:lstStyle>
            <a:lvl1pPr marL="0" indent="0" algn="r">
              <a:buNone/>
              <a:defRPr sz="1200" i="1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- 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1412875"/>
            <a:ext cx="8416925" cy="1593850"/>
          </a:xfrm>
        </p:spPr>
        <p:txBody>
          <a:bodyPr anchor="ctr"/>
          <a:lstStyle>
            <a:lvl1pPr algn="ctr">
              <a:lnSpc>
                <a:spcPct val="100000"/>
              </a:lnSpc>
              <a:defRPr sz="4000" baseline="0"/>
            </a:lvl1pPr>
          </a:lstStyle>
          <a:p>
            <a:pPr lvl="0"/>
            <a:r>
              <a:rPr lang="en-GB" dirty="0"/>
              <a:t>“Quotation”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41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H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497138" y="5556"/>
            <a:ext cx="6646862" cy="513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72" y="520093"/>
            <a:ext cx="1963562" cy="70387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503407" y="0"/>
            <a:ext cx="6640593" cy="5143501"/>
          </a:xfrm>
        </p:spPr>
        <p:txBody>
          <a:bodyPr anchor="ctr"/>
          <a:lstStyle>
            <a:lvl1pPr algn="ctr">
              <a:defRPr sz="1000" b="0" baseline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61972" y="4566949"/>
            <a:ext cx="1957293" cy="220951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361972" y="1223964"/>
            <a:ext cx="1957293" cy="2855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472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Heigh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7138" y="5556"/>
            <a:ext cx="6646862" cy="513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503407" y="0"/>
            <a:ext cx="6640593" cy="5143501"/>
          </a:xfrm>
        </p:spPr>
        <p:txBody>
          <a:bodyPr anchor="ctr"/>
          <a:lstStyle>
            <a:lvl1pPr algn="ctr">
              <a:defRPr sz="1000" b="0" baseline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91943"/>
            <a:ext cx="1963617" cy="1595958"/>
          </a:xfrm>
        </p:spPr>
        <p:txBody>
          <a:bodyPr anchor="b"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664075" y="4555404"/>
            <a:ext cx="4121150" cy="232496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6212207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"/>
            <a:ext cx="9144000" cy="29508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2947988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Drag &amp; drop to place image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58775" y="356107"/>
            <a:ext cx="196056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358775" y="3194050"/>
            <a:ext cx="2522116" cy="137120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3097653" y="3196312"/>
            <a:ext cx="2735405" cy="137120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4"/>
          </p:nvPr>
        </p:nvSpPr>
        <p:spPr>
          <a:xfrm>
            <a:off x="6049820" y="3194050"/>
            <a:ext cx="2735405" cy="137120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64075" y="4570413"/>
            <a:ext cx="4125412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26"/>
          </p:nvPr>
        </p:nvSpPr>
        <p:spPr>
          <a:xfrm>
            <a:off x="6632575" y="1222547"/>
            <a:ext cx="2152650" cy="107456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39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65379" y="1223964"/>
            <a:ext cx="2698798" cy="178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425" y="519113"/>
            <a:ext cx="8421286" cy="569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64075" y="4570413"/>
            <a:ext cx="4125412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60363" y="3194050"/>
            <a:ext cx="2703814" cy="1376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3219066" y="3194050"/>
            <a:ext cx="2703814" cy="1376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077769" y="3194050"/>
            <a:ext cx="2703814" cy="1376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357128" y="1223960"/>
            <a:ext cx="2707049" cy="1782765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3233708" y="1223964"/>
            <a:ext cx="2698798" cy="178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3225457" y="1223960"/>
            <a:ext cx="2707049" cy="1782765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082786" y="1223964"/>
            <a:ext cx="2698798" cy="178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6074535" y="1223960"/>
            <a:ext cx="2707049" cy="1782765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2705433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1425" y="519113"/>
            <a:ext cx="8421286" cy="70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65378" y="1223963"/>
            <a:ext cx="4096624" cy="2674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60363" y="4079875"/>
            <a:ext cx="4103687" cy="7064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667668" y="4079875"/>
            <a:ext cx="4117557" cy="7064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57128" y="1223960"/>
            <a:ext cx="4106922" cy="2674939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670521" y="1223963"/>
            <a:ext cx="4112616" cy="2674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4662271" y="1223960"/>
            <a:ext cx="4122954" cy="2674939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3077044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497137" y="339727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496935" y="340910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362045" y="1225138"/>
            <a:ext cx="1957293" cy="28547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61972" y="520093"/>
            <a:ext cx="1963562" cy="70387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61972" y="4566949"/>
            <a:ext cx="1957293" cy="220951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667634" y="339727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4667432" y="340910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6814068" y="339727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6813866" y="340910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2497137" y="2664228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2496935" y="2665411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4667634" y="2664228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4667432" y="2665411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6814068" y="2664228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6813866" y="2665411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1172978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570413"/>
            <a:ext cx="4110586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60202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59999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501823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2501620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672320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6" hasCustomPrompt="1"/>
          </p:nvPr>
        </p:nvSpPr>
        <p:spPr>
          <a:xfrm>
            <a:off x="4672117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6823567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6823364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60363" y="3194051"/>
            <a:ext cx="1958975" cy="137625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 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2497138" y="3194051"/>
            <a:ext cx="1958975" cy="13762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4663336" y="3194051"/>
            <a:ext cx="1958975" cy="13762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826250" y="3194051"/>
            <a:ext cx="1958975" cy="13762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21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7837"/>
            <a:ext cx="9142413" cy="3915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27837"/>
            <a:ext cx="9143999" cy="3915664"/>
          </a:xfrm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570413"/>
            <a:ext cx="4110586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7520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"/>
            <a:ext cx="9144000" cy="29508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2947988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Drag &amp; drop to place image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58775" y="356107"/>
            <a:ext cx="196056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358775" y="3194050"/>
            <a:ext cx="2522116" cy="137120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3097653" y="3196312"/>
            <a:ext cx="2735405" cy="137120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4"/>
          </p:nvPr>
        </p:nvSpPr>
        <p:spPr>
          <a:xfrm>
            <a:off x="6049820" y="3194050"/>
            <a:ext cx="2735405" cy="137120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64075" y="4570413"/>
            <a:ext cx="4125412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26"/>
          </p:nvPr>
        </p:nvSpPr>
        <p:spPr>
          <a:xfrm>
            <a:off x="6632575" y="1222547"/>
            <a:ext cx="2152650" cy="107456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09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838211"/>
            <a:ext cx="4110586" cy="121492"/>
          </a:xfrm>
        </p:spPr>
        <p:txBody>
          <a:bodyPr anchor="b"/>
          <a:lstStyle>
            <a:lvl1pPr algn="r">
              <a:spcBef>
                <a:spcPts val="0"/>
              </a:spcBef>
              <a:defRPr sz="700" b="1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359378" y="2664010"/>
            <a:ext cx="4104452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6" hasCustomPrompt="1"/>
          </p:nvPr>
        </p:nvSpPr>
        <p:spPr>
          <a:xfrm>
            <a:off x="359176" y="2665178"/>
            <a:ext cx="4104874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359378" y="339509"/>
            <a:ext cx="4104452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359176" y="340677"/>
            <a:ext cx="4104874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4664278" y="2664010"/>
            <a:ext cx="4116483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4664075" y="2665178"/>
            <a:ext cx="4116906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4664278" y="339509"/>
            <a:ext cx="4116483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4664075" y="340677"/>
            <a:ext cx="4116906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576263" y="519113"/>
            <a:ext cx="3671887" cy="1778000"/>
          </a:xfrm>
        </p:spPr>
        <p:txBody>
          <a:bodyPr anchor="ctr"/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4893620" y="519113"/>
            <a:ext cx="3671887" cy="1778000"/>
          </a:xfrm>
        </p:spPr>
        <p:txBody>
          <a:bodyPr anchor="ctr"/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576263" y="2845624"/>
            <a:ext cx="3671887" cy="1778000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4893620" y="2845624"/>
            <a:ext cx="3671887" cy="1778000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942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8507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6286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7" y="778287"/>
            <a:ext cx="8701943" cy="32949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A71930"/>
              </a:buClr>
              <a:buFontTx/>
              <a:buBlip>
                <a:blip r:embed="rId2"/>
              </a:buBlip>
              <a:defRPr sz="1350" b="0">
                <a:latin typeface="Calibri" panose="020F0502020204030204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3pPr>
            <a:lvl4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4pPr>
            <a:lvl5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1"/>
            <a:ext cx="7416800" cy="71605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>
              <a:lnSpc>
                <a:spcPts val="1875"/>
              </a:lnSpc>
              <a:defRPr sz="2100" b="1" baseline="0">
                <a:solidFill>
                  <a:schemeClr val="tx2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 bwMode="auto">
          <a:xfrm>
            <a:off x="8842315" y="4947294"/>
            <a:ext cx="301686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>
              <a:defRPr/>
            </a:pPr>
            <a:fld id="{6A1AA2C5-B4DB-426C-B3E5-890CC5D98970}" type="slidenum">
              <a:rPr lang="en-US" sz="750" b="0">
                <a:solidFill>
                  <a:schemeClr val="tx1"/>
                </a:solidFill>
                <a:cs typeface="Arial" charset="0"/>
              </a:rPr>
              <a:pPr algn="r">
                <a:defRPr/>
              </a:pPr>
              <a:t>‹#›</a:t>
            </a:fld>
            <a:endParaRPr lang="en-US" sz="750" b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8FFA88-8326-4BB8-86B4-84824C6C0F05}"/>
              </a:ext>
            </a:extLst>
          </p:cNvPr>
          <p:cNvGrpSpPr/>
          <p:nvPr userDrawn="1"/>
        </p:nvGrpSpPr>
        <p:grpSpPr>
          <a:xfrm>
            <a:off x="84406" y="4414545"/>
            <a:ext cx="9059594" cy="495886"/>
            <a:chOff x="1" y="4927210"/>
            <a:chExt cx="12079458" cy="6611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383969-ADA7-4008-881E-4AF4A6169B59}"/>
                </a:ext>
              </a:extLst>
            </p:cNvPr>
            <p:cNvSpPr/>
            <p:nvPr/>
          </p:nvSpPr>
          <p:spPr>
            <a:xfrm>
              <a:off x="1" y="5257801"/>
              <a:ext cx="11050012" cy="5850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10950F-3F0A-4E8C-9110-51B12BAEC3FE}"/>
                </a:ext>
              </a:extLst>
            </p:cNvPr>
            <p:cNvSpPr/>
            <p:nvPr/>
          </p:nvSpPr>
          <p:spPr>
            <a:xfrm>
              <a:off x="1" y="5316304"/>
              <a:ext cx="11050012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CF47E5-DA9B-400D-B712-8E5CFB087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0013" y="4927210"/>
              <a:ext cx="1029446" cy="66118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2131BA8-9E50-4030-99C8-26371C0EB85C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7475899" y="0"/>
            <a:ext cx="1668101" cy="69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117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Bullet Column - Lines 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6345" y="1143000"/>
            <a:ext cx="8211311" cy="3310128"/>
          </a:xfrm>
        </p:spPr>
        <p:txBody>
          <a:bodyPr/>
          <a:lstStyle>
            <a:lvl1pPr marL="174621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>
                <a:solidFill>
                  <a:schemeClr val="tx1"/>
                </a:solidFill>
              </a:defRPr>
            </a:lvl1pPr>
            <a:lvl2pPr marL="341305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400" b="0">
                <a:solidFill>
                  <a:schemeClr val="tx1"/>
                </a:solidFill>
              </a:defRPr>
            </a:lvl2pPr>
            <a:lvl3pPr marL="509576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tabLst>
                <a:tab pos="630222" algn="l"/>
                <a:tab pos="687371" algn="l"/>
              </a:tabLst>
              <a:defRPr sz="1400" b="0">
                <a:solidFill>
                  <a:schemeClr val="tx1"/>
                </a:solidFill>
              </a:defRPr>
            </a:lvl3pPr>
            <a:lvl4pPr marL="744520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74661" algn="l"/>
                <a:tab pos="854054" algn="l"/>
              </a:tabLst>
              <a:defRPr sz="1400" b="0">
                <a:solidFill>
                  <a:schemeClr val="tx1"/>
                </a:solidFill>
              </a:defRPr>
            </a:lvl4pPr>
            <a:lvl5pPr marL="912791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11163" algn="l"/>
              </a:tabLst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8077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&amp; Objec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8" y="1143000"/>
            <a:ext cx="2845113" cy="33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708400" y="1143000"/>
            <a:ext cx="4967288" cy="330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633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65379" y="1223964"/>
            <a:ext cx="2698798" cy="178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425" y="519113"/>
            <a:ext cx="8421286" cy="569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64075" y="4570413"/>
            <a:ext cx="4125412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60363" y="3194050"/>
            <a:ext cx="2703814" cy="1376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3219066" y="3194050"/>
            <a:ext cx="2703814" cy="1376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077769" y="3194050"/>
            <a:ext cx="2703814" cy="1376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357128" y="1223960"/>
            <a:ext cx="2707049" cy="1782765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3233708" y="1223964"/>
            <a:ext cx="2698798" cy="178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3225457" y="1223960"/>
            <a:ext cx="2707049" cy="1782765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082786" y="1223964"/>
            <a:ext cx="2698798" cy="178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6074535" y="1223960"/>
            <a:ext cx="2707049" cy="1782765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52397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1425" y="519113"/>
            <a:ext cx="8421286" cy="70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65378" y="1223963"/>
            <a:ext cx="4096624" cy="2674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60363" y="4079875"/>
            <a:ext cx="4103687" cy="7064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667668" y="4079875"/>
            <a:ext cx="4117557" cy="7064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57128" y="1223960"/>
            <a:ext cx="4106922" cy="2674939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670521" y="1223963"/>
            <a:ext cx="4112616" cy="2674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4662271" y="1223960"/>
            <a:ext cx="4122954" cy="2674939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3568539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497137" y="339727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496935" y="340910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362045" y="1225138"/>
            <a:ext cx="1957293" cy="28547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61972" y="520093"/>
            <a:ext cx="1963562" cy="70387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61972" y="4566949"/>
            <a:ext cx="1957293" cy="220951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667634" y="339727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4667432" y="340910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6814068" y="339727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6813866" y="340910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2497137" y="2664228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2496935" y="2665411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4667634" y="2664228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4667432" y="2665411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6814068" y="2664228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6813866" y="2665411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2607503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570413"/>
            <a:ext cx="4110586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60202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59999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501823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2501620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672320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6" hasCustomPrompt="1"/>
          </p:nvPr>
        </p:nvSpPr>
        <p:spPr>
          <a:xfrm>
            <a:off x="4672117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6823567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6823364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60363" y="3194051"/>
            <a:ext cx="1958975" cy="137625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 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2497138" y="3194051"/>
            <a:ext cx="1958975" cy="13762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4663336" y="3194051"/>
            <a:ext cx="1958975" cy="13762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826250" y="3194051"/>
            <a:ext cx="1958975" cy="13762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6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7837"/>
            <a:ext cx="9142413" cy="3915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27837"/>
            <a:ext cx="9143999" cy="3915664"/>
          </a:xfrm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570413"/>
            <a:ext cx="4110586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1907557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838211"/>
            <a:ext cx="4110586" cy="121492"/>
          </a:xfrm>
        </p:spPr>
        <p:txBody>
          <a:bodyPr anchor="b"/>
          <a:lstStyle>
            <a:lvl1pPr algn="r">
              <a:spcBef>
                <a:spcPts val="0"/>
              </a:spcBef>
              <a:defRPr sz="700" b="1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359378" y="2664010"/>
            <a:ext cx="4104452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6" hasCustomPrompt="1"/>
          </p:nvPr>
        </p:nvSpPr>
        <p:spPr>
          <a:xfrm>
            <a:off x="359176" y="2665178"/>
            <a:ext cx="4104874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359378" y="339509"/>
            <a:ext cx="4104452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359176" y="340677"/>
            <a:ext cx="4104874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4664278" y="2664010"/>
            <a:ext cx="4116483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4664075" y="2665178"/>
            <a:ext cx="4116906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4664278" y="339509"/>
            <a:ext cx="4116483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4664075" y="340677"/>
            <a:ext cx="4116906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576263" y="519113"/>
            <a:ext cx="3671887" cy="1778000"/>
          </a:xfrm>
        </p:spPr>
        <p:txBody>
          <a:bodyPr anchor="ctr"/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4893620" y="519113"/>
            <a:ext cx="3671887" cy="1778000"/>
          </a:xfrm>
        </p:spPr>
        <p:txBody>
          <a:bodyPr anchor="ctr"/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576263" y="2845624"/>
            <a:ext cx="3671887" cy="1778000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4893620" y="2845624"/>
            <a:ext cx="3671887" cy="1778000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98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132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60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Client Cover Slide (Imag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97138" y="1414463"/>
            <a:ext cx="6287920" cy="159226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cap="all" baseline="0"/>
            </a:lvl1pPr>
          </a:lstStyle>
          <a:p>
            <a:r>
              <a:rPr lang="en-GB" dirty="0"/>
              <a:t>CLIENT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03387" y="3193541"/>
            <a:ext cx="6281737" cy="70535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none" baseline="0">
                <a:solidFill>
                  <a:schemeClr val="tx2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2485058" y="3016973"/>
            <a:ext cx="6300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63796" y="1414463"/>
            <a:ext cx="1333500" cy="1422401"/>
          </a:xfr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GB"/>
              <a:t>Client Logo Here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7651248" y="4407954"/>
            <a:ext cx="1097216" cy="338034"/>
            <a:chOff x="5043330" y="2582427"/>
            <a:chExt cx="2714033" cy="836158"/>
          </a:xfrm>
        </p:grpSpPr>
        <p:pic>
          <p:nvPicPr>
            <p:cNvPr id="34" name="logo graphic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39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1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2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4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6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7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8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  <p:cxnSp>
        <p:nvCxnSpPr>
          <p:cNvPr id="23" name="Straight Connector 22"/>
          <p:cNvCxnSpPr/>
          <p:nvPr userDrawn="1"/>
        </p:nvCxnSpPr>
        <p:spPr>
          <a:xfrm>
            <a:off x="2497138" y="1223963"/>
            <a:ext cx="6287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358546" y="1223963"/>
            <a:ext cx="19607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638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7" y="778287"/>
            <a:ext cx="8701943" cy="32949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A71930"/>
              </a:buClr>
              <a:buFontTx/>
              <a:buBlip>
                <a:blip r:embed="rId2"/>
              </a:buBlip>
              <a:defRPr sz="1350" b="0">
                <a:latin typeface="Calibri" panose="020F0502020204030204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3pPr>
            <a:lvl4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4pPr>
            <a:lvl5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1"/>
            <a:ext cx="7416800" cy="71605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>
              <a:lnSpc>
                <a:spcPts val="1875"/>
              </a:lnSpc>
              <a:defRPr sz="2100" b="1" baseline="0">
                <a:solidFill>
                  <a:schemeClr val="tx2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 bwMode="auto">
          <a:xfrm>
            <a:off x="8842315" y="4947294"/>
            <a:ext cx="301686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>
              <a:defRPr/>
            </a:pPr>
            <a:fld id="{6A1AA2C5-B4DB-426C-B3E5-890CC5D98970}" type="slidenum">
              <a:rPr lang="en-US" sz="750" b="0">
                <a:solidFill>
                  <a:schemeClr val="tx1"/>
                </a:solidFill>
                <a:cs typeface="Arial" charset="0"/>
              </a:rPr>
              <a:pPr algn="r">
                <a:defRPr/>
              </a:pPr>
              <a:t>‹#›</a:t>
            </a:fld>
            <a:endParaRPr lang="en-US" sz="750" b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8FFA88-8326-4BB8-86B4-84824C6C0F05}"/>
              </a:ext>
            </a:extLst>
          </p:cNvPr>
          <p:cNvGrpSpPr/>
          <p:nvPr userDrawn="1"/>
        </p:nvGrpSpPr>
        <p:grpSpPr>
          <a:xfrm>
            <a:off x="84406" y="4414545"/>
            <a:ext cx="9059594" cy="495886"/>
            <a:chOff x="1" y="4927210"/>
            <a:chExt cx="12079458" cy="6611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383969-ADA7-4008-881E-4AF4A6169B59}"/>
                </a:ext>
              </a:extLst>
            </p:cNvPr>
            <p:cNvSpPr/>
            <p:nvPr/>
          </p:nvSpPr>
          <p:spPr>
            <a:xfrm>
              <a:off x="1" y="5257801"/>
              <a:ext cx="11050012" cy="5850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10950F-3F0A-4E8C-9110-51B12BAEC3FE}"/>
                </a:ext>
              </a:extLst>
            </p:cNvPr>
            <p:cNvSpPr/>
            <p:nvPr/>
          </p:nvSpPr>
          <p:spPr>
            <a:xfrm>
              <a:off x="1" y="5316304"/>
              <a:ext cx="11050012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CF47E5-DA9B-400D-B712-8E5CFB087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0013" y="4927210"/>
              <a:ext cx="1029446" cy="66118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2131BA8-9E50-4030-99C8-26371C0EB85C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99" y="0"/>
            <a:ext cx="1668101" cy="69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90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Bullet Column - Lines 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6345" y="1143000"/>
            <a:ext cx="8211311" cy="3310128"/>
          </a:xfrm>
        </p:spPr>
        <p:txBody>
          <a:bodyPr/>
          <a:lstStyle>
            <a:lvl1pPr marL="174621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>
                <a:solidFill>
                  <a:schemeClr val="tx1"/>
                </a:solidFill>
              </a:defRPr>
            </a:lvl1pPr>
            <a:lvl2pPr marL="341305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400" b="0">
                <a:solidFill>
                  <a:schemeClr val="tx1"/>
                </a:solidFill>
              </a:defRPr>
            </a:lvl2pPr>
            <a:lvl3pPr marL="509576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tabLst>
                <a:tab pos="630222" algn="l"/>
                <a:tab pos="687371" algn="l"/>
              </a:tabLst>
              <a:defRPr sz="1400" b="0">
                <a:solidFill>
                  <a:schemeClr val="tx1"/>
                </a:solidFill>
              </a:defRPr>
            </a:lvl3pPr>
            <a:lvl4pPr marL="744520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74661" algn="l"/>
                <a:tab pos="854054" algn="l"/>
              </a:tabLst>
              <a:defRPr sz="1400" b="0">
                <a:solidFill>
                  <a:schemeClr val="tx1"/>
                </a:solidFill>
              </a:defRPr>
            </a:lvl4pPr>
            <a:lvl5pPr marL="912791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11163" algn="l"/>
              </a:tabLst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428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&amp; Objec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8" y="1143000"/>
            <a:ext cx="2845113" cy="33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708400" y="1143000"/>
            <a:ext cx="4967288" cy="330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5570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1227837"/>
            <a:ext cx="9142413" cy="3915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27837"/>
            <a:ext cx="9143999" cy="3915664"/>
          </a:xfrm>
        </p:spPr>
        <p:txBody>
          <a:bodyPr anchor="ctr"/>
          <a:lstStyle>
            <a:lvl1pPr marL="0" marR="0" indent="-133199" algn="ctr" defTabSz="91438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GB" dirty="0"/>
              <a:t>Drag &amp; drop image here or delete to place other content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8" y="4570414"/>
            <a:ext cx="4110586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2117505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6877050" cy="5143500"/>
          </a:xfrm>
          <a:solidFill>
            <a:srgbClr val="0A265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506" dirty="0">
                <a:solidFill>
                  <a:schemeClr val="lt1"/>
                </a:solidFill>
              </a:defRPr>
            </a:lvl1pPr>
          </a:lstStyle>
          <a:p>
            <a:pPr lvl="0" algn="ctr" defTabSz="685783"/>
            <a:r>
              <a:rPr lang="en-US" dirty="0"/>
              <a:t>   </a:t>
            </a:r>
          </a:p>
        </p:txBody>
      </p:sp>
      <p:sp>
        <p:nvSpPr>
          <p:cNvPr id="9" name="Overlay"/>
          <p:cNvSpPr/>
          <p:nvPr/>
        </p:nvSpPr>
        <p:spPr>
          <a:xfrm>
            <a:off x="1" y="0"/>
            <a:ext cx="6885542" cy="5155032"/>
          </a:xfrm>
          <a:prstGeom prst="rect">
            <a:avLst/>
          </a:prstGeom>
          <a:solidFill>
            <a:srgbClr val="0A265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64008" tIns="64008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="0" baseline="0"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or click Change Picture on Home tab to add</a:t>
            </a:r>
            <a:r>
              <a:rPr lang="en-GB"/>
              <a:t> and Send to Back</a:t>
            </a:r>
            <a:r>
              <a:rPr lang="en-US"/>
              <a:t>. To switch</a:t>
            </a:r>
            <a:br>
              <a:rPr lang="en-US"/>
            </a:br>
            <a:r>
              <a:rPr lang="en-US"/>
              <a:t>color on overlay on left,</a:t>
            </a:r>
            <a:r>
              <a:rPr lang="en-US" baseline="0"/>
              <a:t> select it and use the </a:t>
            </a:r>
            <a:r>
              <a:rPr lang="en-US" b="1" baseline="0"/>
              <a:t>Shape Fill </a:t>
            </a:r>
            <a:r>
              <a:rPr lang="en-US" baseline="0"/>
              <a:t>button on Home tab. </a:t>
            </a:r>
            <a:r>
              <a:rPr lang="en-US"/>
              <a:t>To add logo or switch </a:t>
            </a:r>
            <a:br>
              <a:rPr lang="en-US"/>
            </a:br>
            <a:r>
              <a:rPr lang="en-US"/>
              <a:t>logo color,</a:t>
            </a:r>
            <a:r>
              <a:rPr lang="en-US" baseline="0"/>
              <a:t> use the </a:t>
            </a:r>
            <a:r>
              <a:rPr lang="en-US" b="1" baseline="0"/>
              <a:t>Add Logo </a:t>
            </a:r>
            <a:r>
              <a:rPr lang="en-US" baseline="0"/>
              <a:t>button on Home tab.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4582161"/>
            <a:ext cx="6400800" cy="355600"/>
          </a:xfrm>
        </p:spPr>
        <p:txBody>
          <a:bodyPr lIns="0" tIns="0" rIns="0" bIns="0" anchor="b" anchorCtr="0"/>
          <a:lstStyle>
            <a:lvl1pPr>
              <a:defRPr lang="en-US" sz="1600" b="0" i="0" cap="all" baseline="0" dirty="0"/>
            </a:lvl1pPr>
          </a:lstStyle>
          <a:p>
            <a:pPr lvl="0" defTabSz="685783"/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| LOCATION | DATE</a:t>
            </a:r>
            <a:endParaRPr kumimoji="0" lang="en-GB" sz="16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3684149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nes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4582161"/>
            <a:ext cx="6400800" cy="355600"/>
          </a:xfrm>
        </p:spPr>
        <p:txBody>
          <a:bodyPr lIns="0" tIns="0" rIns="0" bIns="0" anchor="b" anchorCtr="0"/>
          <a:lstStyle>
            <a:lvl1pPr>
              <a:defRPr lang="en-US" sz="1600" b="0" i="0" cap="all" baseline="0" dirty="0"/>
            </a:lvl1pPr>
          </a:lstStyle>
          <a:p>
            <a:pPr lvl="0" defTabSz="685783"/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| LOCATION | DATE</a:t>
            </a:r>
            <a:endParaRPr kumimoji="0" lang="en-GB" sz="16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932954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Dots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4582161"/>
            <a:ext cx="6400800" cy="355600"/>
          </a:xfrm>
        </p:spPr>
        <p:txBody>
          <a:bodyPr lIns="0" tIns="0" rIns="0" bIns="0" anchor="b" anchorCtr="0"/>
          <a:lstStyle>
            <a:lvl1pPr>
              <a:defRPr lang="en-US" sz="1600" b="0" i="0" cap="all" baseline="0" dirty="0">
                <a:solidFill>
                  <a:schemeClr val="tx1"/>
                </a:solidFill>
              </a:defRPr>
            </a:lvl1pPr>
          </a:lstStyle>
          <a:p>
            <a:pPr lvl="0" defTabSz="685783"/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| LOCATION | DATE</a:t>
            </a:r>
            <a:endParaRPr kumimoji="0" lang="en-GB" sz="16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1962962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ne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4581144"/>
            <a:ext cx="6400800" cy="356616"/>
          </a:xfrm>
        </p:spPr>
        <p:txBody>
          <a:bodyPr anchor="b"/>
          <a:lstStyle>
            <a:lvl1pPr>
              <a:defRPr sz="1600"/>
            </a:lvl1pPr>
          </a:lstStyle>
          <a:p>
            <a:pPr lvl="0"/>
            <a:r>
              <a:rPr lang="en-US" dirty="0"/>
              <a:t>DEPARTMENT | LOCATION | DATE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1326508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Dots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092" y="-24276"/>
            <a:ext cx="9144000" cy="5143500"/>
          </a:xfrm>
          <a:prstGeom prst="rect">
            <a:avLst/>
          </a:prstGeom>
        </p:spPr>
      </p:pic>
      <p:grpSp>
        <p:nvGrpSpPr>
          <p:cNvPr id="15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4581144"/>
            <a:ext cx="6400800" cy="356616"/>
          </a:xfrm>
        </p:spPr>
        <p:txBody>
          <a:bodyPr anchor="b"/>
          <a:lstStyle>
            <a:lvl1pPr>
              <a:defRPr sz="1600"/>
            </a:lvl1pPr>
          </a:lstStyle>
          <a:p>
            <a:pPr lvl="0"/>
            <a:r>
              <a:rPr lang="en-US" dirty="0"/>
              <a:t>DEPARTMENT | LOCATION | DATE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1214768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Diagonal Bubbl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4582161"/>
            <a:ext cx="6400800" cy="355600"/>
          </a:xfrm>
        </p:spPr>
        <p:txBody>
          <a:bodyPr lIns="0" tIns="0" rIns="0" bIns="0" anchor="b" anchorCtr="0"/>
          <a:lstStyle>
            <a:lvl1pPr>
              <a:defRPr lang="en-US" sz="1600" b="0" i="0" cap="all" baseline="0" dirty="0"/>
            </a:lvl1pPr>
          </a:lstStyle>
          <a:p>
            <a:pPr lvl="0" defTabSz="685783"/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| LOCATION | DATE</a:t>
            </a:r>
            <a:endParaRPr kumimoji="0" lang="en-GB" sz="16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1803077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3" y="519891"/>
            <a:ext cx="1959806" cy="355998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59533" y="4623978"/>
            <a:ext cx="1960468" cy="167386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497138" y="1223962"/>
            <a:ext cx="6288087" cy="35674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3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Diagonal Bubbles (gol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4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4581144"/>
            <a:ext cx="6400800" cy="356616"/>
          </a:xfrm>
        </p:spPr>
        <p:txBody>
          <a:bodyPr anchor="b"/>
          <a:lstStyle>
            <a:lvl1pPr>
              <a:defRPr sz="1600"/>
            </a:lvl1pPr>
          </a:lstStyle>
          <a:p>
            <a:pPr lvl="0"/>
            <a:r>
              <a:rPr lang="en-US" dirty="0"/>
              <a:t>DEPARTMENT | LOCATION | DATE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3883684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Do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4581144"/>
            <a:ext cx="6400800" cy="356616"/>
          </a:xfrm>
        </p:spPr>
        <p:txBody>
          <a:bodyPr anchor="b"/>
          <a:lstStyle>
            <a:lvl1pPr>
              <a:defRPr sz="1600"/>
            </a:lvl1pPr>
          </a:lstStyle>
          <a:p>
            <a:pPr lvl="0"/>
            <a:r>
              <a:rPr lang="en-US" dirty="0"/>
              <a:t>DEPARTMENT | LOCATION | DATE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1296385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4582161"/>
            <a:ext cx="6400800" cy="355600"/>
          </a:xfrm>
        </p:spPr>
        <p:txBody>
          <a:bodyPr lIns="0" tIns="0" rIns="0" bIns="0" anchor="b" anchorCtr="0"/>
          <a:lstStyle>
            <a:lvl1pPr>
              <a:defRPr lang="en-US" sz="1600" b="0" i="0" cap="all" baseline="0" dirty="0"/>
            </a:lvl1pPr>
          </a:lstStyle>
          <a:p>
            <a:pPr lvl="0" defTabSz="685783"/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| LOCATION | DATE</a:t>
            </a:r>
            <a:endParaRPr kumimoji="0" lang="en-GB" sz="16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2371292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Story Full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"/>
            <a:ext cx="4568825" cy="5154613"/>
          </a:xfrm>
          <a:solidFill>
            <a:srgbClr val="0A265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506" dirty="0">
                <a:solidFill>
                  <a:schemeClr val="lt1"/>
                </a:solidFill>
              </a:defRPr>
            </a:lvl1pPr>
          </a:lstStyle>
          <a:p>
            <a:pPr lvl="0" algn="ctr" defTabSz="685783"/>
            <a:r>
              <a:rPr lang="en-US" dirty="0"/>
              <a:t>   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 lIns="64008" tIns="64008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or click Change Picture on Home tab</a:t>
            </a:r>
            <a:br>
              <a:rPr lang="en-US"/>
            </a:br>
            <a:r>
              <a:rPr lang="en-US"/>
              <a:t>to add</a:t>
            </a:r>
            <a:r>
              <a:rPr lang="en-GB"/>
              <a:t> and Send to Back</a:t>
            </a:r>
            <a:r>
              <a:rPr lang="en-US"/>
              <a:t>. To switch color on overlay on left,</a:t>
            </a:r>
            <a:r>
              <a:rPr lang="en-US" baseline="0"/>
              <a:t> </a:t>
            </a:r>
            <a:br>
              <a:rPr lang="en-US" baseline="0"/>
            </a:br>
            <a:r>
              <a:rPr lang="en-US" baseline="0"/>
              <a:t>select it and use the </a:t>
            </a:r>
            <a:r>
              <a:rPr lang="en-US" b="1" baseline="0"/>
              <a:t>Shape Fill </a:t>
            </a:r>
            <a:r>
              <a:rPr lang="en-US" baseline="0"/>
              <a:t>button on Home tab. </a:t>
            </a:r>
            <a:r>
              <a:rPr lang="en-US"/>
              <a:t>To add logo </a:t>
            </a:r>
            <a:br>
              <a:rPr lang="en-US"/>
            </a:br>
            <a:r>
              <a:rPr lang="en-US"/>
              <a:t>or switch logo color,</a:t>
            </a:r>
            <a:r>
              <a:rPr lang="en-US" baseline="0"/>
              <a:t> use the </a:t>
            </a:r>
            <a:r>
              <a:rPr lang="en-US" b="1" baseline="0"/>
              <a:t>Add Logo </a:t>
            </a:r>
            <a:r>
              <a:rPr lang="en-US" baseline="0"/>
              <a:t>button on Home tab.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68321" y="1420688"/>
            <a:ext cx="8207375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DIVIDER/STORY TITLE</a:t>
            </a:r>
          </a:p>
        </p:txBody>
      </p:sp>
    </p:spTree>
    <p:extLst>
      <p:ext uri="{BB962C8B-B14F-4D97-AF65-F5344CB8AC3E}">
        <p14:creationId xmlns:p14="http://schemas.microsoft.com/office/powerpoint/2010/main" val="3769044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Story - Half Picture (white tex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erlay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"/>
            <a:ext cx="4581144" cy="5154613"/>
          </a:xfr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506" dirty="0">
                <a:solidFill>
                  <a:schemeClr val="lt1"/>
                </a:solidFill>
              </a:defRPr>
            </a:lvl1pPr>
          </a:lstStyle>
          <a:p>
            <a:pPr lvl="0" algn="ctr" defTabSz="685783"/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68826" y="0"/>
            <a:ext cx="4575175" cy="5148072"/>
          </a:xfrm>
        </p:spPr>
        <p:txBody>
          <a:bodyPr lIns="64008" tIns="64008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or click icon to add</a:t>
            </a:r>
            <a:r>
              <a:rPr lang="en-GB"/>
              <a:t> and Send to Back</a:t>
            </a:r>
            <a:r>
              <a:rPr lang="en-US"/>
              <a:t>. To switch color on overlay on left,</a:t>
            </a:r>
            <a:r>
              <a:rPr lang="en-US" baseline="0"/>
              <a:t> select it and use the </a:t>
            </a:r>
            <a:r>
              <a:rPr lang="en-US" b="1" baseline="0"/>
              <a:t>Shape Fill </a:t>
            </a:r>
            <a:r>
              <a:rPr lang="en-US" baseline="0"/>
              <a:t>button on Home tab. </a:t>
            </a:r>
            <a:r>
              <a:rPr lang="en-US"/>
              <a:t>To add logo or switch logo color,</a:t>
            </a:r>
            <a:r>
              <a:rPr lang="en-US" baseline="0"/>
              <a:t> use the </a:t>
            </a:r>
            <a:r>
              <a:rPr lang="en-US" b="1" baseline="0"/>
              <a:t>Add Logo </a:t>
            </a:r>
            <a:r>
              <a:rPr lang="en-US" baseline="0"/>
              <a:t>button on Home tab.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68320" y="1420688"/>
            <a:ext cx="3886200" cy="2086300"/>
          </a:xfrm>
        </p:spPr>
        <p:txBody>
          <a:bodyPr anchor="ctr"/>
          <a:lstStyle>
            <a:lvl1pPr marL="0" indent="0">
              <a:lnSpc>
                <a:spcPct val="90000"/>
              </a:lnSpc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DIVIDER/STORY TITLE</a:t>
            </a:r>
          </a:p>
        </p:txBody>
      </p:sp>
    </p:spTree>
    <p:extLst>
      <p:ext uri="{BB962C8B-B14F-4D97-AF65-F5344CB8AC3E}">
        <p14:creationId xmlns:p14="http://schemas.microsoft.com/office/powerpoint/2010/main" val="3458041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Story - Half Picture (dark tex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erlay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"/>
            <a:ext cx="4581144" cy="5154613"/>
          </a:xfr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506" dirty="0">
                <a:solidFill>
                  <a:schemeClr val="lt1"/>
                </a:solidFill>
              </a:defRPr>
            </a:lvl1pPr>
          </a:lstStyle>
          <a:p>
            <a:pPr lvl="0" algn="ctr" defTabSz="685783"/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68826" y="0"/>
            <a:ext cx="4575175" cy="5148072"/>
          </a:xfrm>
        </p:spPr>
        <p:txBody>
          <a:bodyPr lIns="64008" tIns="64008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or click icon to add</a:t>
            </a:r>
            <a:r>
              <a:rPr lang="en-GB"/>
              <a:t> and Send to Back</a:t>
            </a:r>
            <a:r>
              <a:rPr lang="en-US"/>
              <a:t>. To switch color on overlay on left,</a:t>
            </a:r>
            <a:r>
              <a:rPr lang="en-US" baseline="0"/>
              <a:t> select it and use the </a:t>
            </a:r>
            <a:r>
              <a:rPr lang="en-US" b="1" baseline="0"/>
              <a:t>Shape Fill </a:t>
            </a:r>
            <a:r>
              <a:rPr lang="en-US" baseline="0"/>
              <a:t>button on Home tab. </a:t>
            </a:r>
            <a:r>
              <a:rPr lang="en-US"/>
              <a:t>To add logo or switch logo color,</a:t>
            </a:r>
            <a:r>
              <a:rPr lang="en-US" baseline="0"/>
              <a:t> use the </a:t>
            </a:r>
            <a:r>
              <a:rPr lang="en-US" b="1" baseline="0"/>
              <a:t>Add Logo </a:t>
            </a:r>
            <a:r>
              <a:rPr lang="en-US" baseline="0"/>
              <a:t>button on Home tab.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68320" y="1420688"/>
            <a:ext cx="3886200" cy="20863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90000"/>
              </a:lnSpc>
            </a:pPr>
            <a:r>
              <a:rPr lang="en-GB" dirty="0"/>
              <a:t>DIVIDER/STORY TITLE</a:t>
            </a:r>
          </a:p>
        </p:txBody>
      </p:sp>
    </p:spTree>
    <p:extLst>
      <p:ext uri="{BB962C8B-B14F-4D97-AF65-F5344CB8AC3E}">
        <p14:creationId xmlns:p14="http://schemas.microsoft.com/office/powerpoint/2010/main" val="3616426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8314" y="1143000"/>
            <a:ext cx="8207375" cy="3379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802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olumn - Lines 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2"/>
          <p:cNvSpPr>
            <a:spLocks noGrp="1"/>
          </p:cNvSpPr>
          <p:nvPr>
            <p:ph sz="quarter" idx="13"/>
          </p:nvPr>
        </p:nvSpPr>
        <p:spPr>
          <a:xfrm>
            <a:off x="468314" y="1143000"/>
            <a:ext cx="8207375" cy="3379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791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olumn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2"/>
          <p:cNvSpPr>
            <a:spLocks noGrp="1"/>
          </p:cNvSpPr>
          <p:nvPr>
            <p:ph sz="quarter" idx="13"/>
          </p:nvPr>
        </p:nvSpPr>
        <p:spPr>
          <a:xfrm>
            <a:off x="468314" y="1143000"/>
            <a:ext cx="8207375" cy="3379787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897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olumn - Lines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ontent Placeholder 12"/>
          <p:cNvSpPr>
            <a:spLocks noGrp="1"/>
          </p:cNvSpPr>
          <p:nvPr>
            <p:ph sz="quarter" idx="13"/>
          </p:nvPr>
        </p:nvSpPr>
        <p:spPr>
          <a:xfrm>
            <a:off x="468314" y="1143000"/>
            <a:ext cx="8207375" cy="3379787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989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59533" y="4623978"/>
            <a:ext cx="1960468" cy="167386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533" y="519891"/>
            <a:ext cx="1959806" cy="355998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497138" y="1223962"/>
            <a:ext cx="3102317" cy="3567401"/>
          </a:xfrm>
        </p:spPr>
        <p:txBody>
          <a:bodyPr numCol="1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794794" y="1223962"/>
            <a:ext cx="2985082" cy="356740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9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Bullet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6345" y="1143000"/>
            <a:ext cx="8211311" cy="3310128"/>
          </a:xfrm>
        </p:spPr>
        <p:txBody>
          <a:bodyPr/>
          <a:lstStyle>
            <a:lvl1pPr marL="174621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>
                <a:solidFill>
                  <a:schemeClr val="tx1"/>
                </a:solidFill>
              </a:defRPr>
            </a:lvl1pPr>
            <a:lvl2pPr marL="341305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400" b="0">
                <a:solidFill>
                  <a:schemeClr val="tx1"/>
                </a:solidFill>
              </a:defRPr>
            </a:lvl2pPr>
            <a:lvl3pPr marL="509576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tabLst>
                <a:tab pos="630222" algn="l"/>
                <a:tab pos="687371" algn="l"/>
              </a:tabLst>
              <a:defRPr sz="1400" b="0">
                <a:solidFill>
                  <a:schemeClr val="tx1"/>
                </a:solidFill>
              </a:defRPr>
            </a:lvl3pPr>
            <a:lvl4pPr marL="744520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74661" algn="l"/>
                <a:tab pos="854054" algn="l"/>
              </a:tabLst>
              <a:defRPr sz="1400" b="0">
                <a:solidFill>
                  <a:schemeClr val="tx1"/>
                </a:solidFill>
              </a:defRPr>
            </a:lvl4pPr>
            <a:lvl5pPr marL="912791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11163" algn="l"/>
              </a:tabLst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103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Bullet Column - Lines 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6345" y="1143000"/>
            <a:ext cx="8211311" cy="3310128"/>
          </a:xfrm>
        </p:spPr>
        <p:txBody>
          <a:bodyPr/>
          <a:lstStyle>
            <a:lvl1pPr marL="174621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>
                <a:solidFill>
                  <a:schemeClr val="tx1"/>
                </a:solidFill>
              </a:defRPr>
            </a:lvl1pPr>
            <a:lvl2pPr marL="341305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400" b="0">
                <a:solidFill>
                  <a:schemeClr val="tx1"/>
                </a:solidFill>
              </a:defRPr>
            </a:lvl2pPr>
            <a:lvl3pPr marL="509576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tabLst>
                <a:tab pos="630222" algn="l"/>
                <a:tab pos="687371" algn="l"/>
              </a:tabLst>
              <a:defRPr sz="1400" b="0">
                <a:solidFill>
                  <a:schemeClr val="tx1"/>
                </a:solidFill>
              </a:defRPr>
            </a:lvl3pPr>
            <a:lvl4pPr marL="744520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74661" algn="l"/>
                <a:tab pos="854054" algn="l"/>
              </a:tabLst>
              <a:defRPr sz="1400" b="0">
                <a:solidFill>
                  <a:schemeClr val="tx1"/>
                </a:solidFill>
              </a:defRPr>
            </a:lvl4pPr>
            <a:lvl5pPr marL="912791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11163" algn="l"/>
              </a:tabLst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32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Bullet Column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6345" y="1143000"/>
            <a:ext cx="8211311" cy="3310128"/>
          </a:xfrm>
        </p:spPr>
        <p:txBody>
          <a:bodyPr/>
          <a:lstStyle>
            <a:lvl1pPr marL="174621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>
                <a:solidFill>
                  <a:schemeClr val="tx1"/>
                </a:solidFill>
              </a:defRPr>
            </a:lvl1pPr>
            <a:lvl2pPr marL="341305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400" b="0">
                <a:solidFill>
                  <a:schemeClr val="tx1"/>
                </a:solidFill>
              </a:defRPr>
            </a:lvl2pPr>
            <a:lvl3pPr marL="509576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tabLst>
                <a:tab pos="630222" algn="l"/>
                <a:tab pos="687371" algn="l"/>
              </a:tabLst>
              <a:defRPr sz="1400" b="0">
                <a:solidFill>
                  <a:schemeClr val="tx1"/>
                </a:solidFill>
              </a:defRPr>
            </a:lvl3pPr>
            <a:lvl4pPr marL="744520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74661" algn="l"/>
                <a:tab pos="854054" algn="l"/>
              </a:tabLst>
              <a:defRPr sz="1400" b="0">
                <a:solidFill>
                  <a:schemeClr val="tx1"/>
                </a:solidFill>
              </a:defRPr>
            </a:lvl4pPr>
            <a:lvl5pPr marL="912791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11163" algn="l"/>
              </a:tabLst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994" y="4657938"/>
            <a:ext cx="1094722" cy="312962"/>
          </a:xfrm>
          <a:prstGeom prst="rect">
            <a:avLst/>
          </a:prstGeom>
        </p:spPr>
      </p:pic>
      <p:grpSp>
        <p:nvGrpSpPr>
          <p:cNvPr id="13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253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Bullet Column - Lines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6345" y="1143000"/>
            <a:ext cx="8211311" cy="3310128"/>
          </a:xfrm>
        </p:spPr>
        <p:txBody>
          <a:bodyPr/>
          <a:lstStyle>
            <a:lvl1pPr marL="174621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>
                <a:solidFill>
                  <a:schemeClr val="tx1"/>
                </a:solidFill>
              </a:defRPr>
            </a:lvl1pPr>
            <a:lvl2pPr marL="341305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400" b="0">
                <a:solidFill>
                  <a:schemeClr val="tx1"/>
                </a:solidFill>
              </a:defRPr>
            </a:lvl2pPr>
            <a:lvl3pPr marL="509576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tabLst>
                <a:tab pos="630222" algn="l"/>
                <a:tab pos="687371" algn="l"/>
              </a:tabLst>
              <a:defRPr sz="1400" b="0">
                <a:solidFill>
                  <a:schemeClr val="tx1"/>
                </a:solidFill>
              </a:defRPr>
            </a:lvl3pPr>
            <a:lvl4pPr marL="744520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74661" algn="l"/>
                <a:tab pos="854054" algn="l"/>
              </a:tabLst>
              <a:defRPr sz="1400" b="0">
                <a:solidFill>
                  <a:schemeClr val="tx1"/>
                </a:solidFill>
              </a:defRPr>
            </a:lvl4pPr>
            <a:lvl5pPr marL="912791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11163" algn="l"/>
              </a:tabLst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994" y="4657938"/>
            <a:ext cx="1094722" cy="312962"/>
          </a:xfrm>
          <a:prstGeom prst="rect">
            <a:avLst/>
          </a:prstGeom>
        </p:spPr>
      </p:pic>
      <p:grpSp>
        <p:nvGrpSpPr>
          <p:cNvPr id="13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094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5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554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4572000" y="1132429"/>
            <a:ext cx="0" cy="330846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68313" y="1142522"/>
            <a:ext cx="3922712" cy="330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52970" y="1142522"/>
            <a:ext cx="3922712" cy="330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400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- Lines 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4572000" y="1132429"/>
            <a:ext cx="0" cy="330846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68313" y="1142522"/>
            <a:ext cx="3922712" cy="330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52970" y="1142522"/>
            <a:ext cx="3922712" cy="330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033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1132429"/>
            <a:ext cx="0" cy="3308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994" y="4657938"/>
            <a:ext cx="1094722" cy="31296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68313" y="1142522"/>
            <a:ext cx="3922712" cy="3308350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52970" y="1142522"/>
            <a:ext cx="3922712" cy="3308350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6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22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- Lines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1132429"/>
            <a:ext cx="0" cy="3308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994" y="4657938"/>
            <a:ext cx="1094722" cy="31296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68313" y="1142522"/>
            <a:ext cx="3922712" cy="3308350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52970" y="1142522"/>
            <a:ext cx="3922712" cy="3308350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7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3666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r 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98125" y="1229397"/>
            <a:ext cx="4328045" cy="1964653"/>
          </a:xfrm>
        </p:spPr>
        <p:txBody>
          <a:bodyPr anchor="ctr"/>
          <a:lstStyle>
            <a:lvl1pPr algn="l">
              <a:lnSpc>
                <a:spcPct val="100000"/>
              </a:lnSpc>
              <a:defRPr sz="3600" b="1" cap="all"/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7139" y="3194050"/>
            <a:ext cx="4322762" cy="704850"/>
          </a:xfrm>
        </p:spPr>
        <p:txBody>
          <a:bodyPr anchor="t"/>
          <a:lstStyle>
            <a:lvl1pPr marL="0" indent="0">
              <a:buNone/>
              <a:defRPr sz="14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2497138" y="1414463"/>
            <a:ext cx="43227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2497138" y="3006725"/>
            <a:ext cx="43227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7651248" y="4407954"/>
            <a:ext cx="1097216" cy="338034"/>
            <a:chOff x="5043330" y="2582427"/>
            <a:chExt cx="2714033" cy="836158"/>
          </a:xfrm>
        </p:grpSpPr>
        <p:pic>
          <p:nvPicPr>
            <p:cNvPr id="22" name="logo graphic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3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24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5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8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9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4369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Objec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8" y="1143000"/>
            <a:ext cx="2845113" cy="33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708400" y="1143000"/>
            <a:ext cx="4967288" cy="330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9858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Object - Lines 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" y="0"/>
            <a:ext cx="913588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8" y="1143000"/>
            <a:ext cx="2845113" cy="33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708400" y="1143000"/>
            <a:ext cx="4967288" cy="330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18741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Object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8" y="1143000"/>
            <a:ext cx="2845113" cy="3309800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708400" y="1143000"/>
            <a:ext cx="4967288" cy="3308350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4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59989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Object - Lines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8" y="1143000"/>
            <a:ext cx="2845113" cy="3309800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708400" y="1143000"/>
            <a:ext cx="4967288" cy="3308350"/>
          </a:xfrm>
        </p:spPr>
        <p:txBody>
          <a:bodyPr/>
          <a:lstStyle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2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936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7" y="1143000"/>
            <a:ext cx="2484751" cy="3309800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800" b="1">
                <a:solidFill>
                  <a:schemeClr val="tx1"/>
                </a:solidFill>
              </a:defRPr>
            </a:lvl2pPr>
            <a:lvl3pPr>
              <a:defRPr sz="1800" b="1">
                <a:solidFill>
                  <a:schemeClr val="tx1"/>
                </a:solidFill>
              </a:defRPr>
            </a:lvl3pPr>
            <a:lvl4pPr>
              <a:defRPr sz="1800" b="1">
                <a:solidFill>
                  <a:schemeClr val="tx1"/>
                </a:solidFill>
              </a:defRPr>
            </a:lvl4pPr>
            <a:lvl5pPr>
              <a:defRPr sz="18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191250" y="1143000"/>
            <a:ext cx="2484438" cy="3310048"/>
          </a:xfrm>
        </p:spPr>
        <p:txBody>
          <a:bodyPr/>
          <a:lstStyle>
            <a:lvl2pPr>
              <a:defRPr>
                <a:solidFill>
                  <a:schemeClr val="accent1"/>
                </a:solidFill>
              </a:defRPr>
            </a:lvl2pPr>
          </a:lstStyle>
          <a:p>
            <a:pPr lvl="1"/>
            <a:r>
              <a:rPr lang="en-GB" dirty="0"/>
              <a:t>Level two is the subheading format</a:t>
            </a:r>
          </a:p>
          <a:p>
            <a:pPr lvl="3"/>
            <a:r>
              <a:rPr lang="en-GB" dirty="0"/>
              <a:t>Level four is the first level of bullets</a:t>
            </a:r>
          </a:p>
          <a:p>
            <a:pPr lvl="4"/>
            <a:r>
              <a:rPr lang="en-GB" dirty="0"/>
              <a:t>Level five is the second level of bullets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3313121" y="1143000"/>
            <a:ext cx="2517775" cy="331004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132939" y="1132431"/>
            <a:ext cx="1837" cy="33084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08344" y="1132431"/>
            <a:ext cx="0" cy="33084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4653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- Lines 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132939" y="1132431"/>
            <a:ext cx="1837" cy="33084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08344" y="1132431"/>
            <a:ext cx="0" cy="33084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8007" y="1143000"/>
            <a:ext cx="2484751" cy="3309800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800" b="1">
                <a:solidFill>
                  <a:schemeClr val="tx1"/>
                </a:solidFill>
              </a:defRPr>
            </a:lvl2pPr>
            <a:lvl3pPr>
              <a:defRPr sz="1800" b="1">
                <a:solidFill>
                  <a:schemeClr val="tx1"/>
                </a:solidFill>
              </a:defRPr>
            </a:lvl3pPr>
            <a:lvl4pPr>
              <a:defRPr sz="1800" b="1">
                <a:solidFill>
                  <a:schemeClr val="tx1"/>
                </a:solidFill>
              </a:defRPr>
            </a:lvl4pPr>
            <a:lvl5pPr>
              <a:defRPr sz="18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191250" y="1143000"/>
            <a:ext cx="2484438" cy="3310048"/>
          </a:xfrm>
        </p:spPr>
        <p:txBody>
          <a:bodyPr/>
          <a:lstStyle>
            <a:lvl2pPr>
              <a:defRPr>
                <a:solidFill>
                  <a:schemeClr val="accent1"/>
                </a:solidFill>
              </a:defRPr>
            </a:lvl2pPr>
          </a:lstStyle>
          <a:p>
            <a:pPr lvl="1"/>
            <a:r>
              <a:rPr lang="en-GB" dirty="0"/>
              <a:t>Level two is the subheading format</a:t>
            </a:r>
          </a:p>
          <a:p>
            <a:pPr lvl="3"/>
            <a:r>
              <a:rPr lang="en-GB" dirty="0"/>
              <a:t>Level four is the first level of bullets</a:t>
            </a:r>
          </a:p>
          <a:p>
            <a:pPr lvl="4"/>
            <a:r>
              <a:rPr lang="en-GB" dirty="0"/>
              <a:t>Level five is the second level of bullets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4"/>
          </p:nvPr>
        </p:nvSpPr>
        <p:spPr>
          <a:xfrm>
            <a:off x="3313121" y="1143000"/>
            <a:ext cx="2517775" cy="331004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1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2456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132000" y="1125720"/>
            <a:ext cx="0" cy="3308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68007" y="1143000"/>
            <a:ext cx="2484751" cy="3309800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191250" y="1143000"/>
            <a:ext cx="2484438" cy="3310048"/>
          </a:xfrm>
        </p:spPr>
        <p:txBody>
          <a:bodyPr/>
          <a:lstStyle>
            <a:lvl1pPr>
              <a:defRPr lang="en-GB" dirty="0" smtClean="0">
                <a:solidFill>
                  <a:schemeClr val="tx1"/>
                </a:solidFill>
              </a:defRPr>
            </a:lvl1pPr>
            <a:lvl2pPr>
              <a:defRPr lang="en-GB" dirty="0" smtClean="0">
                <a:solidFill>
                  <a:schemeClr val="accent2"/>
                </a:solidFill>
              </a:defRPr>
            </a:lvl2pPr>
            <a:lvl4pPr>
              <a:defRPr lang="en-GB" dirty="0" smtClean="0">
                <a:solidFill>
                  <a:schemeClr val="tx1"/>
                </a:solidFill>
              </a:defRPr>
            </a:lvl4pPr>
            <a:lvl5pPr>
              <a:defRPr lang="en-GB" dirty="0" smtClean="0">
                <a:solidFill>
                  <a:schemeClr val="tx1"/>
                </a:solidFill>
              </a:defRPr>
            </a:lvl5pPr>
          </a:lstStyle>
          <a:p>
            <a:pPr lvl="1"/>
            <a:r>
              <a:rPr lang="en-GB" dirty="0">
                <a:solidFill>
                  <a:schemeClr val="accent2"/>
                </a:solidFill>
              </a:rPr>
              <a:t>Level two is the subheading format</a:t>
            </a:r>
          </a:p>
          <a:p>
            <a:pPr lvl="3"/>
            <a:r>
              <a:rPr lang="en-GB" dirty="0"/>
              <a:t>Level four is the first level of bullets</a:t>
            </a:r>
          </a:p>
          <a:p>
            <a:pPr lvl="4"/>
            <a:r>
              <a:rPr lang="en-GB" dirty="0"/>
              <a:t>Level five is the second level of bullets</a:t>
            </a:r>
          </a:p>
          <a:p>
            <a:pPr lvl="1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4"/>
          </p:nvPr>
        </p:nvSpPr>
        <p:spPr>
          <a:xfrm>
            <a:off x="3313121" y="1143000"/>
            <a:ext cx="2517775" cy="331004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6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27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008400" y="1132429"/>
            <a:ext cx="0" cy="3308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4440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- Lines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132000" y="1125720"/>
            <a:ext cx="0" cy="3308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08400" y="1132429"/>
            <a:ext cx="0" cy="33084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8007" y="1143000"/>
            <a:ext cx="2484751" cy="3309800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191250" y="1143000"/>
            <a:ext cx="2484438" cy="3310048"/>
          </a:xfrm>
        </p:spPr>
        <p:txBody>
          <a:bodyPr/>
          <a:lstStyle>
            <a:lvl2pPr>
              <a:defRPr>
                <a:solidFill>
                  <a:schemeClr val="accent2"/>
                </a:solidFill>
              </a:defRPr>
            </a:lvl2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1"/>
            <a:r>
              <a:rPr lang="en-GB" dirty="0">
                <a:solidFill>
                  <a:schemeClr val="accent2"/>
                </a:solidFill>
              </a:rPr>
              <a:t>Level two is the subheading format</a:t>
            </a:r>
          </a:p>
          <a:p>
            <a:pPr lvl="3"/>
            <a:r>
              <a:rPr lang="en-GB" dirty="0"/>
              <a:t>Level four is the first level of bullets</a:t>
            </a:r>
          </a:p>
          <a:p>
            <a:pPr lvl="4"/>
            <a:r>
              <a:rPr lang="en-GB" dirty="0"/>
              <a:t>Level five is the second level of bullets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4"/>
          </p:nvPr>
        </p:nvSpPr>
        <p:spPr>
          <a:xfrm>
            <a:off x="3313121" y="1143000"/>
            <a:ext cx="2517775" cy="331004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477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Pictur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55080" y="1143001"/>
            <a:ext cx="3922713" cy="2878647"/>
          </a:xfrm>
          <a:prstGeom prst="roundRect">
            <a:avLst>
              <a:gd name="adj" fmla="val 6325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143001"/>
            <a:ext cx="3922712" cy="3307811"/>
          </a:xfrm>
        </p:spPr>
        <p:txBody>
          <a:bodyPr/>
          <a:lstStyle/>
          <a:p>
            <a:pPr lvl="1"/>
            <a:r>
              <a:rPr lang="en-GB" dirty="0"/>
              <a:t>Level two is the subheading format or introduction text</a:t>
            </a:r>
          </a:p>
          <a:p>
            <a:pPr lvl="5"/>
            <a:r>
              <a:rPr lang="en-GB" dirty="0"/>
              <a:t>Level six is always used for numbered lists</a:t>
            </a:r>
          </a:p>
          <a:p>
            <a:pPr lvl="5"/>
            <a:r>
              <a:rPr lang="en-GB" dirty="0"/>
              <a:t>Level six is always used for numbered lists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73169" y="4160520"/>
            <a:ext cx="3921125" cy="21945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4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4479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Picture - Lines 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" y="0"/>
            <a:ext cx="913588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55080" y="1143001"/>
            <a:ext cx="3922713" cy="2878647"/>
          </a:xfrm>
          <a:prstGeom prst="roundRect">
            <a:avLst>
              <a:gd name="adj" fmla="val 6325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143001"/>
            <a:ext cx="3922712" cy="3307811"/>
          </a:xfrm>
        </p:spPr>
        <p:txBody>
          <a:bodyPr/>
          <a:lstStyle/>
          <a:p>
            <a:pPr lvl="1"/>
            <a:r>
              <a:rPr lang="en-GB" dirty="0"/>
              <a:t>Level two is the subheading format or introduction text</a:t>
            </a:r>
          </a:p>
          <a:p>
            <a:pPr lvl="5"/>
            <a:r>
              <a:rPr lang="en-GB" dirty="0"/>
              <a:t>Level six is always used for numbered lists</a:t>
            </a:r>
          </a:p>
          <a:p>
            <a:pPr lvl="5"/>
            <a:r>
              <a:rPr lang="en-GB" dirty="0"/>
              <a:t>Level six is always used for numbered lists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73169" y="4160520"/>
            <a:ext cx="3921125" cy="21945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7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3273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7777" y="1223963"/>
            <a:ext cx="8417448" cy="1970087"/>
          </a:xfrm>
        </p:spPr>
        <p:txBody>
          <a:bodyPr anchor="ctr"/>
          <a:lstStyle>
            <a:lvl1pPr algn="ctr">
              <a:lnSpc>
                <a:spcPct val="100000"/>
              </a:lnSpc>
              <a:defRPr sz="4000" b="1" cap="all"/>
            </a:lvl1pPr>
          </a:lstStyle>
          <a:p>
            <a:r>
              <a:rPr lang="en-US" dirty="0"/>
              <a:t>STATEMENT slide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7778" y="519113"/>
            <a:ext cx="8417448" cy="704850"/>
          </a:xfrm>
        </p:spPr>
        <p:txBody>
          <a:bodyPr anchor="t"/>
          <a:lstStyle>
            <a:lvl1pPr marL="0" indent="0">
              <a:buNone/>
              <a:defRPr sz="12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or Chapter Title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7777" y="339725"/>
            <a:ext cx="84174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7651248" y="4407954"/>
            <a:ext cx="1097216" cy="338034"/>
            <a:chOff x="5043330" y="2582427"/>
            <a:chExt cx="2714033" cy="836158"/>
          </a:xfrm>
        </p:grpSpPr>
        <p:pic>
          <p:nvPicPr>
            <p:cNvPr id="22" name="logo graphic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3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24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5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8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9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496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Picture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55080" y="1143001"/>
            <a:ext cx="3922713" cy="2878647"/>
          </a:xfrm>
          <a:prstGeom prst="roundRect">
            <a:avLst>
              <a:gd name="adj" fmla="val 6325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143001"/>
            <a:ext cx="3922712" cy="3307811"/>
          </a:xfrm>
        </p:spPr>
        <p:txBody>
          <a:bodyPr/>
          <a:lstStyle/>
          <a:p>
            <a:pPr lvl="1"/>
            <a:r>
              <a:rPr lang="en-GB" dirty="0"/>
              <a:t>Level two is the subheading format or introduction text</a:t>
            </a:r>
          </a:p>
          <a:p>
            <a:pPr lvl="5"/>
            <a:r>
              <a:rPr lang="en-GB" dirty="0"/>
              <a:t>Level six is always used for numbered lists</a:t>
            </a:r>
          </a:p>
          <a:p>
            <a:pPr lvl="5"/>
            <a:r>
              <a:rPr lang="en-GB" dirty="0"/>
              <a:t>Level six is always used for numbered lists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73169" y="4160520"/>
            <a:ext cx="3921125" cy="21945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5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263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Picture - Lines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55080" y="1143001"/>
            <a:ext cx="3922713" cy="2878647"/>
          </a:xfrm>
          <a:prstGeom prst="roundRect">
            <a:avLst>
              <a:gd name="adj" fmla="val 6325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143001"/>
            <a:ext cx="3922712" cy="3307811"/>
          </a:xfrm>
        </p:spPr>
        <p:txBody>
          <a:bodyPr/>
          <a:lstStyle/>
          <a:p>
            <a:pPr lvl="1"/>
            <a:r>
              <a:rPr lang="en-GB" dirty="0"/>
              <a:t>Level two is the subheading format or introduction text</a:t>
            </a:r>
          </a:p>
          <a:p>
            <a:pPr lvl="5"/>
            <a:r>
              <a:rPr lang="en-GB" dirty="0"/>
              <a:t>Level six is always used for numbered lists</a:t>
            </a:r>
          </a:p>
          <a:p>
            <a:pPr lvl="5"/>
            <a:r>
              <a:rPr lang="en-GB" dirty="0"/>
              <a:t>Level six is always used for numbered lists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73169" y="4160520"/>
            <a:ext cx="3921125" cy="21945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7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4718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2 Picture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85082" y="1140933"/>
            <a:ext cx="2514600" cy="2514600"/>
          </a:xfrm>
          <a:prstGeom prst="roundRect">
            <a:avLst>
              <a:gd name="adj" fmla="val 8954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3328839" y="1140933"/>
            <a:ext cx="2514600" cy="2514600"/>
          </a:xfrm>
          <a:prstGeom prst="roundRect">
            <a:avLst>
              <a:gd name="adj" fmla="val 8954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4" y="1140933"/>
            <a:ext cx="2508250" cy="3314700"/>
          </a:xfrm>
        </p:spPr>
        <p:txBody>
          <a:bodyPr/>
          <a:lstStyle/>
          <a:p>
            <a:pPr lvl="1"/>
            <a:r>
              <a:rPr lang="en-GB" dirty="0"/>
              <a:t>Level two is the subheading format or introduction text</a:t>
            </a:r>
          </a:p>
          <a:p>
            <a:pPr lvl="5"/>
            <a:r>
              <a:rPr lang="en-GB" dirty="0"/>
              <a:t>Level six is always used for numbered lists always</a:t>
            </a:r>
          </a:p>
          <a:p>
            <a:pPr lvl="5"/>
            <a:r>
              <a:rPr lang="en-GB" dirty="0"/>
              <a:t>Level six is always used for numbered lists always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60603" y="3773528"/>
            <a:ext cx="2482838" cy="2030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223012" y="3779231"/>
            <a:ext cx="2482838" cy="2030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6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4109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2 Pictures - Lines 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" y="0"/>
            <a:ext cx="9135880" cy="5143500"/>
          </a:xfrm>
          <a:prstGeom prst="rect">
            <a:avLst/>
          </a:prstGeom>
        </p:spPr>
      </p:pic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85082" y="1140933"/>
            <a:ext cx="2514600" cy="2514600"/>
          </a:xfrm>
          <a:prstGeom prst="roundRect">
            <a:avLst>
              <a:gd name="adj" fmla="val 8954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3328839" y="1140933"/>
            <a:ext cx="2514600" cy="2514600"/>
          </a:xfrm>
          <a:prstGeom prst="roundRect">
            <a:avLst>
              <a:gd name="adj" fmla="val 8954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4" y="1140933"/>
            <a:ext cx="2508250" cy="3314700"/>
          </a:xfrm>
        </p:spPr>
        <p:txBody>
          <a:bodyPr/>
          <a:lstStyle/>
          <a:p>
            <a:pPr lvl="1"/>
            <a:r>
              <a:rPr lang="en-GB" dirty="0"/>
              <a:t>Level two is the subheading format or introduction text</a:t>
            </a:r>
          </a:p>
          <a:p>
            <a:pPr lvl="5"/>
            <a:r>
              <a:rPr lang="en-GB" dirty="0"/>
              <a:t>Level six is always used for numbered lists always</a:t>
            </a:r>
          </a:p>
          <a:p>
            <a:pPr lvl="5"/>
            <a:r>
              <a:rPr lang="en-GB" dirty="0"/>
              <a:t>Level six is always used for numbered lists always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60603" y="3773528"/>
            <a:ext cx="2482838" cy="2030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223012" y="3779231"/>
            <a:ext cx="2482838" cy="2030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8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9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69875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2 Pictures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85082" y="1140933"/>
            <a:ext cx="2514600" cy="2514600"/>
          </a:xfrm>
          <a:prstGeom prst="roundRect">
            <a:avLst>
              <a:gd name="adj" fmla="val 8954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3328839" y="1140933"/>
            <a:ext cx="2514600" cy="2514600"/>
          </a:xfrm>
          <a:prstGeom prst="roundRect">
            <a:avLst>
              <a:gd name="adj" fmla="val 8954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4" y="1140933"/>
            <a:ext cx="2508250" cy="3314700"/>
          </a:xfrm>
        </p:spPr>
        <p:txBody>
          <a:bodyPr/>
          <a:lstStyle/>
          <a:p>
            <a:pPr lvl="1"/>
            <a:r>
              <a:rPr lang="en-GB" dirty="0"/>
              <a:t>Level two is the subheading format or introduction text</a:t>
            </a:r>
          </a:p>
          <a:p>
            <a:pPr lvl="5"/>
            <a:r>
              <a:rPr lang="en-GB" dirty="0"/>
              <a:t>Level six is always used for numbered lists always</a:t>
            </a:r>
          </a:p>
          <a:p>
            <a:pPr lvl="5"/>
            <a:r>
              <a:rPr lang="en-GB" dirty="0"/>
              <a:t>Level six is always used for numbered lists always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60603" y="3773528"/>
            <a:ext cx="2482838" cy="2030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223012" y="3779231"/>
            <a:ext cx="2482838" cy="2030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9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353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2 Pictures - Lines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85082" y="1140933"/>
            <a:ext cx="2514600" cy="2514600"/>
          </a:xfrm>
          <a:prstGeom prst="roundRect">
            <a:avLst>
              <a:gd name="adj" fmla="val 8954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3328839" y="1140933"/>
            <a:ext cx="2514600" cy="2514600"/>
          </a:xfrm>
          <a:prstGeom prst="roundRect">
            <a:avLst>
              <a:gd name="adj" fmla="val 8954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4" y="1140933"/>
            <a:ext cx="2508250" cy="3314700"/>
          </a:xfrm>
        </p:spPr>
        <p:txBody>
          <a:bodyPr/>
          <a:lstStyle/>
          <a:p>
            <a:pPr lvl="1"/>
            <a:r>
              <a:rPr lang="en-GB" dirty="0"/>
              <a:t>Level two is the subheading format or introduction text</a:t>
            </a:r>
          </a:p>
          <a:p>
            <a:pPr lvl="5"/>
            <a:r>
              <a:rPr lang="en-GB" dirty="0"/>
              <a:t>Level six is always used for numbered lists always</a:t>
            </a:r>
          </a:p>
          <a:p>
            <a:pPr lvl="5"/>
            <a:r>
              <a:rPr lang="en-GB" dirty="0"/>
              <a:t>Level six is always used for numbered lists always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60603" y="3773528"/>
            <a:ext cx="2482838" cy="2030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223012" y="3779231"/>
            <a:ext cx="2482838" cy="2030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9" name="LogoLight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1567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Picture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922491" y="1420687"/>
            <a:ext cx="3886200" cy="456552"/>
          </a:xfrm>
        </p:spPr>
        <p:txBody>
          <a:bodyPr anchor="ctr"/>
          <a:lstStyle>
            <a:lvl1pPr marL="474651" indent="-474651">
              <a:lnSpc>
                <a:spcPct val="90000"/>
              </a:lnSpc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75175" cy="5148072"/>
          </a:xfrm>
        </p:spPr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922491" y="1933576"/>
            <a:ext cx="3886200" cy="2201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5809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Picture (diagonals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922491" y="1420687"/>
            <a:ext cx="3886200" cy="456552"/>
          </a:xfrm>
        </p:spPr>
        <p:txBody>
          <a:bodyPr anchor="ctr"/>
          <a:lstStyle>
            <a:lvl1pPr marL="474651" indent="-474651">
              <a:lnSpc>
                <a:spcPct val="90000"/>
              </a:lnSpc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75175" cy="5148072"/>
          </a:xfrm>
        </p:spPr>
        <p:txBody>
          <a:bodyPr lIns="64008" tIns="64008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or click icon to add</a:t>
            </a:r>
            <a:r>
              <a:rPr lang="en-GB"/>
              <a:t> and Send to Back</a:t>
            </a:r>
            <a:r>
              <a:rPr lang="en-US"/>
              <a:t>. To switch color on overlay on left,</a:t>
            </a:r>
            <a:r>
              <a:rPr lang="en-US" baseline="0"/>
              <a:t> select it and use the </a:t>
            </a:r>
            <a:r>
              <a:rPr lang="en-US" b="1" baseline="0"/>
              <a:t>Shape Fill </a:t>
            </a:r>
            <a:r>
              <a:rPr lang="en-US" baseline="0"/>
              <a:t>button on Home tab.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922491" y="1933576"/>
            <a:ext cx="3886200" cy="2201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2404872" cy="5143500"/>
          </a:xfrm>
          <a:prstGeom prst="rtTriangle">
            <a:avLst/>
          </a:prstGeom>
          <a:solidFill>
            <a:schemeClr val="accent6">
              <a:alpha val="71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 flipH="1" flipV="1">
            <a:off x="2176377" y="0"/>
            <a:ext cx="2404872" cy="5143500"/>
          </a:xfrm>
          <a:prstGeom prst="rtTriangle">
            <a:avLst/>
          </a:prstGeom>
          <a:solidFill>
            <a:schemeClr val="accent6">
              <a:alpha val="71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grpSp>
        <p:nvGrpSpPr>
          <p:cNvPr id="10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4205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12" name="Overlay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"/>
            <a:ext cx="4568825" cy="5154613"/>
          </a:xfrm>
          <a:solidFill>
            <a:schemeClr val="accent4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506" dirty="0">
                <a:solidFill>
                  <a:schemeClr val="lt1"/>
                </a:solidFill>
              </a:defRPr>
            </a:lvl1pPr>
          </a:lstStyle>
          <a:p>
            <a:pPr lvl="0" algn="ctr" defTabSz="685783"/>
            <a:r>
              <a:rPr lang="en-US" dirty="0"/>
              <a:t>  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</p:spPr>
        <p:txBody>
          <a:bodyPr lIns="64008" tIns="64008" bIns="64008" anchor="b" anchorCtr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or click icon to add</a:t>
            </a:r>
            <a:r>
              <a:rPr lang="en-GB"/>
              <a:t> and Send to Back</a:t>
            </a:r>
            <a:r>
              <a:rPr lang="en-US"/>
              <a:t>. </a:t>
            </a:r>
            <a:br>
              <a:rPr lang="en-US"/>
            </a:br>
            <a:r>
              <a:rPr lang="en-US"/>
              <a:t>To switch color on overlay on left,</a:t>
            </a:r>
            <a:r>
              <a:rPr lang="en-US" baseline="0"/>
              <a:t> select it and use the </a:t>
            </a:r>
            <a:r>
              <a:rPr lang="en-US" b="1" baseline="0"/>
              <a:t>Shape Fill </a:t>
            </a:r>
            <a:br>
              <a:rPr lang="en-US" b="1" baseline="0"/>
            </a:br>
            <a:r>
              <a:rPr lang="en-US" baseline="0"/>
              <a:t>button on Home tab. </a:t>
            </a:r>
            <a:r>
              <a:rPr lang="en-US"/>
              <a:t>To switch color on overlay on left,  select it </a:t>
            </a:r>
            <a:br>
              <a:rPr lang="en-US"/>
            </a:br>
            <a:r>
              <a:rPr lang="en-US"/>
              <a:t>and use the Shape Fill button on Home tab. To add logo or switch </a:t>
            </a:r>
            <a:br>
              <a:rPr lang="en-US"/>
            </a:br>
            <a:r>
              <a:rPr lang="en-US"/>
              <a:t>logo color, use the Add Logo button on Home tab.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0525" y="1450016"/>
            <a:ext cx="3886200" cy="3238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>
              <a:spcAft>
                <a:spcPts val="1125"/>
              </a:spcAft>
              <a:defRPr/>
            </a:pPr>
            <a:r>
              <a:rPr lang="en-US">
                <a:solidFill>
                  <a:schemeClr val="bg1"/>
                </a:solidFill>
              </a:rPr>
              <a:t>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90633" y="723338"/>
            <a:ext cx="3886200" cy="70582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9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024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604099" y="1124712"/>
            <a:ext cx="1563624" cy="1563624"/>
          </a:xfrm>
          <a:prstGeom prst="ellipse">
            <a:avLst/>
          </a:prstGeom>
          <a:ln w="114300">
            <a:solidFill>
              <a:schemeClr val="accent6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773421" y="1124712"/>
            <a:ext cx="1563624" cy="1563624"/>
          </a:xfrm>
          <a:prstGeom prst="ellipse">
            <a:avLst/>
          </a:prstGeom>
          <a:ln w="114300">
            <a:solidFill>
              <a:schemeClr val="accent6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4942742" y="1124712"/>
            <a:ext cx="1563624" cy="1563624"/>
          </a:xfrm>
          <a:prstGeom prst="ellipse">
            <a:avLst/>
          </a:prstGeom>
          <a:ln w="114300">
            <a:solidFill>
              <a:schemeClr val="accent6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112064" y="1124712"/>
            <a:ext cx="1563624" cy="1563624"/>
          </a:xfrm>
          <a:prstGeom prst="ellipse">
            <a:avLst/>
          </a:prstGeom>
          <a:ln w="114300">
            <a:solidFill>
              <a:schemeClr val="accent6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7545" y="2921343"/>
            <a:ext cx="1836737" cy="1511300"/>
          </a:xfr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0" marR="0" indent="0" algn="ctr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Name Surname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A26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Job Title</a:t>
            </a:r>
          </a:p>
          <a:p>
            <a:pPr marL="0" marR="0" lvl="1" indent="0" algn="ctr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A275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 details here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2636866" y="2921343"/>
            <a:ext cx="1836737" cy="1511300"/>
          </a:xfr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0" marR="0" indent="0" algn="ctr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Name Surname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A26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Job Title</a:t>
            </a:r>
          </a:p>
          <a:p>
            <a:pPr marL="0" marR="0" lvl="1" indent="0" algn="ctr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A275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 details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806187" y="2921343"/>
            <a:ext cx="1836737" cy="1511300"/>
          </a:xfr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0" marR="0" indent="0" algn="ctr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Name Surname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A26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Job Title</a:t>
            </a:r>
          </a:p>
          <a:p>
            <a:pPr marL="0" marR="0" lvl="1" indent="0" algn="ctr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A275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 details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975508" y="2921343"/>
            <a:ext cx="1836737" cy="1511300"/>
          </a:xfr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0" marR="0" indent="0" algn="ctr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Name Surname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A26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Job Title</a:t>
            </a:r>
          </a:p>
          <a:p>
            <a:pPr marL="0" marR="0" lvl="1" indent="0" algn="ctr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A275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 details here</a:t>
            </a:r>
          </a:p>
        </p:txBody>
      </p:sp>
      <p:grpSp>
        <p:nvGrpSpPr>
          <p:cNvPr id="15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95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04638" y="3194050"/>
            <a:ext cx="6543726" cy="885825"/>
          </a:xfrm>
        </p:spPr>
        <p:txBody>
          <a:bodyPr anchor="t"/>
          <a:lstStyle>
            <a:lvl1pPr marL="0" indent="0" algn="ctr">
              <a:buNone/>
              <a:defRPr sz="1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or Chapter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1412875"/>
            <a:ext cx="8416925" cy="1593850"/>
          </a:xfrm>
        </p:spPr>
        <p:txBody>
          <a:bodyPr anchor="ctr"/>
          <a:lstStyle>
            <a:lvl1pPr algn="ctr">
              <a:lnSpc>
                <a:spcPct val="100000"/>
              </a:lnSpc>
              <a:defRPr sz="4000" baseline="0"/>
            </a:lvl1pPr>
          </a:lstStyle>
          <a:p>
            <a:pPr lvl="0"/>
            <a:r>
              <a:rPr lang="en-GB" dirty="0"/>
              <a:t>Intro slide with sub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97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7" y="778287"/>
            <a:ext cx="8701943" cy="32949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A71930"/>
              </a:buClr>
              <a:buFontTx/>
              <a:buBlip>
                <a:blip r:embed="rId2"/>
              </a:buBlip>
              <a:defRPr sz="1350" b="0">
                <a:latin typeface="Calibri" panose="020F0502020204030204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3pPr>
            <a:lvl4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4pPr>
            <a:lvl5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1"/>
            <a:ext cx="7416800" cy="71605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>
              <a:lnSpc>
                <a:spcPts val="1875"/>
              </a:lnSpc>
              <a:defRPr sz="2100" b="1" baseline="0">
                <a:solidFill>
                  <a:schemeClr val="tx2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 bwMode="auto">
          <a:xfrm>
            <a:off x="8842315" y="4947294"/>
            <a:ext cx="301686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>
              <a:defRPr/>
            </a:pPr>
            <a:fld id="{6A1AA2C5-B4DB-426C-B3E5-890CC5D98970}" type="slidenum">
              <a:rPr lang="en-US" sz="750" b="0">
                <a:solidFill>
                  <a:schemeClr val="tx1"/>
                </a:solidFill>
                <a:cs typeface="Arial" charset="0"/>
              </a:rPr>
              <a:pPr algn="r">
                <a:defRPr/>
              </a:pPr>
              <a:t>‹#›</a:t>
            </a:fld>
            <a:endParaRPr lang="en-US" sz="750" b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192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 txBox="1">
            <a:spLocks/>
          </p:cNvSpPr>
          <p:nvPr userDrawn="1"/>
        </p:nvSpPr>
        <p:spPr bwMode="auto">
          <a:xfrm>
            <a:off x="8842315" y="4947294"/>
            <a:ext cx="301686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>
              <a:defRPr/>
            </a:pPr>
            <a:fld id="{6A1AA2C5-B4DB-426C-B3E5-890CC5D98970}" type="slidenum">
              <a:rPr lang="en-US" sz="750" b="0">
                <a:solidFill>
                  <a:schemeClr val="tx1"/>
                </a:solidFill>
                <a:cs typeface="Arial" charset="0"/>
              </a:rPr>
              <a:pPr algn="r">
                <a:defRPr/>
              </a:pPr>
              <a:t>‹#›</a:t>
            </a:fld>
            <a:endParaRPr lang="en-US" sz="750" b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>
          <a:xfrm>
            <a:off x="124691" y="56112"/>
            <a:ext cx="7292109" cy="71605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>
              <a:lnSpc>
                <a:spcPts val="1875"/>
              </a:lnSpc>
              <a:defRPr sz="2400" b="1" baseline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775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dshare Cover Slid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556546" y="1881242"/>
            <a:ext cx="1548000" cy="476913"/>
            <a:chOff x="5043330" y="2582427"/>
            <a:chExt cx="2714033" cy="836158"/>
          </a:xfrm>
        </p:grpSpPr>
        <p:pic>
          <p:nvPicPr>
            <p:cNvPr id="27" name="logo graphic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8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502568" y="1424539"/>
            <a:ext cx="6282657" cy="158335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cap="all" baseline="0"/>
            </a:lvl1pPr>
          </a:lstStyle>
          <a:p>
            <a:r>
              <a:rPr lang="en-GB" dirty="0"/>
              <a:t>MINDSHARE Presentation title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97138" y="3194050"/>
            <a:ext cx="6281737" cy="7048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none" baseline="0">
                <a:solidFill>
                  <a:schemeClr val="tx2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358546" y="1223963"/>
            <a:ext cx="19607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2485058" y="3016973"/>
            <a:ext cx="6300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2497138" y="1223963"/>
            <a:ext cx="6287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76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Client Cover Slide (Imag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97138" y="1414463"/>
            <a:ext cx="6287920" cy="159226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cap="all" baseline="0"/>
            </a:lvl1pPr>
          </a:lstStyle>
          <a:p>
            <a:r>
              <a:rPr lang="en-GB" dirty="0"/>
              <a:t>CLIENT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03387" y="3193541"/>
            <a:ext cx="6281737" cy="70535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none" baseline="0">
                <a:solidFill>
                  <a:schemeClr val="tx2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2485058" y="3016973"/>
            <a:ext cx="6300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63796" y="1414463"/>
            <a:ext cx="1333500" cy="1422401"/>
          </a:xfr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GB"/>
              <a:t>Client Logo Here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7651248" y="4407954"/>
            <a:ext cx="1097216" cy="338034"/>
            <a:chOff x="5043330" y="2582427"/>
            <a:chExt cx="2714033" cy="836158"/>
          </a:xfrm>
        </p:grpSpPr>
        <p:pic>
          <p:nvPicPr>
            <p:cNvPr id="34" name="logo graphic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39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1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2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4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6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7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8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  <p:cxnSp>
        <p:nvCxnSpPr>
          <p:cNvPr id="23" name="Straight Connector 22"/>
          <p:cNvCxnSpPr/>
          <p:nvPr userDrawn="1"/>
        </p:nvCxnSpPr>
        <p:spPr>
          <a:xfrm>
            <a:off x="2497138" y="1223963"/>
            <a:ext cx="6287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358546" y="1223963"/>
            <a:ext cx="19607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07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59533" y="4623978"/>
            <a:ext cx="1960468" cy="167386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533" y="519891"/>
            <a:ext cx="1959806" cy="355998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497138" y="1223962"/>
            <a:ext cx="3102317" cy="3567401"/>
          </a:xfrm>
        </p:spPr>
        <p:txBody>
          <a:bodyPr numCol="1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794794" y="1223962"/>
            <a:ext cx="2985082" cy="356740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7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r 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98125" y="1229397"/>
            <a:ext cx="4328045" cy="1964653"/>
          </a:xfrm>
        </p:spPr>
        <p:txBody>
          <a:bodyPr anchor="ctr"/>
          <a:lstStyle>
            <a:lvl1pPr algn="l">
              <a:lnSpc>
                <a:spcPct val="100000"/>
              </a:lnSpc>
              <a:defRPr sz="3600" b="1" cap="all"/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7139" y="3194050"/>
            <a:ext cx="4322762" cy="704850"/>
          </a:xfrm>
        </p:spPr>
        <p:txBody>
          <a:bodyPr anchor="t"/>
          <a:lstStyle>
            <a:lvl1pPr marL="0" indent="0">
              <a:buNone/>
              <a:defRPr sz="14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2497138" y="1414463"/>
            <a:ext cx="43227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2497138" y="3006725"/>
            <a:ext cx="43227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7651248" y="4407954"/>
            <a:ext cx="1097216" cy="338034"/>
            <a:chOff x="5043330" y="2582427"/>
            <a:chExt cx="2714033" cy="836158"/>
          </a:xfrm>
        </p:grpSpPr>
        <p:pic>
          <p:nvPicPr>
            <p:cNvPr id="22" name="logo graphic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3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24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5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8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9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0191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7777" y="1223963"/>
            <a:ext cx="8417448" cy="1970087"/>
          </a:xfrm>
        </p:spPr>
        <p:txBody>
          <a:bodyPr anchor="ctr"/>
          <a:lstStyle>
            <a:lvl1pPr algn="ctr">
              <a:lnSpc>
                <a:spcPct val="100000"/>
              </a:lnSpc>
              <a:defRPr sz="4000" b="1" cap="all"/>
            </a:lvl1pPr>
          </a:lstStyle>
          <a:p>
            <a:r>
              <a:rPr lang="en-US" dirty="0"/>
              <a:t>STATEMENT slide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7778" y="519113"/>
            <a:ext cx="8417448" cy="704850"/>
          </a:xfrm>
        </p:spPr>
        <p:txBody>
          <a:bodyPr anchor="t"/>
          <a:lstStyle>
            <a:lvl1pPr marL="0" indent="0">
              <a:buNone/>
              <a:defRPr sz="12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or Chapter Title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7777" y="339725"/>
            <a:ext cx="84174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7651248" y="4407954"/>
            <a:ext cx="1097216" cy="338034"/>
            <a:chOff x="5043330" y="2582427"/>
            <a:chExt cx="2714033" cy="836158"/>
          </a:xfrm>
        </p:grpSpPr>
        <p:pic>
          <p:nvPicPr>
            <p:cNvPr id="22" name="logo graphic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3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24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5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8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9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6456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04638" y="3194050"/>
            <a:ext cx="6543726" cy="885825"/>
          </a:xfrm>
        </p:spPr>
        <p:txBody>
          <a:bodyPr anchor="t"/>
          <a:lstStyle>
            <a:lvl1pPr marL="0" indent="0" algn="ctr">
              <a:buNone/>
              <a:defRPr sz="1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or Chapter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1412875"/>
            <a:ext cx="8416925" cy="1593850"/>
          </a:xfrm>
        </p:spPr>
        <p:txBody>
          <a:bodyPr anchor="ctr"/>
          <a:lstStyle>
            <a:lvl1pPr algn="ctr">
              <a:lnSpc>
                <a:spcPct val="100000"/>
              </a:lnSpc>
              <a:defRPr sz="4000" baseline="0"/>
            </a:lvl1pPr>
          </a:lstStyle>
          <a:p>
            <a:pPr lvl="0"/>
            <a:r>
              <a:rPr lang="en-GB" dirty="0"/>
              <a:t>Intro slide with sub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467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 userDrawn="1"/>
        </p:nvCxnSpPr>
        <p:spPr>
          <a:xfrm>
            <a:off x="367777" y="4787900"/>
            <a:ext cx="84174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776" y="4079875"/>
            <a:ext cx="8426450" cy="602656"/>
          </a:xfrm>
        </p:spPr>
        <p:txBody>
          <a:bodyPr anchor="b"/>
          <a:lstStyle>
            <a:lvl1pPr marL="0" indent="0" algn="r">
              <a:buNone/>
              <a:defRPr sz="1200" i="1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- 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1412875"/>
            <a:ext cx="8416925" cy="1593850"/>
          </a:xfrm>
        </p:spPr>
        <p:txBody>
          <a:bodyPr anchor="ctr"/>
          <a:lstStyle>
            <a:lvl1pPr algn="ctr">
              <a:lnSpc>
                <a:spcPct val="100000"/>
              </a:lnSpc>
              <a:defRPr sz="4000" baseline="0"/>
            </a:lvl1pPr>
          </a:lstStyle>
          <a:p>
            <a:pPr lvl="0"/>
            <a:r>
              <a:rPr lang="en-GB" dirty="0"/>
              <a:t>“Quotation”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97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H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497138" y="5556"/>
            <a:ext cx="6646862" cy="513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72" y="520093"/>
            <a:ext cx="1963562" cy="70387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503407" y="0"/>
            <a:ext cx="6640593" cy="5143501"/>
          </a:xfrm>
        </p:spPr>
        <p:txBody>
          <a:bodyPr anchor="ctr"/>
          <a:lstStyle>
            <a:lvl1pPr algn="ctr">
              <a:defRPr sz="1000" b="0" baseline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61972" y="4566949"/>
            <a:ext cx="1957293" cy="220951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361972" y="1223964"/>
            <a:ext cx="1957293" cy="2855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7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 userDrawn="1"/>
        </p:nvCxnSpPr>
        <p:spPr>
          <a:xfrm>
            <a:off x="367777" y="4787900"/>
            <a:ext cx="84174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776" y="4079875"/>
            <a:ext cx="8426450" cy="602656"/>
          </a:xfrm>
        </p:spPr>
        <p:txBody>
          <a:bodyPr anchor="b"/>
          <a:lstStyle>
            <a:lvl1pPr marL="0" indent="0" algn="r">
              <a:buNone/>
              <a:defRPr sz="1200" i="1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- 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8300" y="1412875"/>
            <a:ext cx="8416925" cy="1593850"/>
          </a:xfrm>
        </p:spPr>
        <p:txBody>
          <a:bodyPr anchor="ctr"/>
          <a:lstStyle>
            <a:lvl1pPr algn="ctr">
              <a:lnSpc>
                <a:spcPct val="100000"/>
              </a:lnSpc>
              <a:defRPr sz="4000" baseline="0"/>
            </a:lvl1pPr>
          </a:lstStyle>
          <a:p>
            <a:pPr lvl="0"/>
            <a:r>
              <a:rPr lang="en-GB" dirty="0"/>
              <a:t>“Quotation”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95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Heigh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7138" y="5556"/>
            <a:ext cx="6646862" cy="513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503407" y="0"/>
            <a:ext cx="6640593" cy="5143501"/>
          </a:xfrm>
        </p:spPr>
        <p:txBody>
          <a:bodyPr anchor="ctr"/>
          <a:lstStyle>
            <a:lvl1pPr algn="ctr">
              <a:defRPr sz="1000" b="0" baseline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91943"/>
            <a:ext cx="1963617" cy="1595958"/>
          </a:xfrm>
        </p:spPr>
        <p:txBody>
          <a:bodyPr anchor="b"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664075" y="4555404"/>
            <a:ext cx="4121150" cy="232496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798235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"/>
            <a:ext cx="9144000" cy="29508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2947988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Drag &amp; drop to place image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58775" y="356107"/>
            <a:ext cx="196056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358775" y="3194050"/>
            <a:ext cx="2522116" cy="137120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3097653" y="3196312"/>
            <a:ext cx="2735405" cy="137120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4"/>
          </p:nvPr>
        </p:nvSpPr>
        <p:spPr>
          <a:xfrm>
            <a:off x="6049820" y="3194050"/>
            <a:ext cx="2735405" cy="137120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64075" y="4570413"/>
            <a:ext cx="4125412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26"/>
          </p:nvPr>
        </p:nvSpPr>
        <p:spPr>
          <a:xfrm>
            <a:off x="6632575" y="1222547"/>
            <a:ext cx="2152650" cy="107456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84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65379" y="1223964"/>
            <a:ext cx="2698798" cy="178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425" y="519113"/>
            <a:ext cx="8421286" cy="569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64075" y="4570413"/>
            <a:ext cx="4125412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60363" y="3194050"/>
            <a:ext cx="2703814" cy="1376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3219066" y="3194050"/>
            <a:ext cx="2703814" cy="1376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077769" y="3194050"/>
            <a:ext cx="2703814" cy="1376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357128" y="1223960"/>
            <a:ext cx="2707049" cy="1782765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3233708" y="1223964"/>
            <a:ext cx="2698798" cy="178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3225457" y="1223960"/>
            <a:ext cx="2707049" cy="1782765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082786" y="1223964"/>
            <a:ext cx="2698798" cy="178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6074535" y="1223960"/>
            <a:ext cx="2707049" cy="1782765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3684165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1425" y="519113"/>
            <a:ext cx="8421286" cy="70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65378" y="1223963"/>
            <a:ext cx="4096624" cy="2674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60363" y="4079875"/>
            <a:ext cx="4103687" cy="7064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667668" y="4079875"/>
            <a:ext cx="4117557" cy="7064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57128" y="1223960"/>
            <a:ext cx="4106922" cy="2674939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670521" y="1223963"/>
            <a:ext cx="4112616" cy="2674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4662271" y="1223960"/>
            <a:ext cx="4122954" cy="2674939"/>
          </a:xfrm>
          <a:noFill/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663993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497137" y="339727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496935" y="340910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362045" y="1225138"/>
            <a:ext cx="1957293" cy="28547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61972" y="520093"/>
            <a:ext cx="1963562" cy="70387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61972" y="4566949"/>
            <a:ext cx="1957293" cy="220951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667634" y="339727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4667432" y="340910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6814068" y="339727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6813866" y="340910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2497137" y="2664228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2496935" y="2665411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4667634" y="2664228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4667432" y="2665411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6814068" y="2664228"/>
            <a:ext cx="1966913" cy="2124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6813866" y="2665411"/>
            <a:ext cx="1967115" cy="21228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587500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570413"/>
            <a:ext cx="4110586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60202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59999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501823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2501620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672320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6" hasCustomPrompt="1"/>
          </p:nvPr>
        </p:nvSpPr>
        <p:spPr>
          <a:xfrm>
            <a:off x="4672117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6823567" y="1222780"/>
            <a:ext cx="1959138" cy="17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6823364" y="1223963"/>
            <a:ext cx="1959339" cy="178276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60363" y="3194051"/>
            <a:ext cx="1958975" cy="137625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 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2497138" y="3194051"/>
            <a:ext cx="1958975" cy="13762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4663336" y="3194051"/>
            <a:ext cx="1958975" cy="13762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826250" y="3194051"/>
            <a:ext cx="1958975" cy="13762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1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7837"/>
            <a:ext cx="9142413" cy="3915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27837"/>
            <a:ext cx="9143999" cy="3915664"/>
          </a:xfrm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570413"/>
            <a:ext cx="4110586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10926774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838211"/>
            <a:ext cx="4110586" cy="121492"/>
          </a:xfrm>
        </p:spPr>
        <p:txBody>
          <a:bodyPr anchor="b"/>
          <a:lstStyle>
            <a:lvl1pPr algn="r">
              <a:spcBef>
                <a:spcPts val="0"/>
              </a:spcBef>
              <a:defRPr sz="700" b="1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359378" y="2664010"/>
            <a:ext cx="4104452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6" hasCustomPrompt="1"/>
          </p:nvPr>
        </p:nvSpPr>
        <p:spPr>
          <a:xfrm>
            <a:off x="359176" y="2665178"/>
            <a:ext cx="4104874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359378" y="339509"/>
            <a:ext cx="4104452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359176" y="340677"/>
            <a:ext cx="4104874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4664278" y="2664010"/>
            <a:ext cx="4116483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4664075" y="2665178"/>
            <a:ext cx="4116906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4664278" y="339509"/>
            <a:ext cx="4116483" cy="212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4664075" y="340677"/>
            <a:ext cx="4116906" cy="212272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US"/>
              <a:t>Drag &amp; drop to place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576263" y="519113"/>
            <a:ext cx="3671887" cy="1778000"/>
          </a:xfrm>
        </p:spPr>
        <p:txBody>
          <a:bodyPr anchor="ctr"/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4893620" y="519113"/>
            <a:ext cx="3671887" cy="1778000"/>
          </a:xfrm>
        </p:spPr>
        <p:txBody>
          <a:bodyPr anchor="ctr"/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576263" y="2845624"/>
            <a:ext cx="3671887" cy="1778000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4893620" y="2845624"/>
            <a:ext cx="3671887" cy="1778000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660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5258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3963"/>
            <a:ext cx="9142413" cy="3919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23963"/>
            <a:ext cx="9143999" cy="3919537"/>
          </a:xfrm>
        </p:spPr>
        <p:txBody>
          <a:bodyPr anchor="ctr"/>
          <a:lstStyle>
            <a:lvl1pPr marL="0" marR="0" indent="-133202" algn="ctr" defTabSz="914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72117" y="4570413"/>
            <a:ext cx="4110586" cy="215225"/>
          </a:xfrm>
        </p:spPr>
        <p:txBody>
          <a:bodyPr anchor="b"/>
          <a:lstStyle>
            <a:lvl1pPr algn="r"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22151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H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497138" y="5556"/>
            <a:ext cx="6646862" cy="513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72" y="520093"/>
            <a:ext cx="1963562" cy="70387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503407" y="0"/>
            <a:ext cx="6640593" cy="5143501"/>
          </a:xfrm>
        </p:spPr>
        <p:txBody>
          <a:bodyPr anchor="ctr"/>
          <a:lstStyle>
            <a:lvl1pPr algn="ctr">
              <a:defRPr sz="1000" b="0" baseline="0"/>
            </a:lvl1pPr>
          </a:lstStyle>
          <a:p>
            <a:r>
              <a:rPr lang="en-GB"/>
              <a:t>Drag &amp; drop image here or delete to place other content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61972" y="4566949"/>
            <a:ext cx="1957293" cy="220951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361972" y="1223964"/>
            <a:ext cx="1957293" cy="2855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25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918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7" y="778287"/>
            <a:ext cx="8701943" cy="32949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A71930"/>
              </a:buClr>
              <a:buFontTx/>
              <a:buBlip>
                <a:blip r:embed="rId2"/>
              </a:buBlip>
              <a:defRPr sz="1350" b="0">
                <a:latin typeface="Calibri" panose="020F0502020204030204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3pPr>
            <a:lvl4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4pPr>
            <a:lvl5pPr>
              <a:spcBef>
                <a:spcPts val="0"/>
              </a:spcBef>
              <a:buClr>
                <a:srgbClr val="A71930"/>
              </a:buClr>
              <a:defRPr sz="135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1"/>
            <a:ext cx="7416800" cy="71605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>
              <a:lnSpc>
                <a:spcPts val="1875"/>
              </a:lnSpc>
              <a:defRPr sz="2100" b="1" baseline="0">
                <a:solidFill>
                  <a:schemeClr val="tx2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 bwMode="auto">
          <a:xfrm>
            <a:off x="8842315" y="4947294"/>
            <a:ext cx="301686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>
              <a:defRPr/>
            </a:pPr>
            <a:fld id="{6A1AA2C5-B4DB-426C-B3E5-890CC5D98970}" type="slidenum">
              <a:rPr lang="en-US" sz="750" b="0">
                <a:solidFill>
                  <a:schemeClr val="tx1"/>
                </a:solidFill>
                <a:cs typeface="Arial" charset="0"/>
              </a:rPr>
              <a:pPr algn="r">
                <a:defRPr/>
              </a:pPr>
              <a:t>‹#›</a:t>
            </a:fld>
            <a:endParaRPr lang="en-US" sz="750" b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8FFA88-8326-4BB8-86B4-84824C6C0F05}"/>
              </a:ext>
            </a:extLst>
          </p:cNvPr>
          <p:cNvGrpSpPr/>
          <p:nvPr userDrawn="1"/>
        </p:nvGrpSpPr>
        <p:grpSpPr>
          <a:xfrm>
            <a:off x="84406" y="4414545"/>
            <a:ext cx="9059594" cy="495886"/>
            <a:chOff x="1" y="4927210"/>
            <a:chExt cx="12079458" cy="6611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383969-ADA7-4008-881E-4AF4A6169B59}"/>
                </a:ext>
              </a:extLst>
            </p:cNvPr>
            <p:cNvSpPr/>
            <p:nvPr/>
          </p:nvSpPr>
          <p:spPr>
            <a:xfrm>
              <a:off x="1" y="5257801"/>
              <a:ext cx="11050012" cy="5850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10950F-3F0A-4E8C-9110-51B12BAEC3FE}"/>
                </a:ext>
              </a:extLst>
            </p:cNvPr>
            <p:cNvSpPr/>
            <p:nvPr/>
          </p:nvSpPr>
          <p:spPr>
            <a:xfrm>
              <a:off x="1" y="5316304"/>
              <a:ext cx="11050012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CF47E5-DA9B-400D-B712-8E5CFB087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0013" y="4927210"/>
              <a:ext cx="1029446" cy="66118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2131BA8-9E50-4030-99C8-26371C0EB85C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99" y="0"/>
            <a:ext cx="1668101" cy="69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29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Bullet Column - Lines 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6345" y="1143000"/>
            <a:ext cx="8211311" cy="3310128"/>
          </a:xfrm>
        </p:spPr>
        <p:txBody>
          <a:bodyPr/>
          <a:lstStyle>
            <a:lvl1pPr marL="174621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400" b="0">
                <a:solidFill>
                  <a:schemeClr val="tx1"/>
                </a:solidFill>
              </a:defRPr>
            </a:lvl1pPr>
            <a:lvl2pPr marL="341305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400" b="0">
                <a:solidFill>
                  <a:schemeClr val="tx1"/>
                </a:solidFill>
              </a:defRPr>
            </a:lvl2pPr>
            <a:lvl3pPr marL="509576" indent="-17462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tabLst>
                <a:tab pos="630222" algn="l"/>
                <a:tab pos="687371" algn="l"/>
              </a:tabLst>
              <a:defRPr sz="1400" b="0">
                <a:solidFill>
                  <a:schemeClr val="tx1"/>
                </a:solidFill>
              </a:defRPr>
            </a:lvl3pPr>
            <a:lvl4pPr marL="744520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74661" algn="l"/>
                <a:tab pos="854054" algn="l"/>
              </a:tabLst>
              <a:defRPr sz="1400" b="0">
                <a:solidFill>
                  <a:schemeClr val="tx1"/>
                </a:solidFill>
              </a:defRPr>
            </a:lvl4pPr>
            <a:lvl5pPr marL="912791" indent="-1841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11163" algn="l"/>
              </a:tabLst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495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&amp; Objec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8" y="1143000"/>
            <a:ext cx="2845113" cy="33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708400" y="1143000"/>
            <a:ext cx="4967288" cy="3308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chemeClr val="tx1"/>
          </a:solidFill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29249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dshare Cover Slid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556546" y="1881242"/>
            <a:ext cx="1548000" cy="476913"/>
            <a:chOff x="5043330" y="2582427"/>
            <a:chExt cx="2714033" cy="836158"/>
          </a:xfrm>
        </p:grpSpPr>
        <p:pic>
          <p:nvPicPr>
            <p:cNvPr id="27" name="logo graphic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8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502568" y="1424539"/>
            <a:ext cx="6282657" cy="158335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cap="all" baseline="0"/>
            </a:lvl1pPr>
          </a:lstStyle>
          <a:p>
            <a:r>
              <a:rPr lang="en-GB" dirty="0"/>
              <a:t>MINDSHARE Presentation title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97138" y="3194050"/>
            <a:ext cx="6281737" cy="7048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none" baseline="0">
                <a:solidFill>
                  <a:schemeClr val="tx2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358546" y="1223963"/>
            <a:ext cx="19607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2485058" y="3016973"/>
            <a:ext cx="6300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2497138" y="1223963"/>
            <a:ext cx="6287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330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Client Cover Slide (Imag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97138" y="1414463"/>
            <a:ext cx="6287920" cy="159226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cap="all" baseline="0"/>
            </a:lvl1pPr>
          </a:lstStyle>
          <a:p>
            <a:r>
              <a:rPr lang="en-GB" dirty="0"/>
              <a:t>CLIENT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03387" y="3193541"/>
            <a:ext cx="6281737" cy="70535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none" baseline="0">
                <a:solidFill>
                  <a:schemeClr val="tx2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2485058" y="3016973"/>
            <a:ext cx="6300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63796" y="1414463"/>
            <a:ext cx="1333500" cy="1422401"/>
          </a:xfr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GB"/>
              <a:t>Client Logo Here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7651248" y="4407954"/>
            <a:ext cx="1097216" cy="338034"/>
            <a:chOff x="5043330" y="2582427"/>
            <a:chExt cx="2714033" cy="836158"/>
          </a:xfrm>
        </p:grpSpPr>
        <p:pic>
          <p:nvPicPr>
            <p:cNvPr id="34" name="logo graphic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39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1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2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4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6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7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8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  <p:cxnSp>
        <p:nvCxnSpPr>
          <p:cNvPr id="23" name="Straight Connector 22"/>
          <p:cNvCxnSpPr/>
          <p:nvPr userDrawn="1"/>
        </p:nvCxnSpPr>
        <p:spPr>
          <a:xfrm>
            <a:off x="2497138" y="1223963"/>
            <a:ext cx="6287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358546" y="1223963"/>
            <a:ext cx="19607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852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3" y="519891"/>
            <a:ext cx="1959806" cy="355998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59533" y="4623978"/>
            <a:ext cx="1960468" cy="167386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497138" y="1223962"/>
            <a:ext cx="6288087" cy="35674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64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59533" y="4623978"/>
            <a:ext cx="1960468" cy="167386"/>
          </a:xfrm>
        </p:spPr>
        <p:txBody>
          <a:bodyPr anchor="b"/>
          <a:lstStyle>
            <a:lvl1pPr>
              <a:spcBef>
                <a:spcPts val="0"/>
              </a:spcBef>
              <a:defRPr sz="700" b="0"/>
            </a:lvl1pPr>
          </a:lstStyle>
          <a:p>
            <a:pPr lvl="0"/>
            <a:r>
              <a:rPr lang="en-US" dirty="0"/>
              <a:t>Source: enter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533" y="519891"/>
            <a:ext cx="1959806" cy="355998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497138" y="1223962"/>
            <a:ext cx="3102317" cy="3567401"/>
          </a:xfrm>
        </p:spPr>
        <p:txBody>
          <a:bodyPr numCol="1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794794" y="1223962"/>
            <a:ext cx="2985082" cy="356740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r 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98125" y="1229397"/>
            <a:ext cx="4328045" cy="1964653"/>
          </a:xfrm>
        </p:spPr>
        <p:txBody>
          <a:bodyPr anchor="ctr"/>
          <a:lstStyle>
            <a:lvl1pPr algn="l">
              <a:lnSpc>
                <a:spcPct val="100000"/>
              </a:lnSpc>
              <a:defRPr sz="3600" b="1" cap="all"/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7139" y="3194050"/>
            <a:ext cx="4322762" cy="704850"/>
          </a:xfrm>
        </p:spPr>
        <p:txBody>
          <a:bodyPr anchor="t"/>
          <a:lstStyle>
            <a:lvl1pPr marL="0" indent="0">
              <a:buNone/>
              <a:defRPr sz="14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2497138" y="1414463"/>
            <a:ext cx="43227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2497138" y="3006725"/>
            <a:ext cx="43227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7651248" y="4407954"/>
            <a:ext cx="1097216" cy="338034"/>
            <a:chOff x="5043330" y="2582427"/>
            <a:chExt cx="2714033" cy="836158"/>
          </a:xfrm>
        </p:grpSpPr>
        <p:pic>
          <p:nvPicPr>
            <p:cNvPr id="22" name="logo graphic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3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24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5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8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9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0675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7777" y="1223963"/>
            <a:ext cx="8417448" cy="1970087"/>
          </a:xfrm>
        </p:spPr>
        <p:txBody>
          <a:bodyPr anchor="ctr"/>
          <a:lstStyle>
            <a:lvl1pPr algn="ctr">
              <a:lnSpc>
                <a:spcPct val="100000"/>
              </a:lnSpc>
              <a:defRPr sz="4000" b="1" cap="all"/>
            </a:lvl1pPr>
          </a:lstStyle>
          <a:p>
            <a:r>
              <a:rPr lang="en-US" dirty="0"/>
              <a:t>STATEMENT slide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7778" y="519113"/>
            <a:ext cx="8417448" cy="704850"/>
          </a:xfrm>
        </p:spPr>
        <p:txBody>
          <a:bodyPr anchor="t"/>
          <a:lstStyle>
            <a:lvl1pPr marL="0" indent="0">
              <a:buNone/>
              <a:defRPr sz="12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or Chapter Title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7777" y="339725"/>
            <a:ext cx="84174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7651248" y="4407954"/>
            <a:ext cx="1097216" cy="338034"/>
            <a:chOff x="5043330" y="2582427"/>
            <a:chExt cx="2714033" cy="836158"/>
          </a:xfrm>
        </p:grpSpPr>
        <p:pic>
          <p:nvPicPr>
            <p:cNvPr id="22" name="logo graphic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3" name="letters"/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chemeClr val="tx1"/>
            </a:solidFill>
          </p:grpSpPr>
          <p:sp>
            <p:nvSpPr>
              <p:cNvPr id="24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5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8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9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10"/>
                <a:endParaRPr lang="en-GB">
                  <a:solidFill>
                    <a:srgbClr val="2D0C4B"/>
                  </a:solidFill>
                  <a:latin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7706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tags" Target="../tags/tag3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vmlDrawing" Target="../drawings/vmlDrawing2.v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oleObject" Target="../embeddings/oleObject2.bin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vmlDrawing" Target="../drawings/vmlDrawing3.v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5954695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" name="think-cell Slide" r:id="rId27" imgW="270" imgH="270" progId="TCLayout.ActiveDocument.1">
                  <p:embed/>
                </p:oleObj>
              </mc:Choice>
              <mc:Fallback>
                <p:oleObj name="think-cell Slide" r:id="rId2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999" y="519113"/>
            <a:ext cx="8425225" cy="7087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223963"/>
            <a:ext cx="8425225" cy="3562350"/>
          </a:xfrm>
          <a:prstGeom prst="rect">
            <a:avLst/>
          </a:prstGeom>
        </p:spPr>
        <p:txBody>
          <a:bodyPr vert="horz" lIns="0" tIns="0" rIns="0" bIns="0" spcCol="28800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8775" y="356107"/>
            <a:ext cx="196056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>
            <a:spLocks noChangeAspect="1"/>
          </p:cNvSpPr>
          <p:nvPr userDrawn="1"/>
        </p:nvSpPr>
        <p:spPr>
          <a:xfrm>
            <a:off x="4716016" y="3147814"/>
            <a:ext cx="0" cy="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8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92" r:id="rId2"/>
    <p:sldLayoutId id="2147484277" r:id="rId3"/>
    <p:sldLayoutId id="2147484278" r:id="rId4"/>
    <p:sldLayoutId id="2147484297" r:id="rId5"/>
    <p:sldLayoutId id="2147484294" r:id="rId6"/>
    <p:sldLayoutId id="2147484299" r:id="rId7"/>
    <p:sldLayoutId id="2147484295" r:id="rId8"/>
    <p:sldLayoutId id="2147484279" r:id="rId9"/>
    <p:sldLayoutId id="2147484281" r:id="rId10"/>
    <p:sldLayoutId id="2147484282" r:id="rId11"/>
    <p:sldLayoutId id="2147484283" r:id="rId12"/>
    <p:sldLayoutId id="2147484284" r:id="rId13"/>
    <p:sldLayoutId id="2147484298" r:id="rId14"/>
    <p:sldLayoutId id="2147484289" r:id="rId15"/>
    <p:sldLayoutId id="2147484280" r:id="rId16"/>
    <p:sldLayoutId id="2147484285" r:id="rId17"/>
    <p:sldLayoutId id="2147484290" r:id="rId18"/>
    <p:sldLayoutId id="2147484275" r:id="rId19"/>
    <p:sldLayoutId id="2147484301" r:id="rId20"/>
    <p:sldLayoutId id="2147484302" r:id="rId21"/>
    <p:sldLayoutId id="2147484353" r:id="rId22"/>
    <p:sldLayoutId id="2147484379" r:id="rId23"/>
  </p:sldLayoutIdLst>
  <p:hf sldNum="0" hdr="0" ftr="0" dt="0"/>
  <p:txStyles>
    <p:titleStyle>
      <a:lvl1pPr algn="l" defTabSz="914411" rtl="0" eaLnBrk="1" latinLnBrk="0" hangingPunct="1">
        <a:lnSpc>
          <a:spcPct val="100000"/>
        </a:lnSpc>
        <a:spcBef>
          <a:spcPts val="300"/>
        </a:spcBef>
        <a:buNone/>
        <a:defRPr sz="1600" b="1" kern="1200" cap="none" spc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-133202" algn="l" defTabSz="914411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25483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Tx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160338" indent="-160338" algn="l" defTabSz="914411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Font typeface="Arial" pitchFamily="34" charset="0"/>
        <a:buChar char="•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314325" indent="-153988" algn="l" defTabSz="914411" rtl="0" eaLnBrk="1" latinLnBrk="0" hangingPunct="1">
        <a:lnSpc>
          <a:spcPct val="100000"/>
        </a:lnSpc>
        <a:spcBef>
          <a:spcPts val="300"/>
        </a:spcBef>
        <a:buFont typeface="Century Gothic" pitchFamily="34" charset="0"/>
        <a:buChar char="−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515938" indent="-195263" algn="l" defTabSz="914411" rtl="0" eaLnBrk="1" latinLnBrk="0" hangingPunct="1">
        <a:lnSpc>
          <a:spcPct val="100000"/>
        </a:lnSpc>
        <a:spcBef>
          <a:spcPts val="300"/>
        </a:spcBef>
        <a:buFont typeface="Century Gothic" pitchFamily="34" charset="0"/>
        <a:buChar char="−"/>
        <a:defRPr sz="1200" b="0" kern="1200" cap="none" baseline="0">
          <a:solidFill>
            <a:schemeClr val="tx2"/>
          </a:solidFill>
          <a:latin typeface="+mn-lt"/>
          <a:ea typeface="+mn-ea"/>
          <a:cs typeface="+mn-cs"/>
        </a:defRPr>
      </a:lvl5pPr>
      <a:lvl6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pos="5534" userDrawn="1">
          <p15:clr>
            <a:srgbClr val="F26B43"/>
          </p15:clr>
        </p15:guide>
        <p15:guide id="5" orient="horz" pos="214" userDrawn="1">
          <p15:clr>
            <a:srgbClr val="F26B43"/>
          </p15:clr>
        </p15:guide>
        <p15:guide id="11" orient="horz" pos="771" userDrawn="1">
          <p15:clr>
            <a:srgbClr val="F26B43"/>
          </p15:clr>
        </p15:guide>
        <p15:guide id="12" orient="horz" pos="327" userDrawn="1">
          <p15:clr>
            <a:srgbClr val="F26B43"/>
          </p15:clr>
        </p15:guide>
        <p15:guide id="14" orient="horz" pos="891" userDrawn="1">
          <p15:clr>
            <a:srgbClr val="F26B43"/>
          </p15:clr>
        </p15:guide>
        <p15:guide id="16" orient="horz" pos="1447" userDrawn="1">
          <p15:clr>
            <a:srgbClr val="F26B43"/>
          </p15:clr>
        </p15:guide>
        <p15:guide id="18" orient="horz" pos="3016" userDrawn="1">
          <p15:clr>
            <a:srgbClr val="F26B43"/>
          </p15:clr>
        </p15:guide>
        <p15:guide id="19" orient="horz" pos="1335" userDrawn="1">
          <p15:clr>
            <a:srgbClr val="F26B43"/>
          </p15:clr>
        </p15:guide>
        <p15:guide id="20" orient="horz" pos="1894" userDrawn="1">
          <p15:clr>
            <a:srgbClr val="F26B43"/>
          </p15:clr>
        </p15:guide>
        <p15:guide id="21" orient="horz" pos="2012" userDrawn="1">
          <p15:clr>
            <a:srgbClr val="F26B43"/>
          </p15:clr>
        </p15:guide>
        <p15:guide id="22" orient="horz" pos="2456" userDrawn="1">
          <p15:clr>
            <a:srgbClr val="F26B43"/>
          </p15:clr>
        </p15:guide>
        <p15:guide id="23" orient="horz" pos="2570" userDrawn="1">
          <p15:clr>
            <a:srgbClr val="F26B43"/>
          </p15:clr>
        </p15:guide>
        <p15:guide id="24" pos="1461" userDrawn="1">
          <p15:clr>
            <a:srgbClr val="F26B43"/>
          </p15:clr>
        </p15:guide>
        <p15:guide id="25" pos="1573" userDrawn="1">
          <p15:clr>
            <a:srgbClr val="F26B43"/>
          </p15:clr>
        </p15:guide>
        <p15:guide id="26" pos="2812" userDrawn="1">
          <p15:clr>
            <a:srgbClr val="F26B43"/>
          </p15:clr>
        </p15:guide>
        <p15:guide id="27" pos="2938" userDrawn="1">
          <p15:clr>
            <a:srgbClr val="F26B43"/>
          </p15:clr>
        </p15:guide>
        <p15:guide id="28" pos="4178" userDrawn="1">
          <p15:clr>
            <a:srgbClr val="F26B43"/>
          </p15:clr>
        </p15:guide>
        <p15:guide id="29" pos="4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00" y="287737"/>
            <a:ext cx="8207688" cy="80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132428"/>
            <a:ext cx="8207688" cy="3308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GB" dirty="0"/>
              <a:t>The main text area has five predefined type levels you can use to format your text.</a:t>
            </a:r>
          </a:p>
          <a:p>
            <a:endParaRPr lang="en-GB" dirty="0"/>
          </a:p>
          <a:p>
            <a:r>
              <a:rPr lang="en-GB" dirty="0"/>
              <a:t>Level one is the standard text format</a:t>
            </a:r>
          </a:p>
          <a:p>
            <a:pPr lvl="1"/>
            <a:r>
              <a:rPr lang="en-GB" dirty="0"/>
              <a:t>Level two is the subheading or intro format</a:t>
            </a:r>
          </a:p>
          <a:p>
            <a:pPr lvl="2"/>
            <a:r>
              <a:rPr lang="en-GB" dirty="0"/>
              <a:t>Level three is the highlight format</a:t>
            </a:r>
          </a:p>
          <a:p>
            <a:pPr lvl="3"/>
            <a:r>
              <a:rPr lang="en-GB" dirty="0"/>
              <a:t>Level four is the first level of bullets</a:t>
            </a:r>
          </a:p>
          <a:p>
            <a:pPr lvl="4"/>
            <a:r>
              <a:rPr lang="en-GB" dirty="0"/>
              <a:t>Level five is the second level of bullets</a:t>
            </a:r>
          </a:p>
          <a:p>
            <a:pPr lvl="5"/>
            <a:r>
              <a:rPr lang="en-GB" dirty="0"/>
              <a:t>Level six is used for numbered paragraphs</a:t>
            </a:r>
          </a:p>
          <a:p>
            <a:pPr lvl="6"/>
            <a:r>
              <a:rPr lang="en-GB" dirty="0"/>
              <a:t>Level seven is used for alphabetical paragraphs</a:t>
            </a:r>
          </a:p>
          <a:p>
            <a:endParaRPr lang="en-GB" dirty="0"/>
          </a:p>
          <a:p>
            <a:r>
              <a:rPr lang="en-GB" dirty="0"/>
              <a:t>You can move up or down the levels using the Increase or decrease indent buttons </a:t>
            </a:r>
            <a:br>
              <a:rPr lang="en-GB" dirty="0"/>
            </a:br>
            <a:r>
              <a:rPr lang="en-GB" dirty="0"/>
              <a:t>in the paragraph section of the Home tab in the Ribbon.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000" y="4620823"/>
            <a:ext cx="6400800" cy="35661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lang="en-GB" sz="900" i="1" cap="none" baseline="0" dirty="0">
                <a:solidFill>
                  <a:srgbClr val="B9B9B9"/>
                </a:solidFill>
              </a:defRPr>
            </a:lvl1pPr>
          </a:lstStyle>
          <a:p>
            <a:endParaRPr lang="en-IE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36512" y="4847613"/>
            <a:ext cx="504056" cy="129827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800">
                <a:solidFill>
                  <a:srgbClr val="B9B9B9"/>
                </a:solidFill>
              </a:defRPr>
            </a:lvl1pPr>
          </a:lstStyle>
          <a:p>
            <a:fld id="{781577C7-C20B-4E75-8C29-94D46379FC8C}" type="slidenum">
              <a:rPr lang="en-IE" smtClean="0"/>
              <a:t>‹#›</a:t>
            </a:fld>
            <a:endParaRPr lang="en-IE"/>
          </a:p>
        </p:txBody>
      </p:sp>
      <p:grpSp>
        <p:nvGrpSpPr>
          <p:cNvPr id="6" name="LogoLight" hidden="1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rgbClr val="FFFFFF"/>
          </a:solidFill>
        </p:grpSpPr>
        <p:sp>
          <p:nvSpPr>
            <p:cNvPr id="15" name="Freeform 6" hidden="1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7" hidden="1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8" hidden="1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9" hidden="1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0" hidden="1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1" hidden="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21" name="LogoDark"/>
          <p:cNvGrpSpPr>
            <a:grpSpLocks noChangeAspect="1"/>
          </p:cNvGrpSpPr>
          <p:nvPr/>
        </p:nvGrpSpPr>
        <p:grpSpPr bwMode="auto">
          <a:xfrm>
            <a:off x="7788131" y="4662926"/>
            <a:ext cx="1097280" cy="313476"/>
            <a:chOff x="444" y="928"/>
            <a:chExt cx="4869" cy="1391"/>
          </a:xfrm>
          <a:solidFill>
            <a:srgbClr val="0A2756"/>
          </a:solidFill>
        </p:grpSpPr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2484" y="1185"/>
              <a:ext cx="625" cy="761"/>
            </a:xfrm>
            <a:custGeom>
              <a:avLst/>
              <a:gdLst>
                <a:gd name="T0" fmla="*/ 0 w 625"/>
                <a:gd name="T1" fmla="*/ 0 h 761"/>
                <a:gd name="T2" fmla="*/ 149 w 625"/>
                <a:gd name="T3" fmla="*/ 0 h 761"/>
                <a:gd name="T4" fmla="*/ 149 w 625"/>
                <a:gd name="T5" fmla="*/ 407 h 761"/>
                <a:gd name="T6" fmla="*/ 152 w 625"/>
                <a:gd name="T7" fmla="*/ 453 h 761"/>
                <a:gd name="T8" fmla="*/ 158 w 625"/>
                <a:gd name="T9" fmla="*/ 493 h 761"/>
                <a:gd name="T10" fmla="*/ 167 w 625"/>
                <a:gd name="T11" fmla="*/ 528 h 761"/>
                <a:gd name="T12" fmla="*/ 180 w 625"/>
                <a:gd name="T13" fmla="*/ 556 h 761"/>
                <a:gd name="T14" fmla="*/ 198 w 625"/>
                <a:gd name="T15" fmla="*/ 580 h 761"/>
                <a:gd name="T16" fmla="*/ 220 w 625"/>
                <a:gd name="T17" fmla="*/ 597 h 761"/>
                <a:gd name="T18" fmla="*/ 247 w 625"/>
                <a:gd name="T19" fmla="*/ 610 h 761"/>
                <a:gd name="T20" fmla="*/ 278 w 625"/>
                <a:gd name="T21" fmla="*/ 618 h 761"/>
                <a:gd name="T22" fmla="*/ 313 w 625"/>
                <a:gd name="T23" fmla="*/ 619 h 761"/>
                <a:gd name="T24" fmla="*/ 347 w 625"/>
                <a:gd name="T25" fmla="*/ 618 h 761"/>
                <a:gd name="T26" fmla="*/ 378 w 625"/>
                <a:gd name="T27" fmla="*/ 610 h 761"/>
                <a:gd name="T28" fmla="*/ 405 w 625"/>
                <a:gd name="T29" fmla="*/ 597 h 761"/>
                <a:gd name="T30" fmla="*/ 427 w 625"/>
                <a:gd name="T31" fmla="*/ 580 h 761"/>
                <a:gd name="T32" fmla="*/ 445 w 625"/>
                <a:gd name="T33" fmla="*/ 556 h 761"/>
                <a:gd name="T34" fmla="*/ 458 w 625"/>
                <a:gd name="T35" fmla="*/ 528 h 761"/>
                <a:gd name="T36" fmla="*/ 468 w 625"/>
                <a:gd name="T37" fmla="*/ 493 h 761"/>
                <a:gd name="T38" fmla="*/ 473 w 625"/>
                <a:gd name="T39" fmla="*/ 453 h 761"/>
                <a:gd name="T40" fmla="*/ 476 w 625"/>
                <a:gd name="T41" fmla="*/ 407 h 761"/>
                <a:gd name="T42" fmla="*/ 476 w 625"/>
                <a:gd name="T43" fmla="*/ 0 h 761"/>
                <a:gd name="T44" fmla="*/ 625 w 625"/>
                <a:gd name="T45" fmla="*/ 0 h 761"/>
                <a:gd name="T46" fmla="*/ 625 w 625"/>
                <a:gd name="T47" fmla="*/ 422 h 761"/>
                <a:gd name="T48" fmla="*/ 622 w 625"/>
                <a:gd name="T49" fmla="*/ 479 h 761"/>
                <a:gd name="T50" fmla="*/ 615 w 625"/>
                <a:gd name="T51" fmla="*/ 531 h 761"/>
                <a:gd name="T52" fmla="*/ 601 w 625"/>
                <a:gd name="T53" fmla="*/ 578 h 761"/>
                <a:gd name="T54" fmla="*/ 582 w 625"/>
                <a:gd name="T55" fmla="*/ 619 h 761"/>
                <a:gd name="T56" fmla="*/ 558 w 625"/>
                <a:gd name="T57" fmla="*/ 656 h 761"/>
                <a:gd name="T58" fmla="*/ 529 w 625"/>
                <a:gd name="T59" fmla="*/ 687 h 761"/>
                <a:gd name="T60" fmla="*/ 495 w 625"/>
                <a:gd name="T61" fmla="*/ 714 h 761"/>
                <a:gd name="T62" fmla="*/ 457 w 625"/>
                <a:gd name="T63" fmla="*/ 734 h 761"/>
                <a:gd name="T64" fmla="*/ 414 w 625"/>
                <a:gd name="T65" fmla="*/ 749 h 761"/>
                <a:gd name="T66" fmla="*/ 365 w 625"/>
                <a:gd name="T67" fmla="*/ 758 h 761"/>
                <a:gd name="T68" fmla="*/ 313 w 625"/>
                <a:gd name="T69" fmla="*/ 761 h 761"/>
                <a:gd name="T70" fmla="*/ 260 w 625"/>
                <a:gd name="T71" fmla="*/ 758 h 761"/>
                <a:gd name="T72" fmla="*/ 211 w 625"/>
                <a:gd name="T73" fmla="*/ 749 h 761"/>
                <a:gd name="T74" fmla="*/ 169 w 625"/>
                <a:gd name="T75" fmla="*/ 734 h 761"/>
                <a:gd name="T76" fmla="*/ 130 w 625"/>
                <a:gd name="T77" fmla="*/ 714 h 761"/>
                <a:gd name="T78" fmla="*/ 96 w 625"/>
                <a:gd name="T79" fmla="*/ 687 h 761"/>
                <a:gd name="T80" fmla="*/ 67 w 625"/>
                <a:gd name="T81" fmla="*/ 656 h 761"/>
                <a:gd name="T82" fmla="*/ 43 w 625"/>
                <a:gd name="T83" fmla="*/ 619 h 761"/>
                <a:gd name="T84" fmla="*/ 24 w 625"/>
                <a:gd name="T85" fmla="*/ 578 h 761"/>
                <a:gd name="T86" fmla="*/ 11 w 625"/>
                <a:gd name="T87" fmla="*/ 531 h 761"/>
                <a:gd name="T88" fmla="*/ 3 w 625"/>
                <a:gd name="T89" fmla="*/ 479 h 761"/>
                <a:gd name="T90" fmla="*/ 0 w 625"/>
                <a:gd name="T91" fmla="*/ 422 h 761"/>
                <a:gd name="T92" fmla="*/ 0 w 625"/>
                <a:gd name="T9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5" h="761">
                  <a:moveTo>
                    <a:pt x="0" y="0"/>
                  </a:moveTo>
                  <a:lnTo>
                    <a:pt x="149" y="0"/>
                  </a:lnTo>
                  <a:lnTo>
                    <a:pt x="149" y="407"/>
                  </a:lnTo>
                  <a:lnTo>
                    <a:pt x="152" y="453"/>
                  </a:lnTo>
                  <a:lnTo>
                    <a:pt x="158" y="493"/>
                  </a:lnTo>
                  <a:lnTo>
                    <a:pt x="167" y="528"/>
                  </a:lnTo>
                  <a:lnTo>
                    <a:pt x="180" y="556"/>
                  </a:lnTo>
                  <a:lnTo>
                    <a:pt x="198" y="580"/>
                  </a:lnTo>
                  <a:lnTo>
                    <a:pt x="220" y="597"/>
                  </a:lnTo>
                  <a:lnTo>
                    <a:pt x="247" y="610"/>
                  </a:lnTo>
                  <a:lnTo>
                    <a:pt x="278" y="618"/>
                  </a:lnTo>
                  <a:lnTo>
                    <a:pt x="313" y="619"/>
                  </a:lnTo>
                  <a:lnTo>
                    <a:pt x="347" y="618"/>
                  </a:lnTo>
                  <a:lnTo>
                    <a:pt x="378" y="610"/>
                  </a:lnTo>
                  <a:lnTo>
                    <a:pt x="405" y="597"/>
                  </a:lnTo>
                  <a:lnTo>
                    <a:pt x="427" y="580"/>
                  </a:lnTo>
                  <a:lnTo>
                    <a:pt x="445" y="556"/>
                  </a:lnTo>
                  <a:lnTo>
                    <a:pt x="458" y="528"/>
                  </a:lnTo>
                  <a:lnTo>
                    <a:pt x="468" y="493"/>
                  </a:lnTo>
                  <a:lnTo>
                    <a:pt x="473" y="453"/>
                  </a:lnTo>
                  <a:lnTo>
                    <a:pt x="476" y="407"/>
                  </a:lnTo>
                  <a:lnTo>
                    <a:pt x="476" y="0"/>
                  </a:lnTo>
                  <a:lnTo>
                    <a:pt x="625" y="0"/>
                  </a:lnTo>
                  <a:lnTo>
                    <a:pt x="625" y="422"/>
                  </a:lnTo>
                  <a:lnTo>
                    <a:pt x="622" y="479"/>
                  </a:lnTo>
                  <a:lnTo>
                    <a:pt x="615" y="531"/>
                  </a:lnTo>
                  <a:lnTo>
                    <a:pt x="601" y="578"/>
                  </a:lnTo>
                  <a:lnTo>
                    <a:pt x="582" y="619"/>
                  </a:lnTo>
                  <a:lnTo>
                    <a:pt x="558" y="656"/>
                  </a:lnTo>
                  <a:lnTo>
                    <a:pt x="529" y="687"/>
                  </a:lnTo>
                  <a:lnTo>
                    <a:pt x="495" y="714"/>
                  </a:lnTo>
                  <a:lnTo>
                    <a:pt x="457" y="734"/>
                  </a:lnTo>
                  <a:lnTo>
                    <a:pt x="414" y="749"/>
                  </a:lnTo>
                  <a:lnTo>
                    <a:pt x="365" y="758"/>
                  </a:lnTo>
                  <a:lnTo>
                    <a:pt x="313" y="761"/>
                  </a:lnTo>
                  <a:lnTo>
                    <a:pt x="260" y="758"/>
                  </a:lnTo>
                  <a:lnTo>
                    <a:pt x="211" y="749"/>
                  </a:lnTo>
                  <a:lnTo>
                    <a:pt x="169" y="734"/>
                  </a:lnTo>
                  <a:lnTo>
                    <a:pt x="130" y="714"/>
                  </a:lnTo>
                  <a:lnTo>
                    <a:pt x="96" y="687"/>
                  </a:lnTo>
                  <a:lnTo>
                    <a:pt x="67" y="656"/>
                  </a:lnTo>
                  <a:lnTo>
                    <a:pt x="43" y="619"/>
                  </a:lnTo>
                  <a:lnTo>
                    <a:pt x="24" y="578"/>
                  </a:lnTo>
                  <a:lnTo>
                    <a:pt x="11" y="531"/>
                  </a:lnTo>
                  <a:lnTo>
                    <a:pt x="3" y="479"/>
                  </a:lnTo>
                  <a:lnTo>
                    <a:pt x="0" y="4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auto">
            <a:xfrm>
              <a:off x="3189" y="1163"/>
              <a:ext cx="747" cy="1084"/>
            </a:xfrm>
            <a:custGeom>
              <a:avLst/>
              <a:gdLst>
                <a:gd name="T0" fmla="*/ 341 w 747"/>
                <a:gd name="T1" fmla="*/ 137 h 1084"/>
                <a:gd name="T2" fmla="*/ 277 w 747"/>
                <a:gd name="T3" fmla="*/ 158 h 1084"/>
                <a:gd name="T4" fmla="*/ 220 w 747"/>
                <a:gd name="T5" fmla="*/ 199 h 1084"/>
                <a:gd name="T6" fmla="*/ 177 w 747"/>
                <a:gd name="T7" fmla="*/ 261 h 1084"/>
                <a:gd name="T8" fmla="*/ 153 w 747"/>
                <a:gd name="T9" fmla="*/ 342 h 1084"/>
                <a:gd name="T10" fmla="*/ 152 w 747"/>
                <a:gd name="T11" fmla="*/ 425 h 1084"/>
                <a:gd name="T12" fmla="*/ 166 w 747"/>
                <a:gd name="T13" fmla="*/ 492 h 1084"/>
                <a:gd name="T14" fmla="*/ 197 w 747"/>
                <a:gd name="T15" fmla="*/ 553 h 1084"/>
                <a:gd name="T16" fmla="*/ 242 w 747"/>
                <a:gd name="T17" fmla="*/ 603 h 1084"/>
                <a:gd name="T18" fmla="*/ 301 w 747"/>
                <a:gd name="T19" fmla="*/ 635 h 1084"/>
                <a:gd name="T20" fmla="*/ 375 w 747"/>
                <a:gd name="T21" fmla="*/ 649 h 1084"/>
                <a:gd name="T22" fmla="*/ 437 w 747"/>
                <a:gd name="T23" fmla="*/ 640 h 1084"/>
                <a:gd name="T24" fmla="*/ 494 w 747"/>
                <a:gd name="T25" fmla="*/ 616 h 1084"/>
                <a:gd name="T26" fmla="*/ 544 w 747"/>
                <a:gd name="T27" fmla="*/ 574 h 1084"/>
                <a:gd name="T28" fmla="*/ 581 w 747"/>
                <a:gd name="T29" fmla="*/ 515 h 1084"/>
                <a:gd name="T30" fmla="*/ 602 w 747"/>
                <a:gd name="T31" fmla="*/ 436 h 1084"/>
                <a:gd name="T32" fmla="*/ 602 w 747"/>
                <a:gd name="T33" fmla="*/ 342 h 1084"/>
                <a:gd name="T34" fmla="*/ 575 w 747"/>
                <a:gd name="T35" fmla="*/ 256 h 1084"/>
                <a:gd name="T36" fmla="*/ 527 w 747"/>
                <a:gd name="T37" fmla="*/ 192 h 1084"/>
                <a:gd name="T38" fmla="*/ 459 w 747"/>
                <a:gd name="T39" fmla="*/ 149 h 1084"/>
                <a:gd name="T40" fmla="*/ 375 w 747"/>
                <a:gd name="T41" fmla="*/ 134 h 1084"/>
                <a:gd name="T42" fmla="*/ 450 w 747"/>
                <a:gd name="T43" fmla="*/ 4 h 1084"/>
                <a:gd name="T44" fmla="*/ 541 w 747"/>
                <a:gd name="T45" fmla="*/ 31 h 1084"/>
                <a:gd name="T46" fmla="*/ 620 w 747"/>
                <a:gd name="T47" fmla="*/ 82 h 1084"/>
                <a:gd name="T48" fmla="*/ 682 w 747"/>
                <a:gd name="T49" fmla="*/ 155 h 1084"/>
                <a:gd name="T50" fmla="*/ 723 w 747"/>
                <a:gd name="T51" fmla="*/ 240 h 1084"/>
                <a:gd name="T52" fmla="*/ 745 w 747"/>
                <a:gd name="T53" fmla="*/ 335 h 1084"/>
                <a:gd name="T54" fmla="*/ 745 w 747"/>
                <a:gd name="T55" fmla="*/ 438 h 1084"/>
                <a:gd name="T56" fmla="*/ 724 w 747"/>
                <a:gd name="T57" fmla="*/ 537 h 1084"/>
                <a:gd name="T58" fmla="*/ 683 w 747"/>
                <a:gd name="T59" fmla="*/ 624 h 1084"/>
                <a:gd name="T60" fmla="*/ 621 w 747"/>
                <a:gd name="T61" fmla="*/ 699 h 1084"/>
                <a:gd name="T62" fmla="*/ 541 w 747"/>
                <a:gd name="T63" fmla="*/ 752 h 1084"/>
                <a:gd name="T64" fmla="*/ 447 w 747"/>
                <a:gd name="T65" fmla="*/ 778 h 1084"/>
                <a:gd name="T66" fmla="*/ 348 w 747"/>
                <a:gd name="T67" fmla="*/ 778 h 1084"/>
                <a:gd name="T68" fmla="*/ 259 w 747"/>
                <a:gd name="T69" fmla="*/ 748 h 1084"/>
                <a:gd name="T70" fmla="*/ 183 w 747"/>
                <a:gd name="T71" fmla="*/ 690 h 1084"/>
                <a:gd name="T72" fmla="*/ 150 w 747"/>
                <a:gd name="T73" fmla="*/ 1084 h 1084"/>
                <a:gd name="T74" fmla="*/ 0 w 747"/>
                <a:gd name="T75" fmla="*/ 22 h 1084"/>
                <a:gd name="T76" fmla="*/ 150 w 747"/>
                <a:gd name="T77" fmla="*/ 136 h 1084"/>
                <a:gd name="T78" fmla="*/ 220 w 747"/>
                <a:gd name="T79" fmla="*/ 62 h 1084"/>
                <a:gd name="T80" fmla="*/ 305 w 747"/>
                <a:gd name="T81" fmla="*/ 16 h 1084"/>
                <a:gd name="T82" fmla="*/ 401 w 747"/>
                <a:gd name="T8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7" h="1084">
                  <a:moveTo>
                    <a:pt x="375" y="134"/>
                  </a:moveTo>
                  <a:lnTo>
                    <a:pt x="341" y="137"/>
                  </a:lnTo>
                  <a:lnTo>
                    <a:pt x="308" y="144"/>
                  </a:lnTo>
                  <a:lnTo>
                    <a:pt x="277" y="158"/>
                  </a:lnTo>
                  <a:lnTo>
                    <a:pt x="248" y="175"/>
                  </a:lnTo>
                  <a:lnTo>
                    <a:pt x="220" y="199"/>
                  </a:lnTo>
                  <a:lnTo>
                    <a:pt x="196" y="227"/>
                  </a:lnTo>
                  <a:lnTo>
                    <a:pt x="177" y="261"/>
                  </a:lnTo>
                  <a:lnTo>
                    <a:pt x="162" y="299"/>
                  </a:lnTo>
                  <a:lnTo>
                    <a:pt x="153" y="342"/>
                  </a:lnTo>
                  <a:lnTo>
                    <a:pt x="150" y="389"/>
                  </a:lnTo>
                  <a:lnTo>
                    <a:pt x="152" y="425"/>
                  </a:lnTo>
                  <a:lnTo>
                    <a:pt x="158" y="458"/>
                  </a:lnTo>
                  <a:lnTo>
                    <a:pt x="166" y="492"/>
                  </a:lnTo>
                  <a:lnTo>
                    <a:pt x="180" y="525"/>
                  </a:lnTo>
                  <a:lnTo>
                    <a:pt x="197" y="553"/>
                  </a:lnTo>
                  <a:lnTo>
                    <a:pt x="218" y="579"/>
                  </a:lnTo>
                  <a:lnTo>
                    <a:pt x="242" y="603"/>
                  </a:lnTo>
                  <a:lnTo>
                    <a:pt x="270" y="622"/>
                  </a:lnTo>
                  <a:lnTo>
                    <a:pt x="301" y="635"/>
                  </a:lnTo>
                  <a:lnTo>
                    <a:pt x="336" y="646"/>
                  </a:lnTo>
                  <a:lnTo>
                    <a:pt x="375" y="649"/>
                  </a:lnTo>
                  <a:lnTo>
                    <a:pt x="406" y="646"/>
                  </a:lnTo>
                  <a:lnTo>
                    <a:pt x="437" y="640"/>
                  </a:lnTo>
                  <a:lnTo>
                    <a:pt x="466" y="630"/>
                  </a:lnTo>
                  <a:lnTo>
                    <a:pt x="494" y="616"/>
                  </a:lnTo>
                  <a:lnTo>
                    <a:pt x="521" y="597"/>
                  </a:lnTo>
                  <a:lnTo>
                    <a:pt x="544" y="574"/>
                  </a:lnTo>
                  <a:lnTo>
                    <a:pt x="565" y="547"/>
                  </a:lnTo>
                  <a:lnTo>
                    <a:pt x="581" y="515"/>
                  </a:lnTo>
                  <a:lnTo>
                    <a:pt x="595" y="478"/>
                  </a:lnTo>
                  <a:lnTo>
                    <a:pt x="602" y="436"/>
                  </a:lnTo>
                  <a:lnTo>
                    <a:pt x="605" y="389"/>
                  </a:lnTo>
                  <a:lnTo>
                    <a:pt x="602" y="342"/>
                  </a:lnTo>
                  <a:lnTo>
                    <a:pt x="592" y="296"/>
                  </a:lnTo>
                  <a:lnTo>
                    <a:pt x="575" y="256"/>
                  </a:lnTo>
                  <a:lnTo>
                    <a:pt x="553" y="221"/>
                  </a:lnTo>
                  <a:lnTo>
                    <a:pt x="527" y="192"/>
                  </a:lnTo>
                  <a:lnTo>
                    <a:pt x="494" y="166"/>
                  </a:lnTo>
                  <a:lnTo>
                    <a:pt x="459" y="149"/>
                  </a:lnTo>
                  <a:lnTo>
                    <a:pt x="417" y="138"/>
                  </a:lnTo>
                  <a:lnTo>
                    <a:pt x="375" y="134"/>
                  </a:lnTo>
                  <a:close/>
                  <a:moveTo>
                    <a:pt x="401" y="0"/>
                  </a:moveTo>
                  <a:lnTo>
                    <a:pt x="450" y="4"/>
                  </a:lnTo>
                  <a:lnTo>
                    <a:pt x="497" y="13"/>
                  </a:lnTo>
                  <a:lnTo>
                    <a:pt x="541" y="31"/>
                  </a:lnTo>
                  <a:lnTo>
                    <a:pt x="583" y="53"/>
                  </a:lnTo>
                  <a:lnTo>
                    <a:pt x="620" y="82"/>
                  </a:lnTo>
                  <a:lnTo>
                    <a:pt x="654" y="118"/>
                  </a:lnTo>
                  <a:lnTo>
                    <a:pt x="682" y="155"/>
                  </a:lnTo>
                  <a:lnTo>
                    <a:pt x="705" y="196"/>
                  </a:lnTo>
                  <a:lnTo>
                    <a:pt x="723" y="240"/>
                  </a:lnTo>
                  <a:lnTo>
                    <a:pt x="736" y="286"/>
                  </a:lnTo>
                  <a:lnTo>
                    <a:pt x="745" y="335"/>
                  </a:lnTo>
                  <a:lnTo>
                    <a:pt x="747" y="385"/>
                  </a:lnTo>
                  <a:lnTo>
                    <a:pt x="745" y="438"/>
                  </a:lnTo>
                  <a:lnTo>
                    <a:pt x="736" y="488"/>
                  </a:lnTo>
                  <a:lnTo>
                    <a:pt x="724" y="537"/>
                  </a:lnTo>
                  <a:lnTo>
                    <a:pt x="705" y="582"/>
                  </a:lnTo>
                  <a:lnTo>
                    <a:pt x="683" y="624"/>
                  </a:lnTo>
                  <a:lnTo>
                    <a:pt x="657" y="662"/>
                  </a:lnTo>
                  <a:lnTo>
                    <a:pt x="621" y="699"/>
                  </a:lnTo>
                  <a:lnTo>
                    <a:pt x="583" y="728"/>
                  </a:lnTo>
                  <a:lnTo>
                    <a:pt x="541" y="752"/>
                  </a:lnTo>
                  <a:lnTo>
                    <a:pt x="496" y="768"/>
                  </a:lnTo>
                  <a:lnTo>
                    <a:pt x="447" y="778"/>
                  </a:lnTo>
                  <a:lnTo>
                    <a:pt x="395" y="783"/>
                  </a:lnTo>
                  <a:lnTo>
                    <a:pt x="348" y="778"/>
                  </a:lnTo>
                  <a:lnTo>
                    <a:pt x="302" y="767"/>
                  </a:lnTo>
                  <a:lnTo>
                    <a:pt x="259" y="748"/>
                  </a:lnTo>
                  <a:lnTo>
                    <a:pt x="220" y="722"/>
                  </a:lnTo>
                  <a:lnTo>
                    <a:pt x="183" y="690"/>
                  </a:lnTo>
                  <a:lnTo>
                    <a:pt x="150" y="650"/>
                  </a:lnTo>
                  <a:lnTo>
                    <a:pt x="150" y="1084"/>
                  </a:lnTo>
                  <a:lnTo>
                    <a:pt x="0" y="1084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36"/>
                  </a:lnTo>
                  <a:lnTo>
                    <a:pt x="183" y="96"/>
                  </a:lnTo>
                  <a:lnTo>
                    <a:pt x="220" y="62"/>
                  </a:lnTo>
                  <a:lnTo>
                    <a:pt x="261" y="35"/>
                  </a:lnTo>
                  <a:lnTo>
                    <a:pt x="305" y="16"/>
                  </a:lnTo>
                  <a:lnTo>
                    <a:pt x="351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9" y="1163"/>
              <a:ext cx="470" cy="758"/>
            </a:xfrm>
            <a:custGeom>
              <a:avLst/>
              <a:gdLst>
                <a:gd name="T0" fmla="*/ 349 w 470"/>
                <a:gd name="T1" fmla="*/ 0 h 758"/>
                <a:gd name="T2" fmla="*/ 389 w 470"/>
                <a:gd name="T3" fmla="*/ 4 h 758"/>
                <a:gd name="T4" fmla="*/ 428 w 470"/>
                <a:gd name="T5" fmla="*/ 16 h 758"/>
                <a:gd name="T6" fmla="*/ 467 w 470"/>
                <a:gd name="T7" fmla="*/ 37 h 758"/>
                <a:gd name="T8" fmla="*/ 468 w 470"/>
                <a:gd name="T9" fmla="*/ 37 h 758"/>
                <a:gd name="T10" fmla="*/ 470 w 470"/>
                <a:gd name="T11" fmla="*/ 38 h 758"/>
                <a:gd name="T12" fmla="*/ 374 w 470"/>
                <a:gd name="T13" fmla="*/ 156 h 758"/>
                <a:gd name="T14" fmla="*/ 347 w 470"/>
                <a:gd name="T15" fmla="*/ 147 h 758"/>
                <a:gd name="T16" fmla="*/ 315 w 470"/>
                <a:gd name="T17" fmla="*/ 143 h 758"/>
                <a:gd name="T18" fmla="*/ 281 w 470"/>
                <a:gd name="T19" fmla="*/ 146 h 758"/>
                <a:gd name="T20" fmla="*/ 253 w 470"/>
                <a:gd name="T21" fmla="*/ 155 h 758"/>
                <a:gd name="T22" fmla="*/ 228 w 470"/>
                <a:gd name="T23" fmla="*/ 166 h 758"/>
                <a:gd name="T24" fmla="*/ 208 w 470"/>
                <a:gd name="T25" fmla="*/ 183 h 758"/>
                <a:gd name="T26" fmla="*/ 191 w 470"/>
                <a:gd name="T27" fmla="*/ 203 h 758"/>
                <a:gd name="T28" fmla="*/ 179 w 470"/>
                <a:gd name="T29" fmla="*/ 225 h 758"/>
                <a:gd name="T30" fmla="*/ 169 w 470"/>
                <a:gd name="T31" fmla="*/ 251 h 758"/>
                <a:gd name="T32" fmla="*/ 161 w 470"/>
                <a:gd name="T33" fmla="*/ 279 h 758"/>
                <a:gd name="T34" fmla="*/ 155 w 470"/>
                <a:gd name="T35" fmla="*/ 307 h 758"/>
                <a:gd name="T36" fmla="*/ 152 w 470"/>
                <a:gd name="T37" fmla="*/ 336 h 758"/>
                <a:gd name="T38" fmla="*/ 151 w 470"/>
                <a:gd name="T39" fmla="*/ 366 h 758"/>
                <a:gd name="T40" fmla="*/ 151 w 470"/>
                <a:gd name="T41" fmla="*/ 397 h 758"/>
                <a:gd name="T42" fmla="*/ 151 w 470"/>
                <a:gd name="T43" fmla="*/ 758 h 758"/>
                <a:gd name="T44" fmla="*/ 0 w 470"/>
                <a:gd name="T45" fmla="*/ 758 h 758"/>
                <a:gd name="T46" fmla="*/ 0 w 470"/>
                <a:gd name="T47" fmla="*/ 22 h 758"/>
                <a:gd name="T48" fmla="*/ 151 w 470"/>
                <a:gd name="T49" fmla="*/ 22 h 758"/>
                <a:gd name="T50" fmla="*/ 151 w 470"/>
                <a:gd name="T51" fmla="*/ 131 h 758"/>
                <a:gd name="T52" fmla="*/ 173 w 470"/>
                <a:gd name="T53" fmla="*/ 93 h 758"/>
                <a:gd name="T54" fmla="*/ 200 w 470"/>
                <a:gd name="T55" fmla="*/ 60 h 758"/>
                <a:gd name="T56" fmla="*/ 231 w 470"/>
                <a:gd name="T57" fmla="*/ 34 h 758"/>
                <a:gd name="T58" fmla="*/ 266 w 470"/>
                <a:gd name="T59" fmla="*/ 16 h 758"/>
                <a:gd name="T60" fmla="*/ 306 w 470"/>
                <a:gd name="T61" fmla="*/ 4 h 758"/>
                <a:gd name="T62" fmla="*/ 349 w 470"/>
                <a:gd name="T63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0" h="758">
                  <a:moveTo>
                    <a:pt x="349" y="0"/>
                  </a:moveTo>
                  <a:lnTo>
                    <a:pt x="389" y="4"/>
                  </a:lnTo>
                  <a:lnTo>
                    <a:pt x="428" y="16"/>
                  </a:lnTo>
                  <a:lnTo>
                    <a:pt x="467" y="37"/>
                  </a:lnTo>
                  <a:lnTo>
                    <a:pt x="468" y="37"/>
                  </a:lnTo>
                  <a:lnTo>
                    <a:pt x="470" y="38"/>
                  </a:lnTo>
                  <a:lnTo>
                    <a:pt x="374" y="156"/>
                  </a:lnTo>
                  <a:lnTo>
                    <a:pt x="347" y="147"/>
                  </a:lnTo>
                  <a:lnTo>
                    <a:pt x="315" y="143"/>
                  </a:lnTo>
                  <a:lnTo>
                    <a:pt x="281" y="146"/>
                  </a:lnTo>
                  <a:lnTo>
                    <a:pt x="253" y="155"/>
                  </a:lnTo>
                  <a:lnTo>
                    <a:pt x="228" y="166"/>
                  </a:lnTo>
                  <a:lnTo>
                    <a:pt x="208" y="183"/>
                  </a:lnTo>
                  <a:lnTo>
                    <a:pt x="191" y="203"/>
                  </a:lnTo>
                  <a:lnTo>
                    <a:pt x="179" y="225"/>
                  </a:lnTo>
                  <a:lnTo>
                    <a:pt x="169" y="251"/>
                  </a:lnTo>
                  <a:lnTo>
                    <a:pt x="161" y="279"/>
                  </a:lnTo>
                  <a:lnTo>
                    <a:pt x="155" y="307"/>
                  </a:lnTo>
                  <a:lnTo>
                    <a:pt x="152" y="336"/>
                  </a:lnTo>
                  <a:lnTo>
                    <a:pt x="151" y="366"/>
                  </a:lnTo>
                  <a:lnTo>
                    <a:pt x="151" y="397"/>
                  </a:lnTo>
                  <a:lnTo>
                    <a:pt x="151" y="758"/>
                  </a:lnTo>
                  <a:lnTo>
                    <a:pt x="0" y="758"/>
                  </a:lnTo>
                  <a:lnTo>
                    <a:pt x="0" y="22"/>
                  </a:lnTo>
                  <a:lnTo>
                    <a:pt x="151" y="22"/>
                  </a:lnTo>
                  <a:lnTo>
                    <a:pt x="151" y="131"/>
                  </a:lnTo>
                  <a:lnTo>
                    <a:pt x="173" y="93"/>
                  </a:lnTo>
                  <a:lnTo>
                    <a:pt x="200" y="60"/>
                  </a:lnTo>
                  <a:lnTo>
                    <a:pt x="231" y="34"/>
                  </a:lnTo>
                  <a:lnTo>
                    <a:pt x="266" y="16"/>
                  </a:lnTo>
                  <a:lnTo>
                    <a:pt x="306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444" y="1163"/>
              <a:ext cx="747" cy="1156"/>
            </a:xfrm>
            <a:custGeom>
              <a:avLst/>
              <a:gdLst>
                <a:gd name="T0" fmla="*/ 300 w 747"/>
                <a:gd name="T1" fmla="*/ 144 h 1156"/>
                <a:gd name="T2" fmla="*/ 211 w 747"/>
                <a:gd name="T3" fmla="*/ 199 h 1156"/>
                <a:gd name="T4" fmla="*/ 154 w 747"/>
                <a:gd name="T5" fmla="*/ 299 h 1156"/>
                <a:gd name="T6" fmla="*/ 143 w 747"/>
                <a:gd name="T7" fmla="*/ 425 h 1156"/>
                <a:gd name="T8" fmla="*/ 171 w 747"/>
                <a:gd name="T9" fmla="*/ 525 h 1156"/>
                <a:gd name="T10" fmla="*/ 233 w 747"/>
                <a:gd name="T11" fmla="*/ 603 h 1156"/>
                <a:gd name="T12" fmla="*/ 328 w 747"/>
                <a:gd name="T13" fmla="*/ 646 h 1156"/>
                <a:gd name="T14" fmla="*/ 428 w 747"/>
                <a:gd name="T15" fmla="*/ 640 h 1156"/>
                <a:gd name="T16" fmla="*/ 512 w 747"/>
                <a:gd name="T17" fmla="*/ 597 h 1156"/>
                <a:gd name="T18" fmla="*/ 573 w 747"/>
                <a:gd name="T19" fmla="*/ 515 h 1156"/>
                <a:gd name="T20" fmla="*/ 596 w 747"/>
                <a:gd name="T21" fmla="*/ 389 h 1156"/>
                <a:gd name="T22" fmla="*/ 567 w 747"/>
                <a:gd name="T23" fmla="*/ 256 h 1156"/>
                <a:gd name="T24" fmla="*/ 486 w 747"/>
                <a:gd name="T25" fmla="*/ 166 h 1156"/>
                <a:gd name="T26" fmla="*/ 366 w 747"/>
                <a:gd name="T27" fmla="*/ 134 h 1156"/>
                <a:gd name="T28" fmla="*/ 443 w 747"/>
                <a:gd name="T29" fmla="*/ 16 h 1156"/>
                <a:gd name="T30" fmla="*/ 565 w 747"/>
                <a:gd name="T31" fmla="*/ 97 h 1156"/>
                <a:gd name="T32" fmla="*/ 747 w 747"/>
                <a:gd name="T33" fmla="*/ 22 h 1156"/>
                <a:gd name="T34" fmla="*/ 746 w 747"/>
                <a:gd name="T35" fmla="*/ 793 h 1156"/>
                <a:gd name="T36" fmla="*/ 731 w 747"/>
                <a:gd name="T37" fmla="*/ 901 h 1156"/>
                <a:gd name="T38" fmla="*/ 695 w 747"/>
                <a:gd name="T39" fmla="*/ 1000 h 1156"/>
                <a:gd name="T40" fmla="*/ 632 w 747"/>
                <a:gd name="T41" fmla="*/ 1081 h 1156"/>
                <a:gd name="T42" fmla="*/ 533 w 747"/>
                <a:gd name="T43" fmla="*/ 1135 h 1156"/>
                <a:gd name="T44" fmla="*/ 388 w 747"/>
                <a:gd name="T45" fmla="*/ 1156 h 1156"/>
                <a:gd name="T46" fmla="*/ 233 w 747"/>
                <a:gd name="T47" fmla="*/ 1128 h 1156"/>
                <a:gd name="T48" fmla="*/ 117 w 747"/>
                <a:gd name="T49" fmla="*/ 1048 h 1156"/>
                <a:gd name="T50" fmla="*/ 47 w 747"/>
                <a:gd name="T51" fmla="*/ 924 h 1156"/>
                <a:gd name="T52" fmla="*/ 32 w 747"/>
                <a:gd name="T53" fmla="*/ 817 h 1156"/>
                <a:gd name="T54" fmla="*/ 186 w 747"/>
                <a:gd name="T55" fmla="*/ 861 h 1156"/>
                <a:gd name="T56" fmla="*/ 227 w 747"/>
                <a:gd name="T57" fmla="*/ 957 h 1156"/>
                <a:gd name="T58" fmla="*/ 314 w 747"/>
                <a:gd name="T59" fmla="*/ 1011 h 1156"/>
                <a:gd name="T60" fmla="*/ 433 w 747"/>
                <a:gd name="T61" fmla="*/ 1020 h 1156"/>
                <a:gd name="T62" fmla="*/ 520 w 747"/>
                <a:gd name="T63" fmla="*/ 988 h 1156"/>
                <a:gd name="T64" fmla="*/ 570 w 747"/>
                <a:gd name="T65" fmla="*/ 927 h 1156"/>
                <a:gd name="T66" fmla="*/ 592 w 747"/>
                <a:gd name="T67" fmla="*/ 849 h 1156"/>
                <a:gd name="T68" fmla="*/ 598 w 747"/>
                <a:gd name="T69" fmla="*/ 761 h 1156"/>
                <a:gd name="T70" fmla="*/ 529 w 747"/>
                <a:gd name="T71" fmla="*/ 722 h 1156"/>
                <a:gd name="T72" fmla="*/ 400 w 747"/>
                <a:gd name="T73" fmla="*/ 778 h 1156"/>
                <a:gd name="T74" fmla="*/ 251 w 747"/>
                <a:gd name="T75" fmla="*/ 768 h 1156"/>
                <a:gd name="T76" fmla="*/ 125 w 747"/>
                <a:gd name="T77" fmla="*/ 699 h 1156"/>
                <a:gd name="T78" fmla="*/ 41 w 747"/>
                <a:gd name="T79" fmla="*/ 582 h 1156"/>
                <a:gd name="T80" fmla="*/ 3 w 747"/>
                <a:gd name="T81" fmla="*/ 438 h 1156"/>
                <a:gd name="T82" fmla="*/ 10 w 747"/>
                <a:gd name="T83" fmla="*/ 286 h 1156"/>
                <a:gd name="T84" fmla="*/ 65 w 747"/>
                <a:gd name="T85" fmla="*/ 155 h 1156"/>
                <a:gd name="T86" fmla="*/ 165 w 747"/>
                <a:gd name="T87" fmla="*/ 53 h 1156"/>
                <a:gd name="T88" fmla="*/ 298 w 747"/>
                <a:gd name="T89" fmla="*/ 4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1156">
                  <a:moveTo>
                    <a:pt x="366" y="134"/>
                  </a:moveTo>
                  <a:lnTo>
                    <a:pt x="332" y="137"/>
                  </a:lnTo>
                  <a:lnTo>
                    <a:pt x="300" y="144"/>
                  </a:lnTo>
                  <a:lnTo>
                    <a:pt x="269" y="158"/>
                  </a:lnTo>
                  <a:lnTo>
                    <a:pt x="239" y="175"/>
                  </a:lnTo>
                  <a:lnTo>
                    <a:pt x="211" y="199"/>
                  </a:lnTo>
                  <a:lnTo>
                    <a:pt x="189" y="227"/>
                  </a:lnTo>
                  <a:lnTo>
                    <a:pt x="168" y="261"/>
                  </a:lnTo>
                  <a:lnTo>
                    <a:pt x="154" y="299"/>
                  </a:lnTo>
                  <a:lnTo>
                    <a:pt x="145" y="342"/>
                  </a:lnTo>
                  <a:lnTo>
                    <a:pt x="142" y="389"/>
                  </a:lnTo>
                  <a:lnTo>
                    <a:pt x="143" y="425"/>
                  </a:lnTo>
                  <a:lnTo>
                    <a:pt x="149" y="458"/>
                  </a:lnTo>
                  <a:lnTo>
                    <a:pt x="158" y="492"/>
                  </a:lnTo>
                  <a:lnTo>
                    <a:pt x="171" y="525"/>
                  </a:lnTo>
                  <a:lnTo>
                    <a:pt x="189" y="553"/>
                  </a:lnTo>
                  <a:lnTo>
                    <a:pt x="210" y="579"/>
                  </a:lnTo>
                  <a:lnTo>
                    <a:pt x="233" y="603"/>
                  </a:lnTo>
                  <a:lnTo>
                    <a:pt x="261" y="622"/>
                  </a:lnTo>
                  <a:lnTo>
                    <a:pt x="292" y="635"/>
                  </a:lnTo>
                  <a:lnTo>
                    <a:pt x="328" y="646"/>
                  </a:lnTo>
                  <a:lnTo>
                    <a:pt x="366" y="649"/>
                  </a:lnTo>
                  <a:lnTo>
                    <a:pt x="397" y="646"/>
                  </a:lnTo>
                  <a:lnTo>
                    <a:pt x="428" y="640"/>
                  </a:lnTo>
                  <a:lnTo>
                    <a:pt x="458" y="630"/>
                  </a:lnTo>
                  <a:lnTo>
                    <a:pt x="486" y="616"/>
                  </a:lnTo>
                  <a:lnTo>
                    <a:pt x="512" y="597"/>
                  </a:lnTo>
                  <a:lnTo>
                    <a:pt x="536" y="574"/>
                  </a:lnTo>
                  <a:lnTo>
                    <a:pt x="557" y="547"/>
                  </a:lnTo>
                  <a:lnTo>
                    <a:pt x="573" y="515"/>
                  </a:lnTo>
                  <a:lnTo>
                    <a:pt x="586" y="478"/>
                  </a:lnTo>
                  <a:lnTo>
                    <a:pt x="593" y="436"/>
                  </a:lnTo>
                  <a:lnTo>
                    <a:pt x="596" y="389"/>
                  </a:lnTo>
                  <a:lnTo>
                    <a:pt x="593" y="342"/>
                  </a:lnTo>
                  <a:lnTo>
                    <a:pt x="583" y="296"/>
                  </a:lnTo>
                  <a:lnTo>
                    <a:pt x="567" y="256"/>
                  </a:lnTo>
                  <a:lnTo>
                    <a:pt x="545" y="221"/>
                  </a:lnTo>
                  <a:lnTo>
                    <a:pt x="518" y="192"/>
                  </a:lnTo>
                  <a:lnTo>
                    <a:pt x="486" y="166"/>
                  </a:lnTo>
                  <a:lnTo>
                    <a:pt x="450" y="149"/>
                  </a:lnTo>
                  <a:lnTo>
                    <a:pt x="410" y="138"/>
                  </a:lnTo>
                  <a:lnTo>
                    <a:pt x="366" y="134"/>
                  </a:lnTo>
                  <a:close/>
                  <a:moveTo>
                    <a:pt x="347" y="0"/>
                  </a:moveTo>
                  <a:lnTo>
                    <a:pt x="396" y="4"/>
                  </a:lnTo>
                  <a:lnTo>
                    <a:pt x="443" y="16"/>
                  </a:lnTo>
                  <a:lnTo>
                    <a:pt x="487" y="35"/>
                  </a:lnTo>
                  <a:lnTo>
                    <a:pt x="529" y="63"/>
                  </a:lnTo>
                  <a:lnTo>
                    <a:pt x="565" y="97"/>
                  </a:lnTo>
                  <a:lnTo>
                    <a:pt x="598" y="138"/>
                  </a:lnTo>
                  <a:lnTo>
                    <a:pt x="598" y="22"/>
                  </a:lnTo>
                  <a:lnTo>
                    <a:pt x="747" y="22"/>
                  </a:lnTo>
                  <a:lnTo>
                    <a:pt x="747" y="722"/>
                  </a:lnTo>
                  <a:lnTo>
                    <a:pt x="747" y="758"/>
                  </a:lnTo>
                  <a:lnTo>
                    <a:pt x="746" y="793"/>
                  </a:lnTo>
                  <a:lnTo>
                    <a:pt x="743" y="830"/>
                  </a:lnTo>
                  <a:lnTo>
                    <a:pt x="738" y="865"/>
                  </a:lnTo>
                  <a:lnTo>
                    <a:pt x="731" y="901"/>
                  </a:lnTo>
                  <a:lnTo>
                    <a:pt x="722" y="936"/>
                  </a:lnTo>
                  <a:lnTo>
                    <a:pt x="710" y="969"/>
                  </a:lnTo>
                  <a:lnTo>
                    <a:pt x="695" y="1000"/>
                  </a:lnTo>
                  <a:lnTo>
                    <a:pt x="678" y="1029"/>
                  </a:lnTo>
                  <a:lnTo>
                    <a:pt x="657" y="1056"/>
                  </a:lnTo>
                  <a:lnTo>
                    <a:pt x="632" y="1081"/>
                  </a:lnTo>
                  <a:lnTo>
                    <a:pt x="604" y="1103"/>
                  </a:lnTo>
                  <a:lnTo>
                    <a:pt x="570" y="1121"/>
                  </a:lnTo>
                  <a:lnTo>
                    <a:pt x="533" y="1135"/>
                  </a:lnTo>
                  <a:lnTo>
                    <a:pt x="490" y="1147"/>
                  </a:lnTo>
                  <a:lnTo>
                    <a:pt x="441" y="1155"/>
                  </a:lnTo>
                  <a:lnTo>
                    <a:pt x="388" y="1156"/>
                  </a:lnTo>
                  <a:lnTo>
                    <a:pt x="334" y="1153"/>
                  </a:lnTo>
                  <a:lnTo>
                    <a:pt x="281" y="1143"/>
                  </a:lnTo>
                  <a:lnTo>
                    <a:pt x="233" y="1128"/>
                  </a:lnTo>
                  <a:lnTo>
                    <a:pt x="189" y="1106"/>
                  </a:lnTo>
                  <a:lnTo>
                    <a:pt x="151" y="1079"/>
                  </a:lnTo>
                  <a:lnTo>
                    <a:pt x="117" y="1048"/>
                  </a:lnTo>
                  <a:lnTo>
                    <a:pt x="89" y="1011"/>
                  </a:lnTo>
                  <a:lnTo>
                    <a:pt x="65" y="970"/>
                  </a:lnTo>
                  <a:lnTo>
                    <a:pt x="47" y="924"/>
                  </a:lnTo>
                  <a:lnTo>
                    <a:pt x="37" y="876"/>
                  </a:lnTo>
                  <a:lnTo>
                    <a:pt x="32" y="823"/>
                  </a:lnTo>
                  <a:lnTo>
                    <a:pt x="32" y="817"/>
                  </a:lnTo>
                  <a:lnTo>
                    <a:pt x="183" y="817"/>
                  </a:lnTo>
                  <a:lnTo>
                    <a:pt x="183" y="823"/>
                  </a:lnTo>
                  <a:lnTo>
                    <a:pt x="186" y="861"/>
                  </a:lnTo>
                  <a:lnTo>
                    <a:pt x="193" y="898"/>
                  </a:lnTo>
                  <a:lnTo>
                    <a:pt x="208" y="929"/>
                  </a:lnTo>
                  <a:lnTo>
                    <a:pt x="227" y="957"/>
                  </a:lnTo>
                  <a:lnTo>
                    <a:pt x="252" y="979"/>
                  </a:lnTo>
                  <a:lnTo>
                    <a:pt x="282" y="998"/>
                  </a:lnTo>
                  <a:lnTo>
                    <a:pt x="314" y="1011"/>
                  </a:lnTo>
                  <a:lnTo>
                    <a:pt x="353" y="1019"/>
                  </a:lnTo>
                  <a:lnTo>
                    <a:pt x="394" y="1022"/>
                  </a:lnTo>
                  <a:lnTo>
                    <a:pt x="433" y="1020"/>
                  </a:lnTo>
                  <a:lnTo>
                    <a:pt x="467" y="1013"/>
                  </a:lnTo>
                  <a:lnTo>
                    <a:pt x="496" y="1003"/>
                  </a:lnTo>
                  <a:lnTo>
                    <a:pt x="520" y="988"/>
                  </a:lnTo>
                  <a:lnTo>
                    <a:pt x="540" y="972"/>
                  </a:lnTo>
                  <a:lnTo>
                    <a:pt x="557" y="951"/>
                  </a:lnTo>
                  <a:lnTo>
                    <a:pt x="570" y="927"/>
                  </a:lnTo>
                  <a:lnTo>
                    <a:pt x="579" y="904"/>
                  </a:lnTo>
                  <a:lnTo>
                    <a:pt x="588" y="877"/>
                  </a:lnTo>
                  <a:lnTo>
                    <a:pt x="592" y="849"/>
                  </a:lnTo>
                  <a:lnTo>
                    <a:pt x="595" y="820"/>
                  </a:lnTo>
                  <a:lnTo>
                    <a:pt x="596" y="790"/>
                  </a:lnTo>
                  <a:lnTo>
                    <a:pt x="598" y="761"/>
                  </a:lnTo>
                  <a:lnTo>
                    <a:pt x="598" y="650"/>
                  </a:lnTo>
                  <a:lnTo>
                    <a:pt x="565" y="690"/>
                  </a:lnTo>
                  <a:lnTo>
                    <a:pt x="529" y="722"/>
                  </a:lnTo>
                  <a:lnTo>
                    <a:pt x="489" y="748"/>
                  </a:lnTo>
                  <a:lnTo>
                    <a:pt x="446" y="767"/>
                  </a:lnTo>
                  <a:lnTo>
                    <a:pt x="400" y="778"/>
                  </a:lnTo>
                  <a:lnTo>
                    <a:pt x="353" y="783"/>
                  </a:lnTo>
                  <a:lnTo>
                    <a:pt x="301" y="778"/>
                  </a:lnTo>
                  <a:lnTo>
                    <a:pt x="251" y="768"/>
                  </a:lnTo>
                  <a:lnTo>
                    <a:pt x="207" y="752"/>
                  </a:lnTo>
                  <a:lnTo>
                    <a:pt x="164" y="728"/>
                  </a:lnTo>
                  <a:lnTo>
                    <a:pt x="125" y="699"/>
                  </a:lnTo>
                  <a:lnTo>
                    <a:pt x="92" y="662"/>
                  </a:lnTo>
                  <a:lnTo>
                    <a:pt x="63" y="624"/>
                  </a:lnTo>
                  <a:lnTo>
                    <a:pt x="41" y="582"/>
                  </a:lnTo>
                  <a:lnTo>
                    <a:pt x="24" y="537"/>
                  </a:lnTo>
                  <a:lnTo>
                    <a:pt x="10" y="488"/>
                  </a:lnTo>
                  <a:lnTo>
                    <a:pt x="3" y="438"/>
                  </a:lnTo>
                  <a:lnTo>
                    <a:pt x="0" y="385"/>
                  </a:lnTo>
                  <a:lnTo>
                    <a:pt x="3" y="335"/>
                  </a:lnTo>
                  <a:lnTo>
                    <a:pt x="10" y="286"/>
                  </a:lnTo>
                  <a:lnTo>
                    <a:pt x="24" y="240"/>
                  </a:lnTo>
                  <a:lnTo>
                    <a:pt x="43" y="196"/>
                  </a:lnTo>
                  <a:lnTo>
                    <a:pt x="65" y="155"/>
                  </a:lnTo>
                  <a:lnTo>
                    <a:pt x="93" y="118"/>
                  </a:lnTo>
                  <a:lnTo>
                    <a:pt x="127" y="82"/>
                  </a:lnTo>
                  <a:lnTo>
                    <a:pt x="165" y="53"/>
                  </a:lnTo>
                  <a:lnTo>
                    <a:pt x="207" y="31"/>
                  </a:lnTo>
                  <a:lnTo>
                    <a:pt x="251" y="13"/>
                  </a:lnTo>
                  <a:lnTo>
                    <a:pt x="298" y="4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3955" y="928"/>
              <a:ext cx="1358" cy="760"/>
            </a:xfrm>
            <a:custGeom>
              <a:avLst/>
              <a:gdLst>
                <a:gd name="T0" fmla="*/ 190 w 1358"/>
                <a:gd name="T1" fmla="*/ 3 h 760"/>
                <a:gd name="T2" fmla="*/ 257 w 1358"/>
                <a:gd name="T3" fmla="*/ 21 h 760"/>
                <a:gd name="T4" fmla="*/ 305 w 1358"/>
                <a:gd name="T5" fmla="*/ 55 h 760"/>
                <a:gd name="T6" fmla="*/ 367 w 1358"/>
                <a:gd name="T7" fmla="*/ 46 h 760"/>
                <a:gd name="T8" fmla="*/ 463 w 1358"/>
                <a:gd name="T9" fmla="*/ 11 h 760"/>
                <a:gd name="T10" fmla="*/ 552 w 1358"/>
                <a:gd name="T11" fmla="*/ 9 h 760"/>
                <a:gd name="T12" fmla="*/ 614 w 1358"/>
                <a:gd name="T13" fmla="*/ 27 h 760"/>
                <a:gd name="T14" fmla="*/ 661 w 1358"/>
                <a:gd name="T15" fmla="*/ 64 h 760"/>
                <a:gd name="T16" fmla="*/ 719 w 1358"/>
                <a:gd name="T17" fmla="*/ 59 h 760"/>
                <a:gd name="T18" fmla="*/ 804 w 1358"/>
                <a:gd name="T19" fmla="*/ 20 h 760"/>
                <a:gd name="T20" fmla="*/ 894 w 1358"/>
                <a:gd name="T21" fmla="*/ 6 h 760"/>
                <a:gd name="T22" fmla="*/ 971 w 1358"/>
                <a:gd name="T23" fmla="*/ 17 h 760"/>
                <a:gd name="T24" fmla="*/ 1030 w 1358"/>
                <a:gd name="T25" fmla="*/ 48 h 760"/>
                <a:gd name="T26" fmla="*/ 1070 w 1358"/>
                <a:gd name="T27" fmla="*/ 95 h 760"/>
                <a:gd name="T28" fmla="*/ 1088 w 1358"/>
                <a:gd name="T29" fmla="*/ 158 h 760"/>
                <a:gd name="T30" fmla="*/ 1086 w 1358"/>
                <a:gd name="T31" fmla="*/ 235 h 760"/>
                <a:gd name="T32" fmla="*/ 1038 w 1358"/>
                <a:gd name="T33" fmla="*/ 465 h 760"/>
                <a:gd name="T34" fmla="*/ 1029 w 1358"/>
                <a:gd name="T35" fmla="*/ 530 h 760"/>
                <a:gd name="T36" fmla="*/ 1045 w 1358"/>
                <a:gd name="T37" fmla="*/ 574 h 760"/>
                <a:gd name="T38" fmla="*/ 1079 w 1358"/>
                <a:gd name="T39" fmla="*/ 598 h 760"/>
                <a:gd name="T40" fmla="*/ 1132 w 1358"/>
                <a:gd name="T41" fmla="*/ 605 h 760"/>
                <a:gd name="T42" fmla="*/ 1202 w 1358"/>
                <a:gd name="T43" fmla="*/ 598 h 760"/>
                <a:gd name="T44" fmla="*/ 1281 w 1358"/>
                <a:gd name="T45" fmla="*/ 574 h 760"/>
                <a:gd name="T46" fmla="*/ 1358 w 1358"/>
                <a:gd name="T47" fmla="*/ 543 h 760"/>
                <a:gd name="T48" fmla="*/ 1318 w 1358"/>
                <a:gd name="T49" fmla="*/ 705 h 760"/>
                <a:gd name="T50" fmla="*/ 1207 w 1358"/>
                <a:gd name="T51" fmla="*/ 745 h 760"/>
                <a:gd name="T52" fmla="*/ 1098 w 1358"/>
                <a:gd name="T53" fmla="*/ 760 h 760"/>
                <a:gd name="T54" fmla="*/ 1017 w 1358"/>
                <a:gd name="T55" fmla="*/ 751 h 760"/>
                <a:gd name="T56" fmla="*/ 951 w 1358"/>
                <a:gd name="T57" fmla="*/ 724 h 760"/>
                <a:gd name="T58" fmla="*/ 900 w 1358"/>
                <a:gd name="T59" fmla="*/ 682 h 760"/>
                <a:gd name="T60" fmla="*/ 866 w 1358"/>
                <a:gd name="T61" fmla="*/ 614 h 760"/>
                <a:gd name="T62" fmla="*/ 861 w 1358"/>
                <a:gd name="T63" fmla="*/ 528 h 760"/>
                <a:gd name="T64" fmla="*/ 915 w 1358"/>
                <a:gd name="T65" fmla="*/ 275 h 760"/>
                <a:gd name="T66" fmla="*/ 923 w 1358"/>
                <a:gd name="T67" fmla="*/ 213 h 760"/>
                <a:gd name="T68" fmla="*/ 911 w 1358"/>
                <a:gd name="T69" fmla="*/ 173 h 760"/>
                <a:gd name="T70" fmla="*/ 878 w 1358"/>
                <a:gd name="T71" fmla="*/ 154 h 760"/>
                <a:gd name="T72" fmla="*/ 822 w 1358"/>
                <a:gd name="T73" fmla="*/ 155 h 760"/>
                <a:gd name="T74" fmla="*/ 762 w 1358"/>
                <a:gd name="T75" fmla="*/ 183 h 760"/>
                <a:gd name="T76" fmla="*/ 714 w 1358"/>
                <a:gd name="T77" fmla="*/ 235 h 760"/>
                <a:gd name="T78" fmla="*/ 686 w 1358"/>
                <a:gd name="T79" fmla="*/ 304 h 760"/>
                <a:gd name="T80" fmla="*/ 444 w 1358"/>
                <a:gd name="T81" fmla="*/ 637 h 760"/>
                <a:gd name="T82" fmla="*/ 534 w 1358"/>
                <a:gd name="T83" fmla="*/ 241 h 760"/>
                <a:gd name="T84" fmla="*/ 531 w 1358"/>
                <a:gd name="T85" fmla="*/ 189 h 760"/>
                <a:gd name="T86" fmla="*/ 509 w 1358"/>
                <a:gd name="T87" fmla="*/ 161 h 760"/>
                <a:gd name="T88" fmla="*/ 469 w 1358"/>
                <a:gd name="T89" fmla="*/ 151 h 760"/>
                <a:gd name="T90" fmla="*/ 401 w 1358"/>
                <a:gd name="T91" fmla="*/ 167 h 760"/>
                <a:gd name="T92" fmla="*/ 345 w 1358"/>
                <a:gd name="T93" fmla="*/ 217 h 760"/>
                <a:gd name="T94" fmla="*/ 302 w 1358"/>
                <a:gd name="T95" fmla="*/ 300 h 760"/>
                <a:gd name="T96" fmla="*/ 220 w 1358"/>
                <a:gd name="T97" fmla="*/ 637 h 760"/>
                <a:gd name="T98" fmla="*/ 153 w 1358"/>
                <a:gd name="T99" fmla="*/ 233 h 760"/>
                <a:gd name="T100" fmla="*/ 158 w 1358"/>
                <a:gd name="T101" fmla="*/ 188 h 760"/>
                <a:gd name="T102" fmla="*/ 144 w 1358"/>
                <a:gd name="T103" fmla="*/ 155 h 760"/>
                <a:gd name="T104" fmla="*/ 112 w 1358"/>
                <a:gd name="T105" fmla="*/ 138 h 760"/>
                <a:gd name="T106" fmla="*/ 63 w 1358"/>
                <a:gd name="T107" fmla="*/ 140 h 760"/>
                <a:gd name="T108" fmla="*/ 0 w 1358"/>
                <a:gd name="T109" fmla="*/ 166 h 760"/>
                <a:gd name="T110" fmla="*/ 40 w 1358"/>
                <a:gd name="T111" fmla="*/ 21 h 760"/>
                <a:gd name="T112" fmla="*/ 153 w 1358"/>
                <a:gd name="T113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8" h="760">
                  <a:moveTo>
                    <a:pt x="153" y="0"/>
                  </a:moveTo>
                  <a:lnTo>
                    <a:pt x="190" y="3"/>
                  </a:lnTo>
                  <a:lnTo>
                    <a:pt x="226" y="11"/>
                  </a:lnTo>
                  <a:lnTo>
                    <a:pt x="257" y="21"/>
                  </a:lnTo>
                  <a:lnTo>
                    <a:pt x="283" y="37"/>
                  </a:lnTo>
                  <a:lnTo>
                    <a:pt x="305" y="55"/>
                  </a:lnTo>
                  <a:lnTo>
                    <a:pt x="320" y="77"/>
                  </a:lnTo>
                  <a:lnTo>
                    <a:pt x="367" y="46"/>
                  </a:lnTo>
                  <a:lnTo>
                    <a:pt x="415" y="24"/>
                  </a:lnTo>
                  <a:lnTo>
                    <a:pt x="463" y="11"/>
                  </a:lnTo>
                  <a:lnTo>
                    <a:pt x="514" y="6"/>
                  </a:lnTo>
                  <a:lnTo>
                    <a:pt x="552" y="9"/>
                  </a:lnTo>
                  <a:lnTo>
                    <a:pt x="584" y="15"/>
                  </a:lnTo>
                  <a:lnTo>
                    <a:pt x="614" y="27"/>
                  </a:lnTo>
                  <a:lnTo>
                    <a:pt x="639" y="43"/>
                  </a:lnTo>
                  <a:lnTo>
                    <a:pt x="661" y="64"/>
                  </a:lnTo>
                  <a:lnTo>
                    <a:pt x="677" y="89"/>
                  </a:lnTo>
                  <a:lnTo>
                    <a:pt x="719" y="59"/>
                  </a:lnTo>
                  <a:lnTo>
                    <a:pt x="762" y="36"/>
                  </a:lnTo>
                  <a:lnTo>
                    <a:pt x="804" y="20"/>
                  </a:lnTo>
                  <a:lnTo>
                    <a:pt x="849" y="9"/>
                  </a:lnTo>
                  <a:lnTo>
                    <a:pt x="894" y="6"/>
                  </a:lnTo>
                  <a:lnTo>
                    <a:pt x="936" y="9"/>
                  </a:lnTo>
                  <a:lnTo>
                    <a:pt x="971" y="17"/>
                  </a:lnTo>
                  <a:lnTo>
                    <a:pt x="1004" y="30"/>
                  </a:lnTo>
                  <a:lnTo>
                    <a:pt x="1030" y="48"/>
                  </a:lnTo>
                  <a:lnTo>
                    <a:pt x="1052" y="70"/>
                  </a:lnTo>
                  <a:lnTo>
                    <a:pt x="1070" y="95"/>
                  </a:lnTo>
                  <a:lnTo>
                    <a:pt x="1082" y="124"/>
                  </a:lnTo>
                  <a:lnTo>
                    <a:pt x="1088" y="158"/>
                  </a:lnTo>
                  <a:lnTo>
                    <a:pt x="1089" y="195"/>
                  </a:lnTo>
                  <a:lnTo>
                    <a:pt x="1086" y="235"/>
                  </a:lnTo>
                  <a:lnTo>
                    <a:pt x="1079" y="278"/>
                  </a:lnTo>
                  <a:lnTo>
                    <a:pt x="1038" y="465"/>
                  </a:lnTo>
                  <a:lnTo>
                    <a:pt x="1030" y="500"/>
                  </a:lnTo>
                  <a:lnTo>
                    <a:pt x="1029" y="530"/>
                  </a:lnTo>
                  <a:lnTo>
                    <a:pt x="1035" y="555"/>
                  </a:lnTo>
                  <a:lnTo>
                    <a:pt x="1045" y="574"/>
                  </a:lnTo>
                  <a:lnTo>
                    <a:pt x="1058" y="587"/>
                  </a:lnTo>
                  <a:lnTo>
                    <a:pt x="1079" y="598"/>
                  </a:lnTo>
                  <a:lnTo>
                    <a:pt x="1103" y="602"/>
                  </a:lnTo>
                  <a:lnTo>
                    <a:pt x="1132" y="605"/>
                  </a:lnTo>
                  <a:lnTo>
                    <a:pt x="1165" y="602"/>
                  </a:lnTo>
                  <a:lnTo>
                    <a:pt x="1202" y="598"/>
                  </a:lnTo>
                  <a:lnTo>
                    <a:pt x="1240" y="587"/>
                  </a:lnTo>
                  <a:lnTo>
                    <a:pt x="1281" y="574"/>
                  </a:lnTo>
                  <a:lnTo>
                    <a:pt x="1324" y="558"/>
                  </a:lnTo>
                  <a:lnTo>
                    <a:pt x="1358" y="543"/>
                  </a:lnTo>
                  <a:lnTo>
                    <a:pt x="1327" y="701"/>
                  </a:lnTo>
                  <a:lnTo>
                    <a:pt x="1318" y="705"/>
                  </a:lnTo>
                  <a:lnTo>
                    <a:pt x="1264" y="729"/>
                  </a:lnTo>
                  <a:lnTo>
                    <a:pt x="1207" y="745"/>
                  </a:lnTo>
                  <a:lnTo>
                    <a:pt x="1153" y="755"/>
                  </a:lnTo>
                  <a:lnTo>
                    <a:pt x="1098" y="760"/>
                  </a:lnTo>
                  <a:lnTo>
                    <a:pt x="1055" y="757"/>
                  </a:lnTo>
                  <a:lnTo>
                    <a:pt x="1017" y="751"/>
                  </a:lnTo>
                  <a:lnTo>
                    <a:pt x="983" y="739"/>
                  </a:lnTo>
                  <a:lnTo>
                    <a:pt x="951" y="724"/>
                  </a:lnTo>
                  <a:lnTo>
                    <a:pt x="924" y="705"/>
                  </a:lnTo>
                  <a:lnTo>
                    <a:pt x="900" y="682"/>
                  </a:lnTo>
                  <a:lnTo>
                    <a:pt x="880" y="649"/>
                  </a:lnTo>
                  <a:lnTo>
                    <a:pt x="866" y="614"/>
                  </a:lnTo>
                  <a:lnTo>
                    <a:pt x="861" y="573"/>
                  </a:lnTo>
                  <a:lnTo>
                    <a:pt x="861" y="528"/>
                  </a:lnTo>
                  <a:lnTo>
                    <a:pt x="868" y="481"/>
                  </a:lnTo>
                  <a:lnTo>
                    <a:pt x="915" y="275"/>
                  </a:lnTo>
                  <a:lnTo>
                    <a:pt x="921" y="241"/>
                  </a:lnTo>
                  <a:lnTo>
                    <a:pt x="923" y="213"/>
                  </a:lnTo>
                  <a:lnTo>
                    <a:pt x="918" y="191"/>
                  </a:lnTo>
                  <a:lnTo>
                    <a:pt x="911" y="173"/>
                  </a:lnTo>
                  <a:lnTo>
                    <a:pt x="896" y="161"/>
                  </a:lnTo>
                  <a:lnTo>
                    <a:pt x="878" y="154"/>
                  </a:lnTo>
                  <a:lnTo>
                    <a:pt x="855" y="151"/>
                  </a:lnTo>
                  <a:lnTo>
                    <a:pt x="822" y="155"/>
                  </a:lnTo>
                  <a:lnTo>
                    <a:pt x="791" y="166"/>
                  </a:lnTo>
                  <a:lnTo>
                    <a:pt x="762" y="183"/>
                  </a:lnTo>
                  <a:lnTo>
                    <a:pt x="736" y="205"/>
                  </a:lnTo>
                  <a:lnTo>
                    <a:pt x="714" y="235"/>
                  </a:lnTo>
                  <a:lnTo>
                    <a:pt x="698" y="267"/>
                  </a:lnTo>
                  <a:lnTo>
                    <a:pt x="686" y="304"/>
                  </a:lnTo>
                  <a:lnTo>
                    <a:pt x="608" y="637"/>
                  </a:lnTo>
                  <a:lnTo>
                    <a:pt x="444" y="637"/>
                  </a:lnTo>
                  <a:lnTo>
                    <a:pt x="528" y="275"/>
                  </a:lnTo>
                  <a:lnTo>
                    <a:pt x="534" y="241"/>
                  </a:lnTo>
                  <a:lnTo>
                    <a:pt x="536" y="213"/>
                  </a:lnTo>
                  <a:lnTo>
                    <a:pt x="531" y="189"/>
                  </a:lnTo>
                  <a:lnTo>
                    <a:pt x="524" y="173"/>
                  </a:lnTo>
                  <a:lnTo>
                    <a:pt x="509" y="161"/>
                  </a:lnTo>
                  <a:lnTo>
                    <a:pt x="491" y="154"/>
                  </a:lnTo>
                  <a:lnTo>
                    <a:pt x="469" y="151"/>
                  </a:lnTo>
                  <a:lnTo>
                    <a:pt x="434" y="155"/>
                  </a:lnTo>
                  <a:lnTo>
                    <a:pt x="401" y="167"/>
                  </a:lnTo>
                  <a:lnTo>
                    <a:pt x="372" y="188"/>
                  </a:lnTo>
                  <a:lnTo>
                    <a:pt x="345" y="217"/>
                  </a:lnTo>
                  <a:lnTo>
                    <a:pt x="323" y="254"/>
                  </a:lnTo>
                  <a:lnTo>
                    <a:pt x="302" y="300"/>
                  </a:lnTo>
                  <a:lnTo>
                    <a:pt x="286" y="356"/>
                  </a:lnTo>
                  <a:lnTo>
                    <a:pt x="220" y="637"/>
                  </a:lnTo>
                  <a:lnTo>
                    <a:pt x="56" y="637"/>
                  </a:lnTo>
                  <a:lnTo>
                    <a:pt x="153" y="233"/>
                  </a:lnTo>
                  <a:lnTo>
                    <a:pt x="158" y="208"/>
                  </a:lnTo>
                  <a:lnTo>
                    <a:pt x="158" y="188"/>
                  </a:lnTo>
                  <a:lnTo>
                    <a:pt x="153" y="170"/>
                  </a:lnTo>
                  <a:lnTo>
                    <a:pt x="144" y="155"/>
                  </a:lnTo>
                  <a:lnTo>
                    <a:pt x="131" y="143"/>
                  </a:lnTo>
                  <a:lnTo>
                    <a:pt x="112" y="138"/>
                  </a:lnTo>
                  <a:lnTo>
                    <a:pt x="90" y="136"/>
                  </a:lnTo>
                  <a:lnTo>
                    <a:pt x="63" y="140"/>
                  </a:lnTo>
                  <a:lnTo>
                    <a:pt x="35" y="151"/>
                  </a:lnTo>
                  <a:lnTo>
                    <a:pt x="0" y="166"/>
                  </a:lnTo>
                  <a:lnTo>
                    <a:pt x="29" y="25"/>
                  </a:lnTo>
                  <a:lnTo>
                    <a:pt x="40" y="21"/>
                  </a:lnTo>
                  <a:lnTo>
                    <a:pt x="96" y="6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1671" y="1158"/>
              <a:ext cx="754" cy="788"/>
            </a:xfrm>
            <a:custGeom>
              <a:avLst/>
              <a:gdLst>
                <a:gd name="T0" fmla="*/ 339 w 754"/>
                <a:gd name="T1" fmla="*/ 121 h 788"/>
                <a:gd name="T2" fmla="*/ 276 w 754"/>
                <a:gd name="T3" fmla="*/ 143 h 788"/>
                <a:gd name="T4" fmla="*/ 226 w 754"/>
                <a:gd name="T5" fmla="*/ 183 h 788"/>
                <a:gd name="T6" fmla="*/ 190 w 754"/>
                <a:gd name="T7" fmla="*/ 233 h 788"/>
                <a:gd name="T8" fmla="*/ 167 w 754"/>
                <a:gd name="T9" fmla="*/ 295 h 788"/>
                <a:gd name="T10" fmla="*/ 153 w 754"/>
                <a:gd name="T11" fmla="*/ 394 h 788"/>
                <a:gd name="T12" fmla="*/ 167 w 754"/>
                <a:gd name="T13" fmla="*/ 493 h 788"/>
                <a:gd name="T14" fmla="*/ 190 w 754"/>
                <a:gd name="T15" fmla="*/ 555 h 788"/>
                <a:gd name="T16" fmla="*/ 226 w 754"/>
                <a:gd name="T17" fmla="*/ 607 h 788"/>
                <a:gd name="T18" fmla="*/ 276 w 754"/>
                <a:gd name="T19" fmla="*/ 646 h 788"/>
                <a:gd name="T20" fmla="*/ 339 w 754"/>
                <a:gd name="T21" fmla="*/ 667 h 788"/>
                <a:gd name="T22" fmla="*/ 413 w 754"/>
                <a:gd name="T23" fmla="*/ 667 h 788"/>
                <a:gd name="T24" fmla="*/ 478 w 754"/>
                <a:gd name="T25" fmla="*/ 646 h 788"/>
                <a:gd name="T26" fmla="*/ 528 w 754"/>
                <a:gd name="T27" fmla="*/ 607 h 788"/>
                <a:gd name="T28" fmla="*/ 564 w 754"/>
                <a:gd name="T29" fmla="*/ 555 h 788"/>
                <a:gd name="T30" fmla="*/ 587 w 754"/>
                <a:gd name="T31" fmla="*/ 493 h 788"/>
                <a:gd name="T32" fmla="*/ 601 w 754"/>
                <a:gd name="T33" fmla="*/ 394 h 788"/>
                <a:gd name="T34" fmla="*/ 587 w 754"/>
                <a:gd name="T35" fmla="*/ 295 h 788"/>
                <a:gd name="T36" fmla="*/ 564 w 754"/>
                <a:gd name="T37" fmla="*/ 233 h 788"/>
                <a:gd name="T38" fmla="*/ 528 w 754"/>
                <a:gd name="T39" fmla="*/ 183 h 788"/>
                <a:gd name="T40" fmla="*/ 478 w 754"/>
                <a:gd name="T41" fmla="*/ 143 h 788"/>
                <a:gd name="T42" fmla="*/ 413 w 754"/>
                <a:gd name="T43" fmla="*/ 121 h 788"/>
                <a:gd name="T44" fmla="*/ 376 w 754"/>
                <a:gd name="T45" fmla="*/ 0 h 788"/>
                <a:gd name="T46" fmla="*/ 489 w 754"/>
                <a:gd name="T47" fmla="*/ 14 h 788"/>
                <a:gd name="T48" fmla="*/ 582 w 754"/>
                <a:gd name="T49" fmla="*/ 54 h 788"/>
                <a:gd name="T50" fmla="*/ 655 w 754"/>
                <a:gd name="T51" fmla="*/ 113 h 788"/>
                <a:gd name="T52" fmla="*/ 710 w 754"/>
                <a:gd name="T53" fmla="*/ 191 h 788"/>
                <a:gd name="T54" fmla="*/ 742 w 754"/>
                <a:gd name="T55" fmla="*/ 285 h 788"/>
                <a:gd name="T56" fmla="*/ 754 w 754"/>
                <a:gd name="T57" fmla="*/ 394 h 788"/>
                <a:gd name="T58" fmla="*/ 742 w 754"/>
                <a:gd name="T59" fmla="*/ 503 h 788"/>
                <a:gd name="T60" fmla="*/ 710 w 754"/>
                <a:gd name="T61" fmla="*/ 599 h 788"/>
                <a:gd name="T62" fmla="*/ 655 w 754"/>
                <a:gd name="T63" fmla="*/ 677 h 788"/>
                <a:gd name="T64" fmla="*/ 582 w 754"/>
                <a:gd name="T65" fmla="*/ 736 h 788"/>
                <a:gd name="T66" fmla="*/ 489 w 754"/>
                <a:gd name="T67" fmla="*/ 775 h 788"/>
                <a:gd name="T68" fmla="*/ 376 w 754"/>
                <a:gd name="T69" fmla="*/ 788 h 788"/>
                <a:gd name="T70" fmla="*/ 266 w 754"/>
                <a:gd name="T71" fmla="*/ 775 h 788"/>
                <a:gd name="T72" fmla="*/ 173 w 754"/>
                <a:gd name="T73" fmla="*/ 736 h 788"/>
                <a:gd name="T74" fmla="*/ 99 w 754"/>
                <a:gd name="T75" fmla="*/ 677 h 788"/>
                <a:gd name="T76" fmla="*/ 44 w 754"/>
                <a:gd name="T77" fmla="*/ 599 h 788"/>
                <a:gd name="T78" fmla="*/ 12 w 754"/>
                <a:gd name="T79" fmla="*/ 503 h 788"/>
                <a:gd name="T80" fmla="*/ 0 w 754"/>
                <a:gd name="T81" fmla="*/ 394 h 788"/>
                <a:gd name="T82" fmla="*/ 12 w 754"/>
                <a:gd name="T83" fmla="*/ 285 h 788"/>
                <a:gd name="T84" fmla="*/ 44 w 754"/>
                <a:gd name="T85" fmla="*/ 191 h 788"/>
                <a:gd name="T86" fmla="*/ 99 w 754"/>
                <a:gd name="T87" fmla="*/ 113 h 788"/>
                <a:gd name="T88" fmla="*/ 173 w 754"/>
                <a:gd name="T89" fmla="*/ 54 h 788"/>
                <a:gd name="T90" fmla="*/ 266 w 754"/>
                <a:gd name="T91" fmla="*/ 14 h 788"/>
                <a:gd name="T92" fmla="*/ 376 w 754"/>
                <a:gd name="T9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4" h="788">
                  <a:moveTo>
                    <a:pt x="376" y="120"/>
                  </a:moveTo>
                  <a:lnTo>
                    <a:pt x="339" y="121"/>
                  </a:lnTo>
                  <a:lnTo>
                    <a:pt x="307" y="130"/>
                  </a:lnTo>
                  <a:lnTo>
                    <a:pt x="276" y="143"/>
                  </a:lnTo>
                  <a:lnTo>
                    <a:pt x="249" y="161"/>
                  </a:lnTo>
                  <a:lnTo>
                    <a:pt x="226" y="183"/>
                  </a:lnTo>
                  <a:lnTo>
                    <a:pt x="207" y="207"/>
                  </a:lnTo>
                  <a:lnTo>
                    <a:pt x="190" y="233"/>
                  </a:lnTo>
                  <a:lnTo>
                    <a:pt x="176" y="263"/>
                  </a:lnTo>
                  <a:lnTo>
                    <a:pt x="167" y="295"/>
                  </a:lnTo>
                  <a:lnTo>
                    <a:pt x="156" y="344"/>
                  </a:lnTo>
                  <a:lnTo>
                    <a:pt x="153" y="394"/>
                  </a:lnTo>
                  <a:lnTo>
                    <a:pt x="156" y="444"/>
                  </a:lnTo>
                  <a:lnTo>
                    <a:pt x="167" y="493"/>
                  </a:lnTo>
                  <a:lnTo>
                    <a:pt x="176" y="525"/>
                  </a:lnTo>
                  <a:lnTo>
                    <a:pt x="190" y="555"/>
                  </a:lnTo>
                  <a:lnTo>
                    <a:pt x="207" y="581"/>
                  </a:lnTo>
                  <a:lnTo>
                    <a:pt x="226" y="607"/>
                  </a:lnTo>
                  <a:lnTo>
                    <a:pt x="249" y="627"/>
                  </a:lnTo>
                  <a:lnTo>
                    <a:pt x="276" y="646"/>
                  </a:lnTo>
                  <a:lnTo>
                    <a:pt x="307" y="660"/>
                  </a:lnTo>
                  <a:lnTo>
                    <a:pt x="339" y="667"/>
                  </a:lnTo>
                  <a:lnTo>
                    <a:pt x="376" y="670"/>
                  </a:lnTo>
                  <a:lnTo>
                    <a:pt x="413" y="667"/>
                  </a:lnTo>
                  <a:lnTo>
                    <a:pt x="447" y="660"/>
                  </a:lnTo>
                  <a:lnTo>
                    <a:pt x="478" y="646"/>
                  </a:lnTo>
                  <a:lnTo>
                    <a:pt x="505" y="627"/>
                  </a:lnTo>
                  <a:lnTo>
                    <a:pt x="528" y="607"/>
                  </a:lnTo>
                  <a:lnTo>
                    <a:pt x="548" y="581"/>
                  </a:lnTo>
                  <a:lnTo>
                    <a:pt x="564" y="555"/>
                  </a:lnTo>
                  <a:lnTo>
                    <a:pt x="577" y="525"/>
                  </a:lnTo>
                  <a:lnTo>
                    <a:pt x="587" y="493"/>
                  </a:lnTo>
                  <a:lnTo>
                    <a:pt x="598" y="444"/>
                  </a:lnTo>
                  <a:lnTo>
                    <a:pt x="601" y="394"/>
                  </a:lnTo>
                  <a:lnTo>
                    <a:pt x="598" y="344"/>
                  </a:lnTo>
                  <a:lnTo>
                    <a:pt x="587" y="295"/>
                  </a:lnTo>
                  <a:lnTo>
                    <a:pt x="577" y="263"/>
                  </a:lnTo>
                  <a:lnTo>
                    <a:pt x="564" y="233"/>
                  </a:lnTo>
                  <a:lnTo>
                    <a:pt x="548" y="207"/>
                  </a:lnTo>
                  <a:lnTo>
                    <a:pt x="528" y="183"/>
                  </a:lnTo>
                  <a:lnTo>
                    <a:pt x="505" y="161"/>
                  </a:lnTo>
                  <a:lnTo>
                    <a:pt x="478" y="143"/>
                  </a:lnTo>
                  <a:lnTo>
                    <a:pt x="447" y="130"/>
                  </a:lnTo>
                  <a:lnTo>
                    <a:pt x="413" y="121"/>
                  </a:lnTo>
                  <a:lnTo>
                    <a:pt x="376" y="120"/>
                  </a:lnTo>
                  <a:close/>
                  <a:moveTo>
                    <a:pt x="376" y="0"/>
                  </a:moveTo>
                  <a:lnTo>
                    <a:pt x="434" y="5"/>
                  </a:lnTo>
                  <a:lnTo>
                    <a:pt x="489" y="14"/>
                  </a:lnTo>
                  <a:lnTo>
                    <a:pt x="537" y="31"/>
                  </a:lnTo>
                  <a:lnTo>
                    <a:pt x="582" y="54"/>
                  </a:lnTo>
                  <a:lnTo>
                    <a:pt x="620" y="80"/>
                  </a:lnTo>
                  <a:lnTo>
                    <a:pt x="655" y="113"/>
                  </a:lnTo>
                  <a:lnTo>
                    <a:pt x="685" y="149"/>
                  </a:lnTo>
                  <a:lnTo>
                    <a:pt x="710" y="191"/>
                  </a:lnTo>
                  <a:lnTo>
                    <a:pt x="729" y="236"/>
                  </a:lnTo>
                  <a:lnTo>
                    <a:pt x="742" y="285"/>
                  </a:lnTo>
                  <a:lnTo>
                    <a:pt x="751" y="338"/>
                  </a:lnTo>
                  <a:lnTo>
                    <a:pt x="754" y="394"/>
                  </a:lnTo>
                  <a:lnTo>
                    <a:pt x="751" y="450"/>
                  </a:lnTo>
                  <a:lnTo>
                    <a:pt x="742" y="503"/>
                  </a:lnTo>
                  <a:lnTo>
                    <a:pt x="729" y="553"/>
                  </a:lnTo>
                  <a:lnTo>
                    <a:pt x="710" y="599"/>
                  </a:lnTo>
                  <a:lnTo>
                    <a:pt x="685" y="640"/>
                  </a:lnTo>
                  <a:lnTo>
                    <a:pt x="655" y="677"/>
                  </a:lnTo>
                  <a:lnTo>
                    <a:pt x="620" y="710"/>
                  </a:lnTo>
                  <a:lnTo>
                    <a:pt x="582" y="736"/>
                  </a:lnTo>
                  <a:lnTo>
                    <a:pt x="537" y="758"/>
                  </a:lnTo>
                  <a:lnTo>
                    <a:pt x="489" y="775"/>
                  </a:lnTo>
                  <a:lnTo>
                    <a:pt x="434" y="785"/>
                  </a:lnTo>
                  <a:lnTo>
                    <a:pt x="376" y="788"/>
                  </a:lnTo>
                  <a:lnTo>
                    <a:pt x="319" y="785"/>
                  </a:lnTo>
                  <a:lnTo>
                    <a:pt x="266" y="775"/>
                  </a:lnTo>
                  <a:lnTo>
                    <a:pt x="217" y="758"/>
                  </a:lnTo>
                  <a:lnTo>
                    <a:pt x="173" y="736"/>
                  </a:lnTo>
                  <a:lnTo>
                    <a:pt x="133" y="710"/>
                  </a:lnTo>
                  <a:lnTo>
                    <a:pt x="99" y="677"/>
                  </a:lnTo>
                  <a:lnTo>
                    <a:pt x="69" y="640"/>
                  </a:lnTo>
                  <a:lnTo>
                    <a:pt x="44" y="599"/>
                  </a:lnTo>
                  <a:lnTo>
                    <a:pt x="25" y="553"/>
                  </a:lnTo>
                  <a:lnTo>
                    <a:pt x="12" y="503"/>
                  </a:lnTo>
                  <a:lnTo>
                    <a:pt x="3" y="450"/>
                  </a:lnTo>
                  <a:lnTo>
                    <a:pt x="0" y="394"/>
                  </a:lnTo>
                  <a:lnTo>
                    <a:pt x="3" y="338"/>
                  </a:lnTo>
                  <a:lnTo>
                    <a:pt x="12" y="285"/>
                  </a:lnTo>
                  <a:lnTo>
                    <a:pt x="25" y="236"/>
                  </a:lnTo>
                  <a:lnTo>
                    <a:pt x="44" y="191"/>
                  </a:lnTo>
                  <a:lnTo>
                    <a:pt x="69" y="149"/>
                  </a:lnTo>
                  <a:lnTo>
                    <a:pt x="99" y="113"/>
                  </a:lnTo>
                  <a:lnTo>
                    <a:pt x="133" y="80"/>
                  </a:lnTo>
                  <a:lnTo>
                    <a:pt x="173" y="54"/>
                  </a:lnTo>
                  <a:lnTo>
                    <a:pt x="217" y="31"/>
                  </a:lnTo>
                  <a:lnTo>
                    <a:pt x="266" y="14"/>
                  </a:lnTo>
                  <a:lnTo>
                    <a:pt x="319" y="5"/>
                  </a:lnTo>
                  <a:lnTo>
                    <a:pt x="3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84829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  <p:sldLayoutId id="2147484318" r:id="rId15"/>
    <p:sldLayoutId id="2147484319" r:id="rId16"/>
    <p:sldLayoutId id="2147484320" r:id="rId17"/>
    <p:sldLayoutId id="2147484321" r:id="rId18"/>
    <p:sldLayoutId id="2147484322" r:id="rId19"/>
    <p:sldLayoutId id="2147484323" r:id="rId20"/>
    <p:sldLayoutId id="2147484324" r:id="rId21"/>
    <p:sldLayoutId id="2147484325" r:id="rId22"/>
    <p:sldLayoutId id="2147484326" r:id="rId23"/>
    <p:sldLayoutId id="2147484327" r:id="rId24"/>
    <p:sldLayoutId id="2147484328" r:id="rId25"/>
    <p:sldLayoutId id="2147484329" r:id="rId26"/>
    <p:sldLayoutId id="2147484330" r:id="rId27"/>
    <p:sldLayoutId id="2147484331" r:id="rId28"/>
    <p:sldLayoutId id="2147484332" r:id="rId29"/>
    <p:sldLayoutId id="2147484333" r:id="rId30"/>
    <p:sldLayoutId id="2147484334" r:id="rId31"/>
    <p:sldLayoutId id="2147484335" r:id="rId32"/>
    <p:sldLayoutId id="2147484336" r:id="rId33"/>
    <p:sldLayoutId id="2147484337" r:id="rId34"/>
    <p:sldLayoutId id="2147484338" r:id="rId35"/>
    <p:sldLayoutId id="2147484339" r:id="rId36"/>
    <p:sldLayoutId id="2147484340" r:id="rId37"/>
    <p:sldLayoutId id="2147484341" r:id="rId38"/>
    <p:sldLayoutId id="2147484342" r:id="rId39"/>
    <p:sldLayoutId id="2147484343" r:id="rId40"/>
    <p:sldLayoutId id="2147484344" r:id="rId41"/>
    <p:sldLayoutId id="2147484345" r:id="rId42"/>
    <p:sldLayoutId id="2147484346" r:id="rId43"/>
    <p:sldLayoutId id="2147484347" r:id="rId44"/>
    <p:sldLayoutId id="2147484348" r:id="rId45"/>
    <p:sldLayoutId id="2147484349" r:id="rId46"/>
    <p:sldLayoutId id="2147484350" r:id="rId47"/>
    <p:sldLayoutId id="2147484351" r:id="rId48"/>
  </p:sldLayoutIdLst>
  <p:txStyles>
    <p:titleStyle>
      <a:lvl1pPr algn="l" defTabSz="914378" rtl="0" eaLnBrk="1" latinLnBrk="0" hangingPunct="1"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176209" indent="-176209" algn="l" defTabSz="914378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360354" indent="-184145" algn="l" defTabSz="914378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6209" indent="-176209" algn="l" defTabSz="914378" rtl="0" eaLnBrk="1" latinLnBrk="0" hangingPunct="1">
        <a:spcBef>
          <a:spcPts val="1200"/>
        </a:spcBef>
        <a:buFont typeface="+mj-lt"/>
        <a:buAutoNum type="arabicParenR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6209" indent="-176209" algn="l" defTabSz="914378" rtl="0" eaLnBrk="1" latinLnBrk="0" hangingPunct="1">
        <a:spcBef>
          <a:spcPts val="1200"/>
        </a:spcBef>
        <a:buFont typeface="+mj-lt"/>
        <a:buAutoNum type="alphaLcParenR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999" y="519113"/>
            <a:ext cx="8425225" cy="7087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223963"/>
            <a:ext cx="8425225" cy="3562350"/>
          </a:xfrm>
          <a:prstGeom prst="rect">
            <a:avLst/>
          </a:prstGeom>
        </p:spPr>
        <p:txBody>
          <a:bodyPr vert="horz" lIns="0" tIns="0" rIns="0" bIns="0" spcCol="28800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8775" y="356107"/>
            <a:ext cx="196056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>
            <a:spLocks noChangeAspect="1"/>
          </p:cNvSpPr>
          <p:nvPr userDrawn="1"/>
        </p:nvSpPr>
        <p:spPr>
          <a:xfrm>
            <a:off x="4716016" y="3147814"/>
            <a:ext cx="0" cy="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1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67" r:id="rId12"/>
    <p:sldLayoutId id="2147484368" r:id="rId13"/>
    <p:sldLayoutId id="2147484369" r:id="rId14"/>
    <p:sldLayoutId id="2147484370" r:id="rId15"/>
    <p:sldLayoutId id="2147484371" r:id="rId16"/>
    <p:sldLayoutId id="2147484372" r:id="rId17"/>
    <p:sldLayoutId id="2147484373" r:id="rId18"/>
    <p:sldLayoutId id="2147484374" r:id="rId19"/>
    <p:sldLayoutId id="2147484375" r:id="rId20"/>
    <p:sldLayoutId id="2147484376" r:id="rId21"/>
    <p:sldLayoutId id="2147484377" r:id="rId22"/>
  </p:sldLayoutIdLst>
  <p:hf sldNum="0" hdr="0" ftr="0" dt="0"/>
  <p:txStyles>
    <p:titleStyle>
      <a:lvl1pPr algn="l" defTabSz="914411" rtl="0" eaLnBrk="1" latinLnBrk="0" hangingPunct="1">
        <a:lnSpc>
          <a:spcPct val="100000"/>
        </a:lnSpc>
        <a:spcBef>
          <a:spcPts val="300"/>
        </a:spcBef>
        <a:buNone/>
        <a:defRPr sz="1600" b="1" kern="1200" cap="none" spc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-133202" algn="l" defTabSz="914411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25483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Tx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160338" indent="-160338" algn="l" defTabSz="914411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Font typeface="Arial" pitchFamily="34" charset="0"/>
        <a:buChar char="•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314325" indent="-153988" algn="l" defTabSz="914411" rtl="0" eaLnBrk="1" latinLnBrk="0" hangingPunct="1">
        <a:lnSpc>
          <a:spcPct val="100000"/>
        </a:lnSpc>
        <a:spcBef>
          <a:spcPts val="300"/>
        </a:spcBef>
        <a:buFont typeface="Century Gothic" pitchFamily="34" charset="0"/>
        <a:buChar char="−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515938" indent="-195263" algn="l" defTabSz="914411" rtl="0" eaLnBrk="1" latinLnBrk="0" hangingPunct="1">
        <a:lnSpc>
          <a:spcPct val="100000"/>
        </a:lnSpc>
        <a:spcBef>
          <a:spcPts val="300"/>
        </a:spcBef>
        <a:buFont typeface="Century Gothic" pitchFamily="34" charset="0"/>
        <a:buChar char="−"/>
        <a:defRPr sz="1200" b="0" kern="1200" cap="none" baseline="0">
          <a:solidFill>
            <a:schemeClr val="tx2"/>
          </a:solidFill>
          <a:latin typeface="+mn-lt"/>
          <a:ea typeface="+mn-ea"/>
          <a:cs typeface="+mn-cs"/>
        </a:defRPr>
      </a:lvl5pPr>
      <a:lvl6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5" orient="horz" pos="214">
          <p15:clr>
            <a:srgbClr val="F26B43"/>
          </p15:clr>
        </p15:guide>
        <p15:guide id="11" orient="horz" pos="771">
          <p15:clr>
            <a:srgbClr val="F26B43"/>
          </p15:clr>
        </p15:guide>
        <p15:guide id="12" orient="horz" pos="327">
          <p15:clr>
            <a:srgbClr val="F26B43"/>
          </p15:clr>
        </p15:guide>
        <p15:guide id="14" orient="horz" pos="891">
          <p15:clr>
            <a:srgbClr val="F26B43"/>
          </p15:clr>
        </p15:guide>
        <p15:guide id="16" orient="horz" pos="1447">
          <p15:clr>
            <a:srgbClr val="F26B43"/>
          </p15:clr>
        </p15:guide>
        <p15:guide id="18" orient="horz" pos="3016">
          <p15:clr>
            <a:srgbClr val="F26B43"/>
          </p15:clr>
        </p15:guide>
        <p15:guide id="19" orient="horz" pos="1335">
          <p15:clr>
            <a:srgbClr val="F26B43"/>
          </p15:clr>
        </p15:guide>
        <p15:guide id="20" orient="horz" pos="1894">
          <p15:clr>
            <a:srgbClr val="F26B43"/>
          </p15:clr>
        </p15:guide>
        <p15:guide id="21" orient="horz" pos="2012">
          <p15:clr>
            <a:srgbClr val="F26B43"/>
          </p15:clr>
        </p15:guide>
        <p15:guide id="22" orient="horz" pos="2456">
          <p15:clr>
            <a:srgbClr val="F26B43"/>
          </p15:clr>
        </p15:guide>
        <p15:guide id="23" orient="horz" pos="2570">
          <p15:clr>
            <a:srgbClr val="F26B43"/>
          </p15:clr>
        </p15:guide>
        <p15:guide id="24" pos="1461">
          <p15:clr>
            <a:srgbClr val="F26B43"/>
          </p15:clr>
        </p15:guide>
        <p15:guide id="25" pos="1573">
          <p15:clr>
            <a:srgbClr val="F26B43"/>
          </p15:clr>
        </p15:guide>
        <p15:guide id="26" pos="2812">
          <p15:clr>
            <a:srgbClr val="F26B43"/>
          </p15:clr>
        </p15:guide>
        <p15:guide id="27" pos="2938">
          <p15:clr>
            <a:srgbClr val="F26B43"/>
          </p15:clr>
        </p15:guide>
        <p15:guide id="28" pos="4178">
          <p15:clr>
            <a:srgbClr val="F26B43"/>
          </p15:clr>
        </p15:guide>
        <p15:guide id="29" pos="429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999" y="519113"/>
            <a:ext cx="8425225" cy="7087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223963"/>
            <a:ext cx="8425225" cy="3562350"/>
          </a:xfrm>
          <a:prstGeom prst="rect">
            <a:avLst/>
          </a:prstGeom>
        </p:spPr>
        <p:txBody>
          <a:bodyPr vert="horz" lIns="0" tIns="0" rIns="0" bIns="0" spcCol="28800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8775" y="356107"/>
            <a:ext cx="196056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>
            <a:spLocks noChangeAspect="1"/>
          </p:cNvSpPr>
          <p:nvPr userDrawn="1"/>
        </p:nvSpPr>
        <p:spPr>
          <a:xfrm>
            <a:off x="4716016" y="3147814"/>
            <a:ext cx="0" cy="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1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  <p:sldLayoutId id="2147484393" r:id="rId12"/>
    <p:sldLayoutId id="2147484394" r:id="rId13"/>
    <p:sldLayoutId id="2147484395" r:id="rId14"/>
    <p:sldLayoutId id="2147484396" r:id="rId15"/>
    <p:sldLayoutId id="2147484397" r:id="rId16"/>
    <p:sldLayoutId id="2147484398" r:id="rId17"/>
    <p:sldLayoutId id="2147484399" r:id="rId18"/>
    <p:sldLayoutId id="2147484400" r:id="rId19"/>
    <p:sldLayoutId id="2147484401" r:id="rId20"/>
    <p:sldLayoutId id="2147484402" r:id="rId21"/>
    <p:sldLayoutId id="2147484403" r:id="rId22"/>
  </p:sldLayoutIdLst>
  <p:hf hdr="0" ftr="0" dt="0"/>
  <p:txStyles>
    <p:titleStyle>
      <a:lvl1pPr algn="l" defTabSz="914411" rtl="0" eaLnBrk="1" latinLnBrk="0" hangingPunct="1">
        <a:lnSpc>
          <a:spcPct val="100000"/>
        </a:lnSpc>
        <a:spcBef>
          <a:spcPts val="300"/>
        </a:spcBef>
        <a:buNone/>
        <a:defRPr sz="1600" b="1" kern="1200" cap="none" spc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-133202" algn="l" defTabSz="914411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25483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Tx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160338" indent="-160338" algn="l" defTabSz="914411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Font typeface="Arial" pitchFamily="34" charset="0"/>
        <a:buChar char="•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314325" indent="-153988" algn="l" defTabSz="914411" rtl="0" eaLnBrk="1" latinLnBrk="0" hangingPunct="1">
        <a:lnSpc>
          <a:spcPct val="100000"/>
        </a:lnSpc>
        <a:spcBef>
          <a:spcPts val="300"/>
        </a:spcBef>
        <a:buFont typeface="Century Gothic" pitchFamily="34" charset="0"/>
        <a:buChar char="−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515938" indent="-195263" algn="l" defTabSz="914411" rtl="0" eaLnBrk="1" latinLnBrk="0" hangingPunct="1">
        <a:lnSpc>
          <a:spcPct val="100000"/>
        </a:lnSpc>
        <a:spcBef>
          <a:spcPts val="300"/>
        </a:spcBef>
        <a:buFont typeface="Century Gothic" pitchFamily="34" charset="0"/>
        <a:buChar char="−"/>
        <a:defRPr sz="1200" b="0" kern="1200" cap="none" baseline="0">
          <a:solidFill>
            <a:schemeClr val="tx2"/>
          </a:solidFill>
          <a:latin typeface="+mn-lt"/>
          <a:ea typeface="+mn-ea"/>
          <a:cs typeface="+mn-cs"/>
        </a:defRPr>
      </a:lvl5pPr>
      <a:lvl6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3625" indent="-133202" algn="l" defTabSz="914411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5" orient="horz" pos="214">
          <p15:clr>
            <a:srgbClr val="F26B43"/>
          </p15:clr>
        </p15:guide>
        <p15:guide id="11" orient="horz" pos="771">
          <p15:clr>
            <a:srgbClr val="F26B43"/>
          </p15:clr>
        </p15:guide>
        <p15:guide id="12" orient="horz" pos="327">
          <p15:clr>
            <a:srgbClr val="F26B43"/>
          </p15:clr>
        </p15:guide>
        <p15:guide id="14" orient="horz" pos="891">
          <p15:clr>
            <a:srgbClr val="F26B43"/>
          </p15:clr>
        </p15:guide>
        <p15:guide id="16" orient="horz" pos="1447">
          <p15:clr>
            <a:srgbClr val="F26B43"/>
          </p15:clr>
        </p15:guide>
        <p15:guide id="18" orient="horz" pos="3016">
          <p15:clr>
            <a:srgbClr val="F26B43"/>
          </p15:clr>
        </p15:guide>
        <p15:guide id="19" orient="horz" pos="1335">
          <p15:clr>
            <a:srgbClr val="F26B43"/>
          </p15:clr>
        </p15:guide>
        <p15:guide id="20" orient="horz" pos="1894">
          <p15:clr>
            <a:srgbClr val="F26B43"/>
          </p15:clr>
        </p15:guide>
        <p15:guide id="21" orient="horz" pos="2012">
          <p15:clr>
            <a:srgbClr val="F26B43"/>
          </p15:clr>
        </p15:guide>
        <p15:guide id="22" orient="horz" pos="2456">
          <p15:clr>
            <a:srgbClr val="F26B43"/>
          </p15:clr>
        </p15:guide>
        <p15:guide id="23" orient="horz" pos="2570">
          <p15:clr>
            <a:srgbClr val="F26B43"/>
          </p15:clr>
        </p15:guide>
        <p15:guide id="24" pos="1461">
          <p15:clr>
            <a:srgbClr val="F26B43"/>
          </p15:clr>
        </p15:guide>
        <p15:guide id="25" pos="1573">
          <p15:clr>
            <a:srgbClr val="F26B43"/>
          </p15:clr>
        </p15:guide>
        <p15:guide id="26" pos="2812">
          <p15:clr>
            <a:srgbClr val="F26B43"/>
          </p15:clr>
        </p15:guide>
        <p15:guide id="27" pos="2938">
          <p15:clr>
            <a:srgbClr val="F26B43"/>
          </p15:clr>
        </p15:guide>
        <p15:guide id="28" pos="4178">
          <p15:clr>
            <a:srgbClr val="F26B43"/>
          </p15:clr>
        </p15:guide>
        <p15:guide id="29" pos="4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0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shutterstock_1011389531.mov">
            <a:hlinkClick r:id="" action="ppaction://media"/>
            <a:extLst>
              <a:ext uri="{FF2B5EF4-FFF2-40B4-BE49-F238E27FC236}">
                <a16:creationId xmlns:a16="http://schemas.microsoft.com/office/drawing/2014/main" id="{5D665D62-25DC-5240-AD9C-36E1827670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DDA3407-F387-EB4D-9CA5-934C520D3DDC}"/>
              </a:ext>
            </a:extLst>
          </p:cNvPr>
          <p:cNvSpPr/>
          <p:nvPr/>
        </p:nvSpPr>
        <p:spPr>
          <a:xfrm>
            <a:off x="0" y="0"/>
            <a:ext cx="9127402" cy="5143500"/>
          </a:xfrm>
          <a:prstGeom prst="rect">
            <a:avLst/>
          </a:prstGeom>
          <a:gradFill>
            <a:gsLst>
              <a:gs pos="0">
                <a:schemeClr val="accent2">
                  <a:alpha val="58000"/>
                </a:schemeClr>
              </a:gs>
              <a:gs pos="54000">
                <a:schemeClr val="accent2">
                  <a:alpha val="60000"/>
                </a:schemeClr>
              </a:gs>
              <a:gs pos="99000">
                <a:schemeClr val="accent1">
                  <a:alpha val="4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509765-8E36-4945-9542-5D27DC716CA7}"/>
              </a:ext>
            </a:extLst>
          </p:cNvPr>
          <p:cNvSpPr txBox="1"/>
          <p:nvPr/>
        </p:nvSpPr>
        <p:spPr>
          <a:xfrm>
            <a:off x="1791505" y="1899987"/>
            <a:ext cx="554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KIDS THESE DAYS</a:t>
            </a:r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559D8B6B-A621-A940-AE67-7282FCD220F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0C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E61159-15E5-9A4A-8525-A9E767ACA0C1}"/>
              </a:ext>
            </a:extLst>
          </p:cNvPr>
          <p:cNvGrpSpPr>
            <a:grpSpLocks noChangeAspect="1"/>
          </p:cNvGrpSpPr>
          <p:nvPr/>
        </p:nvGrpSpPr>
        <p:grpSpPr>
          <a:xfrm>
            <a:off x="4586145" y="2509686"/>
            <a:ext cx="1603826" cy="494112"/>
            <a:chOff x="5043330" y="2582427"/>
            <a:chExt cx="2714033" cy="836158"/>
          </a:xfrm>
        </p:grpSpPr>
        <p:pic>
          <p:nvPicPr>
            <p:cNvPr id="47" name="logo graphic">
              <a:extLst>
                <a:ext uri="{FF2B5EF4-FFF2-40B4-BE49-F238E27FC236}">
                  <a16:creationId xmlns:a16="http://schemas.microsoft.com/office/drawing/2014/main" id="{95C7144C-D4D7-ED46-A878-5BB3FC4F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48" name="letters">
              <a:extLst>
                <a:ext uri="{FF2B5EF4-FFF2-40B4-BE49-F238E27FC236}">
                  <a16:creationId xmlns:a16="http://schemas.microsoft.com/office/drawing/2014/main" id="{50821690-E567-4343-BA6D-A80BCB390355}"/>
                </a:ext>
              </a:extLst>
            </p:cNvPr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rgbClr val="FFFFFF"/>
            </a:solidFill>
          </p:grpSpPr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3BAB81F8-1653-9A4B-A3C3-DDBEBBADF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565A3A2A-E1BB-2944-803F-D8AD3E8843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Freeform 8">
                <a:extLst>
                  <a:ext uri="{FF2B5EF4-FFF2-40B4-BE49-F238E27FC236}">
                    <a16:creationId xmlns:a16="http://schemas.microsoft.com/office/drawing/2014/main" id="{95E1E540-3787-884B-927A-6C05C433B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Freeform 9">
                <a:extLst>
                  <a:ext uri="{FF2B5EF4-FFF2-40B4-BE49-F238E27FC236}">
                    <a16:creationId xmlns:a16="http://schemas.microsoft.com/office/drawing/2014/main" id="{4B2E9F7B-8F76-5E4D-88AB-36C48BE0BD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243E2B5A-8183-824D-8C0F-1B1566B891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4" name="Freeform 11">
                <a:extLst>
                  <a:ext uri="{FF2B5EF4-FFF2-40B4-BE49-F238E27FC236}">
                    <a16:creationId xmlns:a16="http://schemas.microsoft.com/office/drawing/2014/main" id="{D7015B08-50B8-E648-B49A-A963968B6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reeform 12">
                <a:extLst>
                  <a:ext uri="{FF2B5EF4-FFF2-40B4-BE49-F238E27FC236}">
                    <a16:creationId xmlns:a16="http://schemas.microsoft.com/office/drawing/2014/main" id="{4DAC24DD-B10E-DE41-983E-C87862B56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6" name="Freeform 13">
                <a:extLst>
                  <a:ext uri="{FF2B5EF4-FFF2-40B4-BE49-F238E27FC236}">
                    <a16:creationId xmlns:a16="http://schemas.microsoft.com/office/drawing/2014/main" id="{46B3B380-E1B0-A14A-90BB-0C5B1B99A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Freeform 14">
                <a:extLst>
                  <a:ext uri="{FF2B5EF4-FFF2-40B4-BE49-F238E27FC236}">
                    <a16:creationId xmlns:a16="http://schemas.microsoft.com/office/drawing/2014/main" id="{C4DF9B96-5EE8-7D4A-8AA9-55FA583BD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F39AB38-E70D-9743-870B-4316F79A9709}"/>
              </a:ext>
            </a:extLst>
          </p:cNvPr>
          <p:cNvSpPr/>
          <p:nvPr/>
        </p:nvSpPr>
        <p:spPr>
          <a:xfrm>
            <a:off x="2686422" y="2618243"/>
            <a:ext cx="18611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BROUGHT TO YOU BY: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D0C4B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47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1F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A9F007-8089-4547-A264-BC51342BF9E2}"/>
              </a:ext>
            </a:extLst>
          </p:cNvPr>
          <p:cNvSpPr/>
          <p:nvPr/>
        </p:nvSpPr>
        <p:spPr>
          <a:xfrm rot="10800000">
            <a:off x="4519924" y="-1"/>
            <a:ext cx="4624075" cy="5143500"/>
          </a:xfrm>
          <a:prstGeom prst="rect">
            <a:avLst/>
          </a:prstGeom>
          <a:solidFill>
            <a:srgbClr val="3B1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8AABF9-CAA8-4646-B3C1-2C5C6B58D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304" y="1267477"/>
            <a:ext cx="2588231" cy="219924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1607CA0-B568-F446-894E-3C775F595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87555" y="2309536"/>
            <a:ext cx="2691239" cy="22867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F90146-A5BD-004C-8B65-6947CEEB08BA}"/>
              </a:ext>
            </a:extLst>
          </p:cNvPr>
          <p:cNvGrpSpPr/>
          <p:nvPr/>
        </p:nvGrpSpPr>
        <p:grpSpPr>
          <a:xfrm>
            <a:off x="5355" y="48104"/>
            <a:ext cx="2790779" cy="5095396"/>
            <a:chOff x="5354" y="48103"/>
            <a:chExt cx="2790779" cy="50953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6A8D71-F214-4D7F-BD96-A0C6B1F09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4" y="48103"/>
              <a:ext cx="2790779" cy="24933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372840-0729-4A61-9A29-B258DC889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36" y="2541470"/>
              <a:ext cx="2709497" cy="2602029"/>
            </a:xfrm>
            <a:prstGeom prst="rect">
              <a:avLst/>
            </a:prstGeom>
          </p:spPr>
        </p:pic>
      </p:grpSp>
      <p:sp>
        <p:nvSpPr>
          <p:cNvPr id="16" name="Frame 15">
            <a:extLst>
              <a:ext uri="{FF2B5EF4-FFF2-40B4-BE49-F238E27FC236}">
                <a16:creationId xmlns:a16="http://schemas.microsoft.com/office/drawing/2014/main" id="{34B1554F-0776-BD4A-B8DA-684B3815742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993F83ED-71A3-8345-9EC0-7A4D09C78E43}"/>
              </a:ext>
            </a:extLst>
          </p:cNvPr>
          <p:cNvSpPr txBox="1">
            <a:spLocks/>
          </p:cNvSpPr>
          <p:nvPr/>
        </p:nvSpPr>
        <p:spPr>
          <a:xfrm>
            <a:off x="3064724" y="489141"/>
            <a:ext cx="3774941" cy="35599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11" rtl="0" eaLnBrk="1" latinLnBrk="0" hangingPunct="1">
              <a:lnSpc>
                <a:spcPct val="100000"/>
              </a:lnSpc>
              <a:spcBef>
                <a:spcPts val="300"/>
              </a:spcBef>
              <a:buNone/>
              <a:defRPr sz="1600" b="1" kern="1200" cap="none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>
                <a:solidFill>
                  <a:schemeClr val="bg1"/>
                </a:solidFill>
                <a:latin typeface="Gotham Book" panose="02000504050000020004" pitchFamily="2" charset="0"/>
              </a:rPr>
              <a:t>TV IS A SHARED EXPERIENCE</a:t>
            </a:r>
          </a:p>
        </p:txBody>
      </p:sp>
      <p:sp>
        <p:nvSpPr>
          <p:cNvPr id="20" name="Speech Bubble: Rectangle 23">
            <a:extLst>
              <a:ext uri="{FF2B5EF4-FFF2-40B4-BE49-F238E27FC236}">
                <a16:creationId xmlns:a16="http://schemas.microsoft.com/office/drawing/2014/main" id="{2DB27564-69D3-0B48-B181-A6B6AF15F286}"/>
              </a:ext>
            </a:extLst>
          </p:cNvPr>
          <p:cNvSpPr/>
          <p:nvPr/>
        </p:nvSpPr>
        <p:spPr>
          <a:xfrm>
            <a:off x="6049235" y="2614486"/>
            <a:ext cx="2367879" cy="1200329"/>
          </a:xfrm>
          <a:prstGeom prst="wedgeRectCallout">
            <a:avLst>
              <a:gd name="adj1" fmla="val 58613"/>
              <a:gd name="adj2" fmla="val 24004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514337"/>
            <a:r>
              <a:rPr lang="en-IE" dirty="0">
                <a:solidFill>
                  <a:schemeClr val="bg1"/>
                </a:solidFill>
                <a:latin typeface="Gotham Book" panose="02000504050000020004" pitchFamily="2" charset="0"/>
              </a:rPr>
              <a:t>They watch TV with their families, their dog, with a cup of tea on tablets etc. </a:t>
            </a:r>
          </a:p>
        </p:txBody>
      </p:sp>
      <p:sp>
        <p:nvSpPr>
          <p:cNvPr id="21" name="Speech Bubble: Rectangle 23">
            <a:extLst>
              <a:ext uri="{FF2B5EF4-FFF2-40B4-BE49-F238E27FC236}">
                <a16:creationId xmlns:a16="http://schemas.microsoft.com/office/drawing/2014/main" id="{FE0B0105-A276-994F-8C9E-C75FD935C0C4}"/>
              </a:ext>
            </a:extLst>
          </p:cNvPr>
          <p:cNvSpPr/>
          <p:nvPr/>
        </p:nvSpPr>
        <p:spPr>
          <a:xfrm>
            <a:off x="3299324" y="1455626"/>
            <a:ext cx="2234190" cy="1477328"/>
          </a:xfrm>
          <a:prstGeom prst="wedgeRectCallout">
            <a:avLst>
              <a:gd name="adj1" fmla="val -59050"/>
              <a:gd name="adj2" fmla="val 19684"/>
            </a:avLst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514337"/>
            <a:r>
              <a:rPr lang="en-IE" dirty="0">
                <a:solidFill>
                  <a:schemeClr val="bg1"/>
                </a:solidFill>
                <a:latin typeface="Gotham Book" panose="02000504050000020004" pitchFamily="2" charset="0"/>
              </a:rPr>
              <a:t>“I just watch whatever’s on I don’t really mind I just like sitting with my family.”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9FF26-C178-4D9C-902C-596EE3B39F0E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706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CFF067E-FB45-4D60-9826-37C905BA22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5717713"/>
              </p:ext>
            </p:extLst>
          </p:nvPr>
        </p:nvGraphicFramePr>
        <p:xfrm>
          <a:off x="5171488" y="782075"/>
          <a:ext cx="3296823" cy="329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306AD4-37FD-4DD3-B7D5-15272E0523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0841"/>
              </p:ext>
            </p:extLst>
          </p:nvPr>
        </p:nvGraphicFramePr>
        <p:xfrm>
          <a:off x="844263" y="859812"/>
          <a:ext cx="3305749" cy="3240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Frame 10">
            <a:extLst>
              <a:ext uri="{FF2B5EF4-FFF2-40B4-BE49-F238E27FC236}">
                <a16:creationId xmlns:a16="http://schemas.microsoft.com/office/drawing/2014/main" id="{A80A0DC5-9C8F-F948-B8F0-68B54695106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0C4B"/>
              </a:solidFill>
              <a:effectLst/>
              <a:uLnTx/>
              <a:uFillTx/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35E3D-FFC4-4679-B2D3-280FF46FF4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138" y="342900"/>
            <a:ext cx="8424862" cy="708025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  <a:latin typeface="Gotham Book" panose="02000504050000020004" pitchFamily="2" charset="0"/>
              </a:rPr>
              <a:t>AV – SHARE OF VIEWING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2726A-84E5-4C8B-BF3C-4F91E8EE01D0}"/>
              </a:ext>
            </a:extLst>
          </p:cNvPr>
          <p:cNvSpPr txBox="1"/>
          <p:nvPr/>
        </p:nvSpPr>
        <p:spPr>
          <a:xfrm>
            <a:off x="2138705" y="2310924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  <a:t>TEENS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5FE69-3E59-433A-A32F-6E93B27912F2}"/>
              </a:ext>
            </a:extLst>
          </p:cNvPr>
          <p:cNvSpPr txBox="1"/>
          <p:nvPr/>
        </p:nvSpPr>
        <p:spPr>
          <a:xfrm>
            <a:off x="6398148" y="2138587"/>
            <a:ext cx="843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  <a:t>18+ </a:t>
            </a:r>
            <a:b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</a:b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  <a:t>ADULTS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B2473-1EDB-46DA-B866-AB46F3002E7C}"/>
              </a:ext>
            </a:extLst>
          </p:cNvPr>
          <p:cNvSpPr txBox="1"/>
          <p:nvPr/>
        </p:nvSpPr>
        <p:spPr>
          <a:xfrm>
            <a:off x="261881" y="3791047"/>
            <a:ext cx="447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 panose="02000504050000020004" pitchFamily="2" charset="0"/>
              </a:rPr>
              <a:t>241</a:t>
            </a:r>
            <a:r>
              <a:rPr kumimoji="0" lang="en-IE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  <a:t> </a:t>
            </a:r>
            <a:br>
              <a:rPr kumimoji="0" lang="en-IE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</a:br>
            <a:r>
              <a:rPr kumimoji="0" lang="en-IE" sz="1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  <a:t>daily mins spent watching AV content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D173B0-8C46-45AE-BE22-DEC10641212C}"/>
              </a:ext>
            </a:extLst>
          </p:cNvPr>
          <p:cNvSpPr/>
          <p:nvPr/>
        </p:nvSpPr>
        <p:spPr>
          <a:xfrm>
            <a:off x="9432540" y="-1028650"/>
            <a:ext cx="914400" cy="914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  <a:t>HERO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90D7E-F084-DA4F-BC28-D1F4F9D7168B}"/>
              </a:ext>
            </a:extLst>
          </p:cNvPr>
          <p:cNvSpPr txBox="1"/>
          <p:nvPr/>
        </p:nvSpPr>
        <p:spPr>
          <a:xfrm>
            <a:off x="4569760" y="3791046"/>
            <a:ext cx="447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 panose="02000504050000020004" pitchFamily="2" charset="0"/>
              </a:rPr>
              <a:t>211</a:t>
            </a:r>
            <a:r>
              <a:rPr kumimoji="0" lang="en-IE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  <a:t> </a:t>
            </a:r>
            <a:br>
              <a:rPr kumimoji="0" lang="en-IE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</a:br>
            <a:r>
              <a:rPr kumimoji="0" lang="en-IE" sz="1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</a:rPr>
              <a:t>daily mins spent watching AV content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F2C5E-0B5D-433B-9932-FBB19B32C56A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El"/>
        </p:bldSub>
      </p:bldGraphic>
      <p:bldGraphic spid="3" grpId="0" uiExpand="1">
        <p:bldSub>
          <a:bldChart bld="seriesEl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nline Media 20" descr="shutterstock_25509614.mov">
            <a:hlinkClick r:id="" action="ppaction://media"/>
            <a:extLst>
              <a:ext uri="{FF2B5EF4-FFF2-40B4-BE49-F238E27FC236}">
                <a16:creationId xmlns:a16="http://schemas.microsoft.com/office/drawing/2014/main" id="{8965FD2C-3107-CE4F-8FDA-C58ADC094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094"/>
          <a:stretch/>
        </p:blipFill>
        <p:spPr>
          <a:xfrm>
            <a:off x="29565" y="43737"/>
            <a:ext cx="9097837" cy="50560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F7BD17-B27F-9144-B82F-BE43C406A733}"/>
              </a:ext>
            </a:extLst>
          </p:cNvPr>
          <p:cNvSpPr/>
          <p:nvPr/>
        </p:nvSpPr>
        <p:spPr>
          <a:xfrm>
            <a:off x="0" y="0"/>
            <a:ext cx="9127402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8000"/>
                </a:schemeClr>
              </a:gs>
              <a:gs pos="54000">
                <a:schemeClr val="accent3">
                  <a:lumMod val="50000"/>
                  <a:alpha val="80000"/>
                </a:schemeClr>
              </a:gs>
              <a:gs pos="99000">
                <a:srgbClr val="683C9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A0C64826-0F6B-2642-9F45-A70358F28DE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4FDEF-8E72-E84E-8EE0-8FA235C143FE}"/>
              </a:ext>
            </a:extLst>
          </p:cNvPr>
          <p:cNvSpPr txBox="1"/>
          <p:nvPr/>
        </p:nvSpPr>
        <p:spPr>
          <a:xfrm>
            <a:off x="467544" y="1792644"/>
            <a:ext cx="5724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dirty="0">
                <a:solidFill>
                  <a:schemeClr val="bg1"/>
                </a:solidFill>
                <a:latin typeface="Gotham Book" panose="02000504050000020004" pitchFamily="2" charset="0"/>
              </a:rPr>
              <a:t>TV is not dead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FF465B-1837-8B4B-B907-A1870D99E38F}"/>
              </a:ext>
            </a:extLst>
          </p:cNvPr>
          <p:cNvGrpSpPr>
            <a:grpSpLocks noChangeAspect="1"/>
          </p:cNvGrpSpPr>
          <p:nvPr/>
        </p:nvGrpSpPr>
        <p:grpSpPr>
          <a:xfrm>
            <a:off x="7308304" y="4417898"/>
            <a:ext cx="1603826" cy="494112"/>
            <a:chOff x="5043330" y="2582427"/>
            <a:chExt cx="2714033" cy="836158"/>
          </a:xfrm>
        </p:grpSpPr>
        <p:pic>
          <p:nvPicPr>
            <p:cNvPr id="8" name="logo graphic">
              <a:extLst>
                <a:ext uri="{FF2B5EF4-FFF2-40B4-BE49-F238E27FC236}">
                  <a16:creationId xmlns:a16="http://schemas.microsoft.com/office/drawing/2014/main" id="{BB0CBF78-3448-DE4F-B287-F379981B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9" name="letters">
              <a:extLst>
                <a:ext uri="{FF2B5EF4-FFF2-40B4-BE49-F238E27FC236}">
                  <a16:creationId xmlns:a16="http://schemas.microsoft.com/office/drawing/2014/main" id="{C165F4B8-9AE1-8048-A383-C501F5907010}"/>
                </a:ext>
              </a:extLst>
            </p:cNvPr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rgbClr val="FFFFFF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B42391E-B29D-2647-AD31-95D47809A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6EB1022B-5C81-1C4C-B510-01C8188466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0D9C2086-2DC0-4247-BF9F-8C0715186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10C31AAE-3032-4C4D-B510-75FEBEAB1C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83C3BAB0-2A07-9345-9479-85D9F750A6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D11DDAA7-9407-F64D-841E-021C2FC8C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8A23A9A1-EB39-8D4B-B5E0-5169D1B08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66F0D3E1-7C09-2644-A269-111F602CF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3BC24211-BE29-8540-8DAF-C1F6042FF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60825E4-4EB9-2B47-9F71-ED5866EA557F}"/>
              </a:ext>
            </a:extLst>
          </p:cNvPr>
          <p:cNvSpPr/>
          <p:nvPr/>
        </p:nvSpPr>
        <p:spPr>
          <a:xfrm>
            <a:off x="467544" y="2571750"/>
            <a:ext cx="7747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800" dirty="0">
                <a:solidFill>
                  <a:srgbClr val="FFC000"/>
                </a:solidFill>
                <a:latin typeface="Gotham Book" panose="02000504050000020004" pitchFamily="2" charset="0"/>
              </a:rPr>
              <a:t>It’s competing with Snapchat for attention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E8856-DD3D-45AE-AD3E-4AAFA4018C74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5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059AA3-E3EA-F04C-9C28-76F6983A321D}"/>
              </a:ext>
            </a:extLst>
          </p:cNvPr>
          <p:cNvSpPr/>
          <p:nvPr/>
        </p:nvSpPr>
        <p:spPr>
          <a:xfrm rot="5400000">
            <a:off x="3338954" y="-1985958"/>
            <a:ext cx="2466092" cy="9144000"/>
          </a:xfrm>
          <a:prstGeom prst="rect">
            <a:avLst/>
          </a:prstGeom>
          <a:solidFill>
            <a:srgbClr val="683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4340B1-135E-294A-8DCD-BF96AFE7A0DB}"/>
              </a:ext>
            </a:extLst>
          </p:cNvPr>
          <p:cNvCxnSpPr>
            <a:cxnSpLocks/>
          </p:cNvCxnSpPr>
          <p:nvPr/>
        </p:nvCxnSpPr>
        <p:spPr>
          <a:xfrm flipV="1">
            <a:off x="4593771" y="1790990"/>
            <a:ext cx="0" cy="1590104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15">
            <a:extLst>
              <a:ext uri="{FF2B5EF4-FFF2-40B4-BE49-F238E27FC236}">
                <a16:creationId xmlns:a16="http://schemas.microsoft.com/office/drawing/2014/main" id="{288024B6-334C-407C-81E6-605DAD6002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456019"/>
              </p:ext>
            </p:extLst>
          </p:nvPr>
        </p:nvGraphicFramePr>
        <p:xfrm>
          <a:off x="4795121" y="1699018"/>
          <a:ext cx="4851980" cy="177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0FC4CDD-C270-4542-8C1D-E2E20AB1B7EA}"/>
              </a:ext>
            </a:extLst>
          </p:cNvPr>
          <p:cNvSpPr txBox="1"/>
          <p:nvPr/>
        </p:nvSpPr>
        <p:spPr>
          <a:xfrm>
            <a:off x="5364088" y="824394"/>
            <a:ext cx="3097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rgbClr val="683C92"/>
                </a:solidFill>
                <a:latin typeface="Gotham Book" panose="02000504050000020004" pitchFamily="2" charset="0"/>
              </a:rPr>
              <a:t>TOP TV MULTI-SCREENING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9786-FC8D-45E7-ADA8-E57B747AA2C7}"/>
              </a:ext>
            </a:extLst>
          </p:cNvPr>
          <p:cNvSpPr txBox="1"/>
          <p:nvPr/>
        </p:nvSpPr>
        <p:spPr>
          <a:xfrm>
            <a:off x="251943" y="1985878"/>
            <a:ext cx="213927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E" sz="3600" b="1" dirty="0">
                <a:solidFill>
                  <a:srgbClr val="FFC000"/>
                </a:solidFill>
                <a:latin typeface="Gotham Book" panose="02000504050000020004" pitchFamily="2" charset="0"/>
              </a:rPr>
              <a:t>86%</a:t>
            </a:r>
            <a:r>
              <a:rPr lang="en-IE" sz="3600" b="1" dirty="0">
                <a:solidFill>
                  <a:schemeClr val="bg1"/>
                </a:solidFill>
                <a:latin typeface="Gotham Book" panose="02000504050000020004" pitchFamily="2" charset="0"/>
              </a:rPr>
              <a:t> </a:t>
            </a:r>
            <a:br>
              <a:rPr lang="en-IE" sz="3600" b="1" dirty="0">
                <a:solidFill>
                  <a:schemeClr val="bg1"/>
                </a:solidFill>
                <a:latin typeface="Gotham Book" panose="02000504050000020004" pitchFamily="2" charset="0"/>
              </a:rPr>
            </a:br>
            <a:r>
              <a:rPr lang="en-IE" sz="1200" b="1" dirty="0">
                <a:solidFill>
                  <a:schemeClr val="bg1"/>
                </a:solidFill>
                <a:latin typeface="Gotham Book" panose="02000504050000020004" pitchFamily="2" charset="0"/>
              </a:rPr>
              <a:t>OF TEENS</a:t>
            </a:r>
          </a:p>
          <a:p>
            <a:pPr algn="ctr"/>
            <a:r>
              <a:rPr lang="en-IE" sz="1200" b="1" dirty="0">
                <a:solidFill>
                  <a:schemeClr val="bg1"/>
                </a:solidFill>
                <a:latin typeface="Gotham Book" panose="02000504050000020004" pitchFamily="2" charset="0"/>
              </a:rPr>
              <a:t>MULTISCREEN YESTERDAY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954B47B1-525C-4052-AF97-EB41A3E690A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rgbClr val="683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21ACA-BAB8-43F2-8F69-9EA83E340DD6}"/>
              </a:ext>
            </a:extLst>
          </p:cNvPr>
          <p:cNvSpPr txBox="1"/>
          <p:nvPr/>
        </p:nvSpPr>
        <p:spPr>
          <a:xfrm>
            <a:off x="2277400" y="1985878"/>
            <a:ext cx="274116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IE" sz="3600" b="1" dirty="0">
                <a:solidFill>
                  <a:srgbClr val="FFC000"/>
                </a:solidFill>
                <a:latin typeface="Gotham Book" panose="02000504050000020004" pitchFamily="2" charset="0"/>
              </a:rPr>
              <a:t>65%</a:t>
            </a:r>
            <a:r>
              <a:rPr lang="en-IE" sz="3600" b="1" dirty="0">
                <a:solidFill>
                  <a:schemeClr val="bg1"/>
                </a:solidFill>
                <a:latin typeface="Gotham Book" panose="02000504050000020004" pitchFamily="2" charset="0"/>
              </a:rPr>
              <a:t> </a:t>
            </a:r>
            <a:br>
              <a:rPr lang="en-IE" b="1" dirty="0">
                <a:solidFill>
                  <a:schemeClr val="bg1"/>
                </a:solidFill>
                <a:latin typeface="Gotham Book" panose="02000504050000020004" pitchFamily="2" charset="0"/>
              </a:rPr>
            </a:br>
            <a:r>
              <a:rPr lang="en-IE" sz="1200" b="1" dirty="0">
                <a:solidFill>
                  <a:srgbClr val="FFFFFF"/>
                </a:solidFill>
                <a:latin typeface="Gotham Book" panose="02000504050000020004" pitchFamily="2" charset="0"/>
              </a:rPr>
              <a:t>OF ADULTS 18+</a:t>
            </a:r>
          </a:p>
          <a:p>
            <a:pPr lvl="0" algn="ctr"/>
            <a:r>
              <a:rPr lang="en-IE" sz="1200" b="1" dirty="0">
                <a:solidFill>
                  <a:srgbClr val="FFFFFF"/>
                </a:solidFill>
                <a:latin typeface="Gotham Book" panose="02000504050000020004" pitchFamily="2" charset="0"/>
              </a:rPr>
              <a:t>MULTISCREEN </a:t>
            </a:r>
            <a:br>
              <a:rPr lang="en-IE" sz="1200" b="1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IE" sz="1200" b="1" dirty="0">
                <a:solidFill>
                  <a:srgbClr val="FFFFFF"/>
                </a:solidFill>
                <a:latin typeface="Gotham Book" panose="02000504050000020004" pitchFamily="2" charset="0"/>
              </a:rPr>
              <a:t>YESTERDAY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E2B83-A4F0-4317-A02A-D9DC8AACEA44}"/>
              </a:ext>
            </a:extLst>
          </p:cNvPr>
          <p:cNvSpPr txBox="1"/>
          <p:nvPr/>
        </p:nvSpPr>
        <p:spPr>
          <a:xfrm>
            <a:off x="2157506" y="2416765"/>
            <a:ext cx="55569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b="1" dirty="0">
                <a:solidFill>
                  <a:srgbClr val="FFC000"/>
                </a:solidFill>
                <a:latin typeface="Gotham Book" panose="02000504050000020004" pitchFamily="2" charset="0"/>
              </a:rPr>
              <a:t>VS.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DA4896-57A6-46CF-B1EC-A03099A33F1E}"/>
              </a:ext>
            </a:extLst>
          </p:cNvPr>
          <p:cNvSpPr/>
          <p:nvPr/>
        </p:nvSpPr>
        <p:spPr>
          <a:xfrm>
            <a:off x="7458286" y="170515"/>
            <a:ext cx="15990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rgbClr val="683C92"/>
                </a:solidFill>
                <a:latin typeface="Gotham Light" pitchFamily="2" charset="0"/>
              </a:rPr>
              <a:t>#KIDSTHESEDAYS</a:t>
            </a:r>
            <a:endParaRPr lang="en-US" sz="1200" dirty="0">
              <a:solidFill>
                <a:srgbClr val="683C92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99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Placeholder 17">
            <a:extLst>
              <a:ext uri="{FF2B5EF4-FFF2-40B4-BE49-F238E27FC236}">
                <a16:creationId xmlns:a16="http://schemas.microsoft.com/office/drawing/2014/main" id="{928AAA90-E7D3-4C2A-A1C4-6E9E1C41EF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083403"/>
              </p:ext>
            </p:extLst>
          </p:nvPr>
        </p:nvGraphicFramePr>
        <p:xfrm>
          <a:off x="2949696" y="159482"/>
          <a:ext cx="6120680" cy="499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4A88B20-C94D-41A8-91AB-B7CB522BDF44}"/>
              </a:ext>
            </a:extLst>
          </p:cNvPr>
          <p:cNvSpPr txBox="1"/>
          <p:nvPr/>
        </p:nvSpPr>
        <p:spPr>
          <a:xfrm>
            <a:off x="360000" y="4583229"/>
            <a:ext cx="2843848" cy="20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0"/>
            <a:r>
              <a:rPr lang="en-IE" sz="730" dirty="0">
                <a:solidFill>
                  <a:srgbClr val="FFFFFF"/>
                </a:solidFill>
                <a:latin typeface="Arial"/>
              </a:rPr>
              <a:t>Which of the following activities did you do yesterday? N=300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188BE5-994A-3C40-95DB-7D420A1CA11F}"/>
              </a:ext>
            </a:extLst>
          </p:cNvPr>
          <p:cNvSpPr/>
          <p:nvPr/>
        </p:nvSpPr>
        <p:spPr>
          <a:xfrm>
            <a:off x="360000" y="362349"/>
            <a:ext cx="4304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60"/>
            <a: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  <a:t>WHAT IS THE TOP REACHING MEDIUM </a:t>
            </a:r>
            <a:b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  <a:t>FOR 12-17 YEAR OLDS? </a:t>
            </a:r>
            <a:endParaRPr lang="en-US" sz="1600" b="1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C469D0FE-A111-6548-A49D-97F0D4530E2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0"/>
            <a:endParaRPr lang="en-US" sz="1800" dirty="0">
              <a:solidFill>
                <a:srgbClr val="2D0C4B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D755C-22FE-4F6B-B0A8-84A2E37ACAFA}"/>
              </a:ext>
            </a:extLst>
          </p:cNvPr>
          <p:cNvSpPr txBox="1"/>
          <p:nvPr/>
        </p:nvSpPr>
        <p:spPr>
          <a:xfrm>
            <a:off x="6444209" y="116129"/>
            <a:ext cx="2412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0"/>
            <a:r>
              <a:rPr lang="en-IE" sz="900" b="1" dirty="0">
                <a:solidFill>
                  <a:schemeClr val="bg1"/>
                </a:solidFill>
                <a:latin typeface="Gotham Book" panose="02000504050000020004" pitchFamily="2" charset="0"/>
              </a:rPr>
              <a:t>TEENAGERS: DAILY MEDIA REACH</a:t>
            </a:r>
          </a:p>
        </p:txBody>
      </p:sp>
    </p:spTree>
    <p:extLst>
      <p:ext uri="{BB962C8B-B14F-4D97-AF65-F5344CB8AC3E}">
        <p14:creationId xmlns:p14="http://schemas.microsoft.com/office/powerpoint/2010/main" val="1088431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930015418"/>
              </p:ext>
            </p:extLst>
          </p:nvPr>
        </p:nvGraphicFramePr>
        <p:xfrm>
          <a:off x="360000" y="-452586"/>
          <a:ext cx="8425225" cy="5596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rame 8">
            <a:extLst>
              <a:ext uri="{FF2B5EF4-FFF2-40B4-BE49-F238E27FC236}">
                <a16:creationId xmlns:a16="http://schemas.microsoft.com/office/drawing/2014/main" id="{7E949C69-E697-934E-9F9F-C6D2D2094E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gradFill>
            <a:gsLst>
              <a:gs pos="0">
                <a:srgbClr val="3B1F58"/>
              </a:gs>
              <a:gs pos="54000">
                <a:schemeClr val="accent2"/>
              </a:gs>
              <a:gs pos="98000">
                <a:srgbClr val="00A8E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0"/>
            <a:endParaRPr lang="en-US" sz="1800" dirty="0">
              <a:solidFill>
                <a:srgbClr val="2D0C4B"/>
              </a:solidFill>
              <a:latin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83718" y="1120397"/>
            <a:ext cx="3663950" cy="214313"/>
          </a:xfrm>
        </p:spPr>
        <p:txBody>
          <a:bodyPr/>
          <a:lstStyle/>
          <a:p>
            <a:r>
              <a:rPr lang="en-GB" sz="1100" dirty="0">
                <a:solidFill>
                  <a:schemeClr val="tx1"/>
                </a:solidFill>
                <a:latin typeface="Gotham Book" panose="02000504050000020004" pitchFamily="2" charset="0"/>
              </a:rPr>
              <a:t>Social Media hour by hour – all adults 18+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483718" y="4876006"/>
            <a:ext cx="5901091" cy="126271"/>
          </a:xfrm>
        </p:spPr>
        <p:txBody>
          <a:bodyPr/>
          <a:lstStyle/>
          <a:p>
            <a:r>
              <a:rPr lang="en-GB" sz="700" dirty="0">
                <a:solidFill>
                  <a:schemeClr val="tx1"/>
                </a:solidFill>
                <a:latin typeface="Gotham Book" panose="02000504050000020004" pitchFamily="2" charset="0"/>
              </a:rPr>
              <a:t>When you used [social media channel] yesterday, please select the time you did so? N=2110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597D7-B8DB-6240-8526-167E90CFFE11}"/>
              </a:ext>
            </a:extLst>
          </p:cNvPr>
          <p:cNvSpPr/>
          <p:nvPr/>
        </p:nvSpPr>
        <p:spPr>
          <a:xfrm>
            <a:off x="360000" y="339502"/>
            <a:ext cx="4304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60"/>
            <a:r>
              <a:rPr lang="en-IE" sz="1600" b="1" dirty="0">
                <a:solidFill>
                  <a:srgbClr val="683C92"/>
                </a:solidFill>
                <a:latin typeface="Gotham Book" panose="02000504050000020004" pitchFamily="2" charset="0"/>
              </a:rPr>
              <a:t>SOCIAL MEDIA CONSUMPTION HAS BEEN DOMINATED BY FACEBOOK </a:t>
            </a:r>
          </a:p>
        </p:txBody>
      </p:sp>
    </p:spTree>
    <p:extLst>
      <p:ext uri="{BB962C8B-B14F-4D97-AF65-F5344CB8AC3E}">
        <p14:creationId xmlns:p14="http://schemas.microsoft.com/office/powerpoint/2010/main" val="327772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521926967"/>
              </p:ext>
            </p:extLst>
          </p:nvPr>
        </p:nvGraphicFramePr>
        <p:xfrm>
          <a:off x="360000" y="-452586"/>
          <a:ext cx="8425225" cy="5596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rame 8">
            <a:extLst>
              <a:ext uri="{FF2B5EF4-FFF2-40B4-BE49-F238E27FC236}">
                <a16:creationId xmlns:a16="http://schemas.microsoft.com/office/drawing/2014/main" id="{7E949C69-E697-934E-9F9F-C6D2D2094E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gradFill>
            <a:gsLst>
              <a:gs pos="0">
                <a:srgbClr val="3B1F58"/>
              </a:gs>
              <a:gs pos="54000">
                <a:schemeClr val="accent2"/>
              </a:gs>
              <a:gs pos="98000">
                <a:srgbClr val="00A8E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0"/>
            <a:endParaRPr lang="en-US" sz="1800" dirty="0">
              <a:solidFill>
                <a:srgbClr val="2D0C4B"/>
              </a:solidFill>
              <a:latin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83718" y="1120397"/>
            <a:ext cx="3663950" cy="214313"/>
          </a:xfrm>
        </p:spPr>
        <p:txBody>
          <a:bodyPr/>
          <a:lstStyle/>
          <a:p>
            <a:r>
              <a:rPr lang="en-GB" sz="1100" dirty="0">
                <a:solidFill>
                  <a:schemeClr val="tx1"/>
                </a:solidFill>
                <a:latin typeface="Gotham Book" panose="02000504050000020004" pitchFamily="2" charset="0"/>
              </a:rPr>
              <a:t>Social Media hour by hour – all adults 18+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483718" y="4876006"/>
            <a:ext cx="5901091" cy="126271"/>
          </a:xfrm>
        </p:spPr>
        <p:txBody>
          <a:bodyPr/>
          <a:lstStyle/>
          <a:p>
            <a:r>
              <a:rPr lang="en-GB" sz="700" dirty="0">
                <a:solidFill>
                  <a:schemeClr val="tx1"/>
                </a:solidFill>
                <a:latin typeface="Gotham Book" panose="02000504050000020004" pitchFamily="2" charset="0"/>
              </a:rPr>
              <a:t>When you used [social media channel] yesterday, please select the time you did so? N=2110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597D7-B8DB-6240-8526-167E90CFFE11}"/>
              </a:ext>
            </a:extLst>
          </p:cNvPr>
          <p:cNvSpPr/>
          <p:nvPr/>
        </p:nvSpPr>
        <p:spPr>
          <a:xfrm>
            <a:off x="360000" y="339502"/>
            <a:ext cx="4304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60"/>
            <a:r>
              <a:rPr lang="en-IE" sz="1600" b="1" dirty="0">
                <a:solidFill>
                  <a:srgbClr val="683C92"/>
                </a:solidFill>
                <a:latin typeface="Gotham Book" panose="02000504050000020004" pitchFamily="2" charset="0"/>
              </a:rPr>
              <a:t>SOCIAL MEDIA CONSUMPTION HAS BEEN DOMINATED BY FACEBOOK </a:t>
            </a:r>
          </a:p>
        </p:txBody>
      </p:sp>
    </p:spTree>
    <p:extLst>
      <p:ext uri="{BB962C8B-B14F-4D97-AF65-F5344CB8AC3E}">
        <p14:creationId xmlns:p14="http://schemas.microsoft.com/office/powerpoint/2010/main" val="163784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5D4873-5C9A-E24E-9B9F-5443786B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00" y="0"/>
            <a:ext cx="6858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E2F6F0-DDA1-954A-9437-49497DF3E385}"/>
              </a:ext>
            </a:extLst>
          </p:cNvPr>
          <p:cNvSpPr/>
          <p:nvPr/>
        </p:nvSpPr>
        <p:spPr>
          <a:xfrm rot="10800000">
            <a:off x="63154" y="-1"/>
            <a:ext cx="2448271" cy="5143500"/>
          </a:xfrm>
          <a:prstGeom prst="rect">
            <a:avLst/>
          </a:prstGeom>
          <a:solidFill>
            <a:srgbClr val="683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0"/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3E8B7E-2705-2F4E-A4B0-422C7303A768}"/>
              </a:ext>
            </a:extLst>
          </p:cNvPr>
          <p:cNvSpPr txBox="1">
            <a:spLocks/>
          </p:cNvSpPr>
          <p:nvPr/>
        </p:nvSpPr>
        <p:spPr>
          <a:xfrm>
            <a:off x="273350" y="915566"/>
            <a:ext cx="2160240" cy="6099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11" rtl="0" eaLnBrk="1" latinLnBrk="0" hangingPunct="1">
              <a:lnSpc>
                <a:spcPct val="100000"/>
              </a:lnSpc>
              <a:spcBef>
                <a:spcPts val="300"/>
              </a:spcBef>
              <a:buNone/>
              <a:defRPr sz="1600" b="1" kern="1200" cap="none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88"/>
            <a:r>
              <a:rPr lang="en-IE" sz="2000" dirty="0">
                <a:solidFill>
                  <a:schemeClr val="bg1"/>
                </a:solidFill>
                <a:latin typeface="Gotham Bold" panose="02000504050000020004" pitchFamily="2" charset="0"/>
              </a:rPr>
              <a:t>SNAPCHAT</a:t>
            </a:r>
            <a:r>
              <a:rPr lang="en-IE" sz="2000" dirty="0">
                <a:solidFill>
                  <a:schemeClr val="bg1"/>
                </a:solidFill>
                <a:latin typeface="Gotham Book" panose="02000504050000020004" pitchFamily="2" charset="0"/>
              </a:rPr>
              <a:t> </a:t>
            </a:r>
            <a:br>
              <a:rPr lang="en-IE" sz="2000" dirty="0">
                <a:solidFill>
                  <a:schemeClr val="bg1"/>
                </a:solidFill>
                <a:latin typeface="Gotham Book" panose="02000504050000020004" pitchFamily="2" charset="0"/>
              </a:rPr>
            </a:br>
            <a:r>
              <a:rPr lang="en-IE" sz="2000" dirty="0">
                <a:solidFill>
                  <a:schemeClr val="bg1"/>
                </a:solidFill>
                <a:latin typeface="Gotham Book" panose="02000504050000020004" pitchFamily="2" charset="0"/>
              </a:rPr>
              <a:t>IS THE NUMBER ONE WAY TO STAY IN TOUCH WITH FRIENDS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B53E3E-D960-3049-8863-B5C19DB4869C}"/>
              </a:ext>
            </a:extLst>
          </p:cNvPr>
          <p:cNvSpPr/>
          <p:nvPr/>
        </p:nvSpPr>
        <p:spPr>
          <a:xfrm>
            <a:off x="2505090" y="87474"/>
            <a:ext cx="6552000" cy="4968552"/>
          </a:xfrm>
          <a:prstGeom prst="rect">
            <a:avLst/>
          </a:prstGeom>
          <a:gradFill>
            <a:gsLst>
              <a:gs pos="0">
                <a:schemeClr val="accent2">
                  <a:alpha val="58000"/>
                </a:schemeClr>
              </a:gs>
              <a:gs pos="54000">
                <a:schemeClr val="accent2">
                  <a:alpha val="60000"/>
                </a:schemeClr>
              </a:gs>
              <a:gs pos="99000">
                <a:schemeClr val="accent1">
                  <a:alpha val="4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D899F84F-1B11-7541-A9D8-9E0719DAAF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rgbClr val="683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0"/>
            <a:endParaRPr lang="en-US" sz="1800" dirty="0">
              <a:solidFill>
                <a:srgbClr val="2D0C4B"/>
              </a:solidFill>
              <a:latin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BEE5320-638C-4C30-81D7-5B1D24A7D512}"/>
              </a:ext>
            </a:extLst>
          </p:cNvPr>
          <p:cNvSpPr txBox="1">
            <a:spLocks/>
          </p:cNvSpPr>
          <p:nvPr/>
        </p:nvSpPr>
        <p:spPr>
          <a:xfrm>
            <a:off x="265400" y="2583706"/>
            <a:ext cx="2066402" cy="17162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84" rtl="0" eaLnBrk="1" latinLnBrk="0" hangingPunct="1">
              <a:lnSpc>
                <a:spcPct val="100000"/>
              </a:lnSpc>
              <a:spcBef>
                <a:spcPts val="400"/>
              </a:spcBef>
              <a:buNone/>
              <a:defRPr sz="2133" b="1" kern="1200" cap="none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IE" sz="2000" dirty="0">
                <a:solidFill>
                  <a:schemeClr val="bg1"/>
                </a:solidFill>
                <a:latin typeface="Gotham Book" panose="02000504050000020004" pitchFamily="2" charset="0"/>
              </a:rPr>
            </a:br>
            <a:r>
              <a:rPr lang="en-IE" sz="2000" dirty="0">
                <a:solidFill>
                  <a:schemeClr val="bg1"/>
                </a:solidFill>
                <a:latin typeface="Gotham Book" panose="02000504050000020004" pitchFamily="2" charset="0"/>
              </a:rPr>
              <a:t>SNAPCHAT &amp; INSTAGRAM CONTROLS THE NEWS THEY HEAR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1319BB-003B-430B-82B4-9C53876923F8}"/>
              </a:ext>
            </a:extLst>
          </p:cNvPr>
          <p:cNvSpPr/>
          <p:nvPr/>
        </p:nvSpPr>
        <p:spPr>
          <a:xfrm>
            <a:off x="3057999" y="3147814"/>
            <a:ext cx="1667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54" lvl="1"/>
            <a:r>
              <a:rPr lang="en-GB" dirty="0">
                <a:solidFill>
                  <a:schemeClr val="bg1"/>
                </a:solidFill>
                <a:latin typeface="Gotham Book" panose="02000504050000020004" pitchFamily="2" charset="0"/>
              </a:rPr>
              <a:t>Important things usually show up on my Instagram or Snapchat</a:t>
            </a:r>
          </a:p>
          <a:p>
            <a:pPr marL="5954" lvl="1"/>
            <a:endParaRPr lang="en-GB" dirty="0">
              <a:solidFill>
                <a:schemeClr val="bg1"/>
              </a:solidFill>
              <a:latin typeface="Gotham Book" panose="0200050405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405A28-57FF-4239-8BB3-2C9F38C7A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147" y="3071677"/>
            <a:ext cx="339863" cy="30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06AAE5-14B3-4252-9979-71E2F5475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084747" y="4407954"/>
            <a:ext cx="339863" cy="307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D2E925-C266-4420-9679-B3717F051799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3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575556" y="2214562"/>
            <a:ext cx="7138107" cy="1584325"/>
          </a:xfrm>
        </p:spPr>
        <p:txBody>
          <a:bodyPr/>
          <a:lstStyle/>
          <a:p>
            <a:r>
              <a:rPr lang="en-IE" sz="4400" dirty="0">
                <a:solidFill>
                  <a:schemeClr val="bg1"/>
                </a:solidFill>
                <a:latin typeface="Gotham Book" panose="02000504050000020004"/>
              </a:rPr>
              <a:t>Curation Generation</a:t>
            </a:r>
            <a:endParaRPr lang="en-US" sz="4400" dirty="0">
              <a:solidFill>
                <a:schemeClr val="bg1"/>
              </a:solidFill>
              <a:latin typeface="Gotham Book" panose="02000504050000020004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48D6C536-0812-C741-90E0-DE9D3F38E2F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C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71586-5899-4615-88DA-B84ACA5365A8}"/>
              </a:ext>
            </a:extLst>
          </p:cNvPr>
          <p:cNvGrpSpPr>
            <a:grpSpLocks noChangeAspect="1"/>
          </p:cNvGrpSpPr>
          <p:nvPr/>
        </p:nvGrpSpPr>
        <p:grpSpPr>
          <a:xfrm>
            <a:off x="7308304" y="4417898"/>
            <a:ext cx="1603826" cy="494112"/>
            <a:chOff x="5043330" y="2582427"/>
            <a:chExt cx="2714033" cy="836158"/>
          </a:xfrm>
        </p:grpSpPr>
        <p:pic>
          <p:nvPicPr>
            <p:cNvPr id="29" name="logo graphic">
              <a:extLst>
                <a:ext uri="{FF2B5EF4-FFF2-40B4-BE49-F238E27FC236}">
                  <a16:creationId xmlns:a16="http://schemas.microsoft.com/office/drawing/2014/main" id="{97553C3D-F1DF-4947-B014-36020A0B3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30" name="letters">
              <a:extLst>
                <a:ext uri="{FF2B5EF4-FFF2-40B4-BE49-F238E27FC236}">
                  <a16:creationId xmlns:a16="http://schemas.microsoft.com/office/drawing/2014/main" id="{209EC23A-BDF3-4DD2-881D-E1D45277D550}"/>
                </a:ext>
              </a:extLst>
            </p:cNvPr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rgbClr val="FFFFFF"/>
            </a:solidFill>
          </p:grpSpPr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1B826F34-C102-46B1-BD86-E1113B004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AA4B2C1C-9240-434F-9AB4-4CDA6B55AB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4538CF9D-90E5-42F7-A244-B3D496C80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B2A51A98-27CF-4ED6-8860-488C6EC61F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C2CF2ADB-889E-4CDC-89FA-635CBF2ACC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70FED2A8-4ABE-4286-9510-F734682B8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A3FA41FE-0806-4F69-B286-D3E270C3A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EBD6B5BC-EDA8-4A8A-B572-96D41CDE9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8BF8F947-77B9-4F91-95B2-D6FC7A575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4347851-656D-4D60-A2C8-BA0577ED6F9E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8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F47CE2D1-A092-A14A-A73B-5803FC450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235E3D-FFC4-4679-B2D3-280FF46FF4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775" y="358442"/>
            <a:ext cx="8424862" cy="708025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  <a:latin typeface="Gotham Book" panose="02000504050000020004" pitchFamily="2" charset="0"/>
              </a:rPr>
              <a:t>AUDIO – SHARE OF 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2726A-84E5-4C8B-BF3C-4F91E8EE01D0}"/>
              </a:ext>
            </a:extLst>
          </p:cNvPr>
          <p:cNvSpPr txBox="1"/>
          <p:nvPr/>
        </p:nvSpPr>
        <p:spPr>
          <a:xfrm>
            <a:off x="2051720" y="2366759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60"/>
            <a: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  <a:t>TEENS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5FE69-3E59-433A-A32F-6E93B27912F2}"/>
              </a:ext>
            </a:extLst>
          </p:cNvPr>
          <p:cNvSpPr txBox="1"/>
          <p:nvPr/>
        </p:nvSpPr>
        <p:spPr>
          <a:xfrm>
            <a:off x="6264188" y="2366759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60"/>
            <a: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  <a:t>18+ ADULTS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B2473-1EDB-46DA-B866-AB46F3002E7C}"/>
              </a:ext>
            </a:extLst>
          </p:cNvPr>
          <p:cNvSpPr txBox="1"/>
          <p:nvPr/>
        </p:nvSpPr>
        <p:spPr>
          <a:xfrm>
            <a:off x="215516" y="3795886"/>
            <a:ext cx="4248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60"/>
            <a:r>
              <a:rPr lang="en-IE" sz="2800" b="1" dirty="0">
                <a:solidFill>
                  <a:srgbClr val="FFFFFF"/>
                </a:solidFill>
                <a:latin typeface="Gotham Bold" panose="02000504050000020004" pitchFamily="2" charset="0"/>
              </a:rPr>
              <a:t>132</a:t>
            </a:r>
            <a:r>
              <a:rPr lang="en-IE" sz="1600" b="1" dirty="0">
                <a:solidFill>
                  <a:srgbClr val="FFFFFF"/>
                </a:solidFill>
                <a:latin typeface="Gotham Bold" panose="02000504050000020004" pitchFamily="2" charset="0"/>
              </a:rPr>
              <a:t> </a:t>
            </a:r>
            <a:br>
              <a:rPr lang="en-IE" sz="1600" b="1" dirty="0">
                <a:solidFill>
                  <a:srgbClr val="FFFFFF"/>
                </a:solidFill>
                <a:latin typeface="Gotham Bold" panose="02000504050000020004" pitchFamily="2" charset="0"/>
              </a:rPr>
            </a:br>
            <a:r>
              <a:rPr lang="en-IE" sz="1600" dirty="0">
                <a:solidFill>
                  <a:srgbClr val="FFFFFF"/>
                </a:solidFill>
                <a:latin typeface="Gotham Book" panose="02000504050000020004" pitchFamily="2" charset="0"/>
              </a:rPr>
              <a:t>daily mins spent listening </a:t>
            </a:r>
            <a:br>
              <a:rPr lang="en-IE" sz="1600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IE" sz="1600" dirty="0">
                <a:solidFill>
                  <a:srgbClr val="FFFFFF"/>
                </a:solidFill>
                <a:latin typeface="Gotham Book" panose="02000504050000020004" pitchFamily="2" charset="0"/>
              </a:rPr>
              <a:t>across radio and streaming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E1209-B125-4535-B53F-060DED7B3668}"/>
              </a:ext>
            </a:extLst>
          </p:cNvPr>
          <p:cNvSpPr txBox="1"/>
          <p:nvPr/>
        </p:nvSpPr>
        <p:spPr>
          <a:xfrm>
            <a:off x="5130944" y="3795886"/>
            <a:ext cx="3493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60"/>
            <a:r>
              <a:rPr lang="en-IE" sz="2800" b="1" dirty="0">
                <a:solidFill>
                  <a:srgbClr val="FFFFFF"/>
                </a:solidFill>
                <a:latin typeface="Gotham Bold" panose="02000504050000020004" pitchFamily="2" charset="0"/>
              </a:rPr>
              <a:t>102</a:t>
            </a:r>
            <a:r>
              <a:rPr lang="en-IE" sz="2800" dirty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br>
              <a:rPr lang="en-IE" sz="1600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IE" sz="1600" dirty="0">
                <a:solidFill>
                  <a:srgbClr val="FFFFFF"/>
                </a:solidFill>
                <a:latin typeface="Gotham Book" panose="02000504050000020004" pitchFamily="2" charset="0"/>
              </a:rPr>
              <a:t>daily mins spent listening </a:t>
            </a:r>
            <a:br>
              <a:rPr lang="en-IE" sz="1600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IE" sz="1600" dirty="0">
                <a:solidFill>
                  <a:srgbClr val="FFFFFF"/>
                </a:solidFill>
                <a:latin typeface="Gotham Book" panose="02000504050000020004" pitchFamily="2" charset="0"/>
              </a:rPr>
              <a:t>across radio and streaming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06399F2-47DA-8443-8EBB-C5F7DD7ED0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279320"/>
              </p:ext>
            </p:extLst>
          </p:nvPr>
        </p:nvGraphicFramePr>
        <p:xfrm>
          <a:off x="890014" y="1081490"/>
          <a:ext cx="3040273" cy="29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C75CB15-B008-5A43-A4F4-F17263EC40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857966"/>
              </p:ext>
            </p:extLst>
          </p:nvPr>
        </p:nvGraphicFramePr>
        <p:xfrm>
          <a:off x="5390178" y="1045776"/>
          <a:ext cx="3040273" cy="29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Frame 10">
            <a:extLst>
              <a:ext uri="{FF2B5EF4-FFF2-40B4-BE49-F238E27FC236}">
                <a16:creationId xmlns:a16="http://schemas.microsoft.com/office/drawing/2014/main" id="{0B195244-C7BC-CA49-8EBE-A497C1D80D4A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frame">
            <a:avLst>
              <a:gd name="adj1" fmla="val 1940"/>
            </a:avLst>
          </a:prstGeom>
          <a:gradFill>
            <a:gsLst>
              <a:gs pos="0">
                <a:srgbClr val="3B1F58"/>
              </a:gs>
              <a:gs pos="54000">
                <a:schemeClr val="accent2"/>
              </a:gs>
              <a:gs pos="98000">
                <a:srgbClr val="00A8E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0"/>
            <a:endParaRPr lang="en-US" sz="1800" dirty="0">
              <a:solidFill>
                <a:srgbClr val="2D0C4B"/>
              </a:solidFill>
              <a:latin typeface="Gotham Book" panose="0200050405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587ED3-7FD0-4891-9BF4-FD927C4707A1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1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category"/>
        </p:bldSub>
      </p:bldGraphic>
      <p:bldGraphic spid="16" grpId="0" uiExpand="1">
        <p:bldSub>
          <a:bldChart bld="category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ow do you do fellow kids">
            <a:extLst>
              <a:ext uri="{FF2B5EF4-FFF2-40B4-BE49-F238E27FC236}">
                <a16:creationId xmlns:a16="http://schemas.microsoft.com/office/drawing/2014/main" id="{D52E3E52-34A6-49EB-AF46-659E41C32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38" y="-776622"/>
            <a:ext cx="9612560" cy="62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27178E3F-7245-457D-8C59-0AB2F7D6FA7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B84E20-FDDF-4E30-93CD-4FA8252FD223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3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439197EF-5F17-2A4F-AD6F-1F52F146E5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36ED27E-58A9-4982-99B5-6AADF98C8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647005"/>
              </p:ext>
            </p:extLst>
          </p:nvPr>
        </p:nvGraphicFramePr>
        <p:xfrm>
          <a:off x="358775" y="-2396802"/>
          <a:ext cx="8426450" cy="8352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3658514-CCAD-C042-98A9-2FB180E1DDB9}"/>
              </a:ext>
            </a:extLst>
          </p:cNvPr>
          <p:cNvSpPr/>
          <p:nvPr/>
        </p:nvSpPr>
        <p:spPr>
          <a:xfrm>
            <a:off x="358775" y="339725"/>
            <a:ext cx="3419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60"/>
            <a:r>
              <a:rPr lang="en-IE" sz="1600" dirty="0">
                <a:solidFill>
                  <a:srgbClr val="FFFFFF"/>
                </a:solidFill>
                <a:latin typeface="Gotham Medium" panose="02000504050000020004" pitchFamily="2" charset="0"/>
              </a:rPr>
              <a:t>RADIO &amp; MUSIC STREAMING </a:t>
            </a:r>
            <a:b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  <a:t>BY TIME OF THE DAY</a:t>
            </a:r>
            <a:endParaRPr lang="en-US" sz="1600" b="1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F4338625-3EFA-9A4E-88C2-CF6CDECB6F13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0"/>
            <a:endParaRPr lang="en-US" sz="1800" dirty="0">
              <a:solidFill>
                <a:srgbClr val="2D0C4B"/>
              </a:solidFill>
              <a:latin typeface="Gotham Book" panose="0200050405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C3AF12-5800-4B46-8202-C30579E53F97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1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04CF2000-1BA7-A34C-BAC9-BAD41130B85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0C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E40BA0-6DD9-DF4E-801B-4E03E9B4125E}"/>
              </a:ext>
            </a:extLst>
          </p:cNvPr>
          <p:cNvSpPr/>
          <p:nvPr/>
        </p:nvSpPr>
        <p:spPr>
          <a:xfrm>
            <a:off x="2547467" y="468126"/>
            <a:ext cx="4085107" cy="1779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492E2-433D-B849-B63D-FCE8B902E3A9}"/>
              </a:ext>
            </a:extLst>
          </p:cNvPr>
          <p:cNvSpPr/>
          <p:nvPr/>
        </p:nvSpPr>
        <p:spPr>
          <a:xfrm>
            <a:off x="6819900" y="472678"/>
            <a:ext cx="1964568" cy="1775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5C8D15-ABC7-0D4D-93F2-92926573B5C5}"/>
              </a:ext>
            </a:extLst>
          </p:cNvPr>
          <p:cNvSpPr/>
          <p:nvPr/>
        </p:nvSpPr>
        <p:spPr>
          <a:xfrm>
            <a:off x="2534805" y="2297113"/>
            <a:ext cx="6249663" cy="1917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ECA29-BC34-0947-AFAE-DC23B3D9E71C}"/>
              </a:ext>
            </a:extLst>
          </p:cNvPr>
          <p:cNvSpPr txBox="1"/>
          <p:nvPr/>
        </p:nvSpPr>
        <p:spPr>
          <a:xfrm>
            <a:off x="358775" y="319058"/>
            <a:ext cx="1973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  <a:ea typeface="+mn-ea"/>
                <a:cs typeface="+mn-cs"/>
              </a:rPr>
              <a:t>KEY TAKEAWAYS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EE08AD-E775-0849-80E4-3EB3477EF27A}"/>
              </a:ext>
            </a:extLst>
          </p:cNvPr>
          <p:cNvSpPr/>
          <p:nvPr/>
        </p:nvSpPr>
        <p:spPr>
          <a:xfrm>
            <a:off x="2614351" y="519113"/>
            <a:ext cx="4018223" cy="1360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  <a:ea typeface="+mn-ea"/>
                <a:cs typeface="+mn-cs"/>
              </a:rPr>
              <a:t>Align to Gen Z’s attitudes as pragmatic people who value authenticity above all else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A2A922-C1CF-DC42-BC85-63E9D9A5DD33}"/>
              </a:ext>
            </a:extLst>
          </p:cNvPr>
          <p:cNvSpPr/>
          <p:nvPr/>
        </p:nvSpPr>
        <p:spPr>
          <a:xfrm>
            <a:off x="2614351" y="2422688"/>
            <a:ext cx="5666061" cy="1625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800" dirty="0">
                <a:solidFill>
                  <a:srgbClr val="FFFFFF"/>
                </a:solidFill>
                <a:latin typeface="Gotham Book" panose="02000504050000020004" pitchFamily="2" charset="0"/>
              </a:rPr>
              <a:t>The opportunity to target teenagers is open and will continue to be in the future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anose="02000504050000020004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8028CF-9165-1445-AAE3-5705D754DDCB}"/>
              </a:ext>
            </a:extLst>
          </p:cNvPr>
          <p:cNvSpPr/>
          <p:nvPr/>
        </p:nvSpPr>
        <p:spPr>
          <a:xfrm>
            <a:off x="6876256" y="519113"/>
            <a:ext cx="1872208" cy="1335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  <a:ea typeface="+mn-ea"/>
                <a:cs typeface="+mn-cs"/>
              </a:rPr>
              <a:t>TV is not dead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  <a:ea typeface="+mn-ea"/>
                <a:cs typeface="+mn-cs"/>
              </a:rPr>
              <a:t> and attention is on 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anose="02000504050000020004" pitchFamily="2" charset="0"/>
                <a:ea typeface="+mn-ea"/>
                <a:cs typeface="+mn-cs"/>
              </a:rPr>
              <a:t>napchat and music streaming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BAA6C6-9C0D-45ED-9EC6-1249031D2E15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5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ame 44">
            <a:extLst>
              <a:ext uri="{FF2B5EF4-FFF2-40B4-BE49-F238E27FC236}">
                <a16:creationId xmlns:a16="http://schemas.microsoft.com/office/drawing/2014/main" id="{559D8B6B-A621-A940-AE67-7282FCD220F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50ECAE-BE44-450A-A871-CFDAD1FB7D0C}"/>
              </a:ext>
            </a:extLst>
          </p:cNvPr>
          <p:cNvSpPr/>
          <p:nvPr/>
        </p:nvSpPr>
        <p:spPr>
          <a:xfrm>
            <a:off x="7740352" y="159482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8B5BBD-55C2-4ADD-90AB-FEF1A29C4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51" y="95425"/>
            <a:ext cx="8964996" cy="49493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30E5B3D-5215-4E0B-BF65-854A2114576A}"/>
              </a:ext>
            </a:extLst>
          </p:cNvPr>
          <p:cNvSpPr/>
          <p:nvPr/>
        </p:nvSpPr>
        <p:spPr>
          <a:xfrm>
            <a:off x="10616" y="1779662"/>
            <a:ext cx="9144000" cy="23306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509765-8E36-4945-9542-5D27DC716CA7}"/>
              </a:ext>
            </a:extLst>
          </p:cNvPr>
          <p:cNvSpPr txBox="1"/>
          <p:nvPr/>
        </p:nvSpPr>
        <p:spPr>
          <a:xfrm>
            <a:off x="226840" y="1867607"/>
            <a:ext cx="838205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Gotham Bold" panose="02000504050000020004" pitchFamily="2" charset="0"/>
              </a:rPr>
              <a:t>FOR THE FULL RESEARCH STUDY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A315A7-E39D-46A2-8C43-9D7A643F426F}"/>
              </a:ext>
            </a:extLst>
          </p:cNvPr>
          <p:cNvSpPr/>
          <p:nvPr/>
        </p:nvSpPr>
        <p:spPr>
          <a:xfrm>
            <a:off x="231819" y="2595056"/>
            <a:ext cx="648072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en-GB" sz="1200" b="1" dirty="0">
                <a:solidFill>
                  <a:schemeClr val="bg1"/>
                </a:solidFill>
                <a:latin typeface="Gotham Book" panose="02000504050000020004" pitchFamily="2" charset="0"/>
                <a:ea typeface="Calibri" panose="020F0502020204030204" pitchFamily="34" charset="0"/>
              </a:rPr>
              <a:t>EIMEAR MCGRATH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en-GB" sz="1200" b="1" i="1" dirty="0">
                <a:solidFill>
                  <a:schemeClr val="bg1"/>
                </a:solidFill>
                <a:latin typeface="Gotham Book" panose="02000504050000020004" pitchFamily="2" charset="0"/>
                <a:ea typeface="Calibri" panose="020F0502020204030204" pitchFamily="34" charset="0"/>
              </a:rPr>
              <a:t>Research Director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en-GB" sz="1200" b="1" i="1" dirty="0">
                <a:solidFill>
                  <a:schemeClr val="bg1"/>
                </a:solidFill>
                <a:latin typeface="Gotham Book" panose="02000504050000020004" pitchFamily="2" charset="0"/>
                <a:ea typeface="Calibri" panose="020F0502020204030204" pitchFamily="34" charset="0"/>
              </a:rPr>
              <a:t>Mindshare Ireland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en-GB" sz="1200" b="1" i="1" dirty="0">
              <a:solidFill>
                <a:schemeClr val="bg1"/>
              </a:solidFill>
              <a:latin typeface="Gotham Book" panose="02000504050000020004" pitchFamily="2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en-GB" sz="1200" b="1" dirty="0">
                <a:solidFill>
                  <a:schemeClr val="bg1"/>
                </a:solidFill>
                <a:latin typeface="Gotham Book" panose="02000504050000020004" pitchFamily="2" charset="0"/>
                <a:ea typeface="Calibri" panose="020F0502020204030204" pitchFamily="34" charset="0"/>
              </a:rPr>
              <a:t>eimear.mcgrath@mindshareworld.com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en-GB" sz="1200" b="1" dirty="0">
              <a:solidFill>
                <a:schemeClr val="bg1"/>
              </a:solidFill>
              <a:latin typeface="Gotham Book" panose="02000504050000020004" pitchFamily="2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en-GB" sz="1200" b="1" dirty="0">
              <a:solidFill>
                <a:schemeClr val="bg1"/>
              </a:solidFill>
              <a:latin typeface="Gotham Book" panose="02000504050000020004" pitchFamily="2" charset="0"/>
              <a:ea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68DA95-8DF5-4193-8D30-4FD43456A698}"/>
              </a:ext>
            </a:extLst>
          </p:cNvPr>
          <p:cNvGrpSpPr>
            <a:grpSpLocks noChangeAspect="1"/>
          </p:cNvGrpSpPr>
          <p:nvPr/>
        </p:nvGrpSpPr>
        <p:grpSpPr>
          <a:xfrm>
            <a:off x="7167439" y="1976089"/>
            <a:ext cx="1603826" cy="494112"/>
            <a:chOff x="5043330" y="2582427"/>
            <a:chExt cx="2714033" cy="836158"/>
          </a:xfrm>
        </p:grpSpPr>
        <p:pic>
          <p:nvPicPr>
            <p:cNvPr id="24" name="logo graphic">
              <a:extLst>
                <a:ext uri="{FF2B5EF4-FFF2-40B4-BE49-F238E27FC236}">
                  <a16:creationId xmlns:a16="http://schemas.microsoft.com/office/drawing/2014/main" id="{B7FD2D37-FA27-49F7-A496-9687D68E9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25" name="letters">
              <a:extLst>
                <a:ext uri="{FF2B5EF4-FFF2-40B4-BE49-F238E27FC236}">
                  <a16:creationId xmlns:a16="http://schemas.microsoft.com/office/drawing/2014/main" id="{0E44B9F9-18BA-4947-B6FD-BCC97E5F7CA9}"/>
                </a:ext>
              </a:extLst>
            </p:cNvPr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rgbClr val="FFFFFF"/>
            </a:solidFill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7C377180-83DB-4422-9774-1855890C1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A838E375-3834-4AB7-8FCF-BE40BF2817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1BD506C9-C2EC-4464-83D6-0AA16BFE7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D79B969F-4DD4-45ED-88A4-94D80255F9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80761441-F2C7-47B0-96E0-1F7C5AA302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333C47DB-2224-44CD-8C1B-596E5FC6D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6BC3392C-E63D-41F7-B7F5-0B8D464B4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6CF86E8E-D227-4316-BE70-8B33C1004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C10D888-F3EC-4FA5-A8DB-EBC175A75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578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A1971C35-C534-4801-99A3-45FDE693FF0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ame 65">
            <a:extLst>
              <a:ext uri="{FF2B5EF4-FFF2-40B4-BE49-F238E27FC236}">
                <a16:creationId xmlns:a16="http://schemas.microsoft.com/office/drawing/2014/main" id="{96D1546A-7929-411A-9631-B042CF29D66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3B89FE-8ACA-2C40-B10B-4DF55A2E93A3}"/>
              </a:ext>
            </a:extLst>
          </p:cNvPr>
          <p:cNvSpPr/>
          <p:nvPr/>
        </p:nvSpPr>
        <p:spPr>
          <a:xfrm>
            <a:off x="431540" y="4633931"/>
            <a:ext cx="1188889" cy="30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FFE4F0-FC3D-734A-B3A7-569BA1F9BFD6}"/>
              </a:ext>
            </a:extLst>
          </p:cNvPr>
          <p:cNvSpPr/>
          <p:nvPr/>
        </p:nvSpPr>
        <p:spPr>
          <a:xfrm>
            <a:off x="1923817" y="4633931"/>
            <a:ext cx="1188889" cy="30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2D0FDA-4CE0-764F-89F3-8CE4DB393955}"/>
              </a:ext>
            </a:extLst>
          </p:cNvPr>
          <p:cNvSpPr/>
          <p:nvPr/>
        </p:nvSpPr>
        <p:spPr>
          <a:xfrm>
            <a:off x="3347107" y="4633931"/>
            <a:ext cx="1188889" cy="30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E9E30-1373-CE4F-B700-E25C18000512}"/>
              </a:ext>
            </a:extLst>
          </p:cNvPr>
          <p:cNvSpPr/>
          <p:nvPr/>
        </p:nvSpPr>
        <p:spPr>
          <a:xfrm>
            <a:off x="4796833" y="4633931"/>
            <a:ext cx="1188889" cy="30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0BE2A9-7634-A341-AA67-94BA17956345}"/>
              </a:ext>
            </a:extLst>
          </p:cNvPr>
          <p:cNvSpPr/>
          <p:nvPr/>
        </p:nvSpPr>
        <p:spPr>
          <a:xfrm>
            <a:off x="6217933" y="4633931"/>
            <a:ext cx="1188889" cy="30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2ADC74-B129-3040-8A89-69096F0F7462}"/>
              </a:ext>
            </a:extLst>
          </p:cNvPr>
          <p:cNvSpPr/>
          <p:nvPr/>
        </p:nvSpPr>
        <p:spPr>
          <a:xfrm>
            <a:off x="7649078" y="4633931"/>
            <a:ext cx="1188889" cy="30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A7FC38-1599-954E-BDA8-D1DAB56E1826}"/>
              </a:ext>
            </a:extLst>
          </p:cNvPr>
          <p:cNvSpPr txBox="1"/>
          <p:nvPr/>
        </p:nvSpPr>
        <p:spPr>
          <a:xfrm>
            <a:off x="503926" y="4649400"/>
            <a:ext cx="1044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otham Book" panose="02000504050000020004" pitchFamily="2" charset="0"/>
              </a:rPr>
              <a:t>AGED 71+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3A38D0-533F-6846-BDCD-15E310225F9E}"/>
              </a:ext>
            </a:extLst>
          </p:cNvPr>
          <p:cNvSpPr txBox="1"/>
          <p:nvPr/>
        </p:nvSpPr>
        <p:spPr>
          <a:xfrm>
            <a:off x="1923817" y="4649400"/>
            <a:ext cx="1188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otham Book" panose="02000504050000020004" pitchFamily="2" charset="0"/>
              </a:rPr>
              <a:t>AGED 52-70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FF898E-1080-034B-A040-02EB68D2A646}"/>
              </a:ext>
            </a:extLst>
          </p:cNvPr>
          <p:cNvSpPr txBox="1"/>
          <p:nvPr/>
        </p:nvSpPr>
        <p:spPr>
          <a:xfrm>
            <a:off x="3347106" y="4649400"/>
            <a:ext cx="1188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otham Book" panose="02000504050000020004" pitchFamily="2" charset="0"/>
              </a:rPr>
              <a:t>AGED 37-51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C1A23E-A9A6-4B42-B518-57ACE85764E4}"/>
              </a:ext>
            </a:extLst>
          </p:cNvPr>
          <p:cNvSpPr txBox="1"/>
          <p:nvPr/>
        </p:nvSpPr>
        <p:spPr>
          <a:xfrm>
            <a:off x="4796832" y="4649400"/>
            <a:ext cx="1188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otham Book" panose="02000504050000020004" pitchFamily="2" charset="0"/>
              </a:rPr>
              <a:t>AGED 22-36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4BC991-EF5F-334F-8ED9-283CCCACC343}"/>
              </a:ext>
            </a:extLst>
          </p:cNvPr>
          <p:cNvSpPr txBox="1"/>
          <p:nvPr/>
        </p:nvSpPr>
        <p:spPr>
          <a:xfrm>
            <a:off x="6217932" y="4649400"/>
            <a:ext cx="1188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otham Book" panose="02000504050000020004" pitchFamily="2" charset="0"/>
              </a:rPr>
              <a:t>AGED 7-21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FDABCE-CDA2-594F-961D-F0D1D5DB0AD9}"/>
              </a:ext>
            </a:extLst>
          </p:cNvPr>
          <p:cNvSpPr txBox="1"/>
          <p:nvPr/>
        </p:nvSpPr>
        <p:spPr>
          <a:xfrm>
            <a:off x="7649077" y="4649400"/>
            <a:ext cx="1188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otham Book" panose="02000504050000020004" pitchFamily="2" charset="0"/>
              </a:rPr>
              <a:t>AGED &gt;7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1353ED-2943-7A4C-A12F-3588B4B4B0D1}"/>
              </a:ext>
            </a:extLst>
          </p:cNvPr>
          <p:cNvGrpSpPr/>
          <p:nvPr/>
        </p:nvGrpSpPr>
        <p:grpSpPr>
          <a:xfrm>
            <a:off x="438577" y="4227934"/>
            <a:ext cx="8399384" cy="420693"/>
            <a:chOff x="438577" y="4227934"/>
            <a:chExt cx="8399384" cy="42069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340E82-1402-B141-8998-3ACB129F6686}"/>
                </a:ext>
              </a:extLst>
            </p:cNvPr>
            <p:cNvSpPr/>
            <p:nvPr/>
          </p:nvSpPr>
          <p:spPr>
            <a:xfrm>
              <a:off x="1917883" y="4229527"/>
              <a:ext cx="1188887" cy="419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Gotham Book" panose="02000604040000020004" pitchFamily="50" charset="0"/>
                </a:rPr>
                <a:t>GRANDPARENTS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7C64FEE-0BCB-C343-86FB-3B024A104DA0}"/>
                </a:ext>
              </a:extLst>
            </p:cNvPr>
            <p:cNvSpPr/>
            <p:nvPr/>
          </p:nvSpPr>
          <p:spPr>
            <a:xfrm>
              <a:off x="3347106" y="4229527"/>
              <a:ext cx="1188886" cy="419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Gotham Book" panose="02000604040000020004" pitchFamily="50" charset="0"/>
                </a:rPr>
                <a:t>PARENTS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1EC698-14D2-9241-BAF0-3B0A6B49C285}"/>
                </a:ext>
              </a:extLst>
            </p:cNvPr>
            <p:cNvSpPr/>
            <p:nvPr/>
          </p:nvSpPr>
          <p:spPr>
            <a:xfrm>
              <a:off x="4796831" y="4229527"/>
              <a:ext cx="1188885" cy="419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Gotham Book" panose="02000604040000020004" pitchFamily="50" charset="0"/>
                </a:rPr>
                <a:t>OLDER SIBLINGS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40AB8F-9ECA-A045-9609-DF97D58056C3}"/>
                </a:ext>
              </a:extLst>
            </p:cNvPr>
            <p:cNvSpPr/>
            <p:nvPr/>
          </p:nvSpPr>
          <p:spPr>
            <a:xfrm>
              <a:off x="7649077" y="4227934"/>
              <a:ext cx="1188884" cy="419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Gotham Book" panose="02000604040000020004" pitchFamily="50" charset="0"/>
                </a:rPr>
                <a:t>YOUNGER SIBLINGS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A23491-4E3D-B34E-BF1A-4327A37FD0F6}"/>
                </a:ext>
              </a:extLst>
            </p:cNvPr>
            <p:cNvSpPr/>
            <p:nvPr/>
          </p:nvSpPr>
          <p:spPr>
            <a:xfrm>
              <a:off x="438577" y="4229527"/>
              <a:ext cx="1188888" cy="419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Gotham Book" panose="02000604040000020004" pitchFamily="50" charset="0"/>
                </a:rPr>
                <a:t>GREAT-GRANDPARENTS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B81D5D0A-8E6E-3E4D-92FF-C99E34981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636" y="1594102"/>
            <a:ext cx="1006371" cy="27303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C44495-09DF-B343-A5C6-EBA7A7345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868" y="288368"/>
            <a:ext cx="1066731" cy="3996000"/>
          </a:xfrm>
          <a:prstGeom prst="rect">
            <a:avLst/>
          </a:prstGeom>
        </p:spPr>
      </p:pic>
      <p:pic>
        <p:nvPicPr>
          <p:cNvPr id="39" name="Picture 38" descr="A picture containing object&#10;&#10;Description automatically generated">
            <a:extLst>
              <a:ext uri="{FF2B5EF4-FFF2-40B4-BE49-F238E27FC236}">
                <a16:creationId xmlns:a16="http://schemas.microsoft.com/office/drawing/2014/main" id="{44C43407-7625-9642-9603-DAA3843BB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632" y="339502"/>
            <a:ext cx="1039196" cy="3924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D22FD79-5EFF-F541-B52D-B64B9260D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96" y="431463"/>
            <a:ext cx="1278688" cy="3862340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4E495C5E-98D5-F647-97FF-9EBCEEE972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863" y="3121752"/>
            <a:ext cx="1686026" cy="933196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B37ABA97-7E7A-9F4E-BEF9-20CE74CE4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232" y="3145555"/>
            <a:ext cx="1686026" cy="933196"/>
          </a:xfrm>
          <a:prstGeom prst="rect">
            <a:avLst/>
          </a:prstGeom>
        </p:spPr>
      </p:pic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EA56D1E-B56D-944C-BEE5-2D0FCD19F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413" y="3150722"/>
            <a:ext cx="1686026" cy="9331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D07458D-5E8F-EA49-8E38-40FB37F7ACC5}"/>
              </a:ext>
            </a:extLst>
          </p:cNvPr>
          <p:cNvSpPr txBox="1"/>
          <p:nvPr/>
        </p:nvSpPr>
        <p:spPr>
          <a:xfrm rot="20216292">
            <a:off x="1537010" y="3479106"/>
            <a:ext cx="1727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solidFill>
                  <a:srgbClr val="FFC000"/>
                </a:solidFill>
                <a:latin typeface="Gotham Bold Italic" panose="02000504050000020004" pitchFamily="2" charset="0"/>
              </a:rPr>
              <a:t>BABY BOOMERS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F98CEA-7266-6240-838E-0E44FD5298E5}"/>
              </a:ext>
            </a:extLst>
          </p:cNvPr>
          <p:cNvSpPr txBox="1"/>
          <p:nvPr/>
        </p:nvSpPr>
        <p:spPr>
          <a:xfrm rot="20216292">
            <a:off x="2957847" y="3482526"/>
            <a:ext cx="1727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050" b="1" i="1" dirty="0">
                <a:solidFill>
                  <a:srgbClr val="FFC000"/>
                </a:solidFill>
                <a:latin typeface="Gotham Bold Italic" panose="02000504050000020004" pitchFamily="2" charset="0"/>
              </a:rPr>
              <a:t>GENERATION 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7CFACA-0236-E040-B0BA-43F6698CF448}"/>
              </a:ext>
            </a:extLst>
          </p:cNvPr>
          <p:cNvSpPr txBox="1"/>
          <p:nvPr/>
        </p:nvSpPr>
        <p:spPr>
          <a:xfrm rot="20250267">
            <a:off x="7256621" y="3499556"/>
            <a:ext cx="1727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>
                <a:solidFill>
                  <a:srgbClr val="FFC000"/>
                </a:solidFill>
                <a:latin typeface="Gotham Bold Italic" panose="02000504050000020004" pitchFamily="2" charset="0"/>
              </a:rPr>
              <a:t>GENERATION ALPHA</a:t>
            </a:r>
          </a:p>
        </p:txBody>
      </p: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23925D09-3BD0-A640-9A6F-0CD287D52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65" y="3267512"/>
            <a:ext cx="1686026" cy="933196"/>
          </a:xfrm>
          <a:prstGeom prst="rect">
            <a:avLst/>
          </a:prstGeom>
        </p:spPr>
      </p:pic>
      <p:sp>
        <p:nvSpPr>
          <p:cNvPr id="51" name="Freeform 50">
            <a:extLst>
              <a:ext uri="{FF2B5EF4-FFF2-40B4-BE49-F238E27FC236}">
                <a16:creationId xmlns:a16="http://schemas.microsoft.com/office/drawing/2014/main" id="{61C85DB7-29E8-BA41-B4D4-BD55935F8FCD}"/>
              </a:ext>
            </a:extLst>
          </p:cNvPr>
          <p:cNvSpPr/>
          <p:nvPr/>
        </p:nvSpPr>
        <p:spPr>
          <a:xfrm>
            <a:off x="1330362" y="3281082"/>
            <a:ext cx="502024" cy="200810"/>
          </a:xfrm>
          <a:custGeom>
            <a:avLst/>
            <a:gdLst>
              <a:gd name="connsiteX0" fmla="*/ 3586 w 502024"/>
              <a:gd name="connsiteY0" fmla="*/ 89647 h 200810"/>
              <a:gd name="connsiteX1" fmla="*/ 0 w 502024"/>
              <a:gd name="connsiteY1" fmla="*/ 200810 h 200810"/>
              <a:gd name="connsiteX2" fmla="*/ 502024 w 502024"/>
              <a:gd name="connsiteY2" fmla="*/ 0 h 200810"/>
              <a:gd name="connsiteX3" fmla="*/ 3586 w 502024"/>
              <a:gd name="connsiteY3" fmla="*/ 89647 h 20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024" h="200810">
                <a:moveTo>
                  <a:pt x="3586" y="89647"/>
                </a:moveTo>
                <a:lnTo>
                  <a:pt x="0" y="200810"/>
                </a:lnTo>
                <a:lnTo>
                  <a:pt x="502024" y="0"/>
                </a:lnTo>
                <a:lnTo>
                  <a:pt x="3586" y="896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E7665B26-942C-A24E-A45F-8A777937F80B}"/>
              </a:ext>
            </a:extLst>
          </p:cNvPr>
          <p:cNvSpPr/>
          <p:nvPr/>
        </p:nvSpPr>
        <p:spPr>
          <a:xfrm>
            <a:off x="333487" y="3991087"/>
            <a:ext cx="484094" cy="207981"/>
          </a:xfrm>
          <a:custGeom>
            <a:avLst/>
            <a:gdLst>
              <a:gd name="connsiteX0" fmla="*/ 484094 w 484094"/>
              <a:gd name="connsiteY0" fmla="*/ 0 h 207981"/>
              <a:gd name="connsiteX1" fmla="*/ 480508 w 484094"/>
              <a:gd name="connsiteY1" fmla="*/ 125506 h 207981"/>
              <a:gd name="connsiteX2" fmla="*/ 0 w 484094"/>
              <a:gd name="connsiteY2" fmla="*/ 207981 h 207981"/>
              <a:gd name="connsiteX3" fmla="*/ 484094 w 484094"/>
              <a:gd name="connsiteY3" fmla="*/ 0 h 20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94" h="207981">
                <a:moveTo>
                  <a:pt x="484094" y="0"/>
                </a:moveTo>
                <a:lnTo>
                  <a:pt x="480508" y="125506"/>
                </a:lnTo>
                <a:lnTo>
                  <a:pt x="0" y="207981"/>
                </a:lnTo>
                <a:lnTo>
                  <a:pt x="4840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77BB0244-232C-CE43-A7A1-599B06FD7964}"/>
              </a:ext>
            </a:extLst>
          </p:cNvPr>
          <p:cNvSpPr/>
          <p:nvPr/>
        </p:nvSpPr>
        <p:spPr>
          <a:xfrm>
            <a:off x="1691681" y="3821393"/>
            <a:ext cx="569634" cy="238721"/>
          </a:xfrm>
          <a:custGeom>
            <a:avLst/>
            <a:gdLst>
              <a:gd name="connsiteX0" fmla="*/ 484094 w 484094"/>
              <a:gd name="connsiteY0" fmla="*/ 0 h 207981"/>
              <a:gd name="connsiteX1" fmla="*/ 480508 w 484094"/>
              <a:gd name="connsiteY1" fmla="*/ 125506 h 207981"/>
              <a:gd name="connsiteX2" fmla="*/ 0 w 484094"/>
              <a:gd name="connsiteY2" fmla="*/ 207981 h 207981"/>
              <a:gd name="connsiteX3" fmla="*/ 484094 w 484094"/>
              <a:gd name="connsiteY3" fmla="*/ 0 h 20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94" h="207981">
                <a:moveTo>
                  <a:pt x="484094" y="0"/>
                </a:moveTo>
                <a:lnTo>
                  <a:pt x="480508" y="125506"/>
                </a:lnTo>
                <a:lnTo>
                  <a:pt x="0" y="207981"/>
                </a:lnTo>
                <a:lnTo>
                  <a:pt x="4840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6F59B6F3-4B38-DD48-84F2-CCB15790911F}"/>
              </a:ext>
            </a:extLst>
          </p:cNvPr>
          <p:cNvSpPr/>
          <p:nvPr/>
        </p:nvSpPr>
        <p:spPr>
          <a:xfrm>
            <a:off x="2742857" y="3124187"/>
            <a:ext cx="502024" cy="200810"/>
          </a:xfrm>
          <a:custGeom>
            <a:avLst/>
            <a:gdLst>
              <a:gd name="connsiteX0" fmla="*/ 3586 w 502024"/>
              <a:gd name="connsiteY0" fmla="*/ 89647 h 200810"/>
              <a:gd name="connsiteX1" fmla="*/ 0 w 502024"/>
              <a:gd name="connsiteY1" fmla="*/ 200810 h 200810"/>
              <a:gd name="connsiteX2" fmla="*/ 502024 w 502024"/>
              <a:gd name="connsiteY2" fmla="*/ 0 h 200810"/>
              <a:gd name="connsiteX3" fmla="*/ 3586 w 502024"/>
              <a:gd name="connsiteY3" fmla="*/ 89647 h 20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024" h="200810">
                <a:moveTo>
                  <a:pt x="3586" y="89647"/>
                </a:moveTo>
                <a:lnTo>
                  <a:pt x="0" y="200810"/>
                </a:lnTo>
                <a:lnTo>
                  <a:pt x="502024" y="0"/>
                </a:lnTo>
                <a:lnTo>
                  <a:pt x="3586" y="896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D6FB81D-E5D1-FD41-A004-1D16A9CEA8F7}"/>
              </a:ext>
            </a:extLst>
          </p:cNvPr>
          <p:cNvSpPr/>
          <p:nvPr/>
        </p:nvSpPr>
        <p:spPr>
          <a:xfrm>
            <a:off x="3093815" y="3837665"/>
            <a:ext cx="569634" cy="238721"/>
          </a:xfrm>
          <a:custGeom>
            <a:avLst/>
            <a:gdLst>
              <a:gd name="connsiteX0" fmla="*/ 484094 w 484094"/>
              <a:gd name="connsiteY0" fmla="*/ 0 h 207981"/>
              <a:gd name="connsiteX1" fmla="*/ 480508 w 484094"/>
              <a:gd name="connsiteY1" fmla="*/ 125506 h 207981"/>
              <a:gd name="connsiteX2" fmla="*/ 0 w 484094"/>
              <a:gd name="connsiteY2" fmla="*/ 207981 h 207981"/>
              <a:gd name="connsiteX3" fmla="*/ 484094 w 484094"/>
              <a:gd name="connsiteY3" fmla="*/ 0 h 20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94" h="207981">
                <a:moveTo>
                  <a:pt x="484094" y="0"/>
                </a:moveTo>
                <a:lnTo>
                  <a:pt x="480508" y="125506"/>
                </a:lnTo>
                <a:lnTo>
                  <a:pt x="0" y="207981"/>
                </a:lnTo>
                <a:lnTo>
                  <a:pt x="4840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1598B4C1-0A4C-814A-8504-4025D83EB885}"/>
              </a:ext>
            </a:extLst>
          </p:cNvPr>
          <p:cNvSpPr/>
          <p:nvPr/>
        </p:nvSpPr>
        <p:spPr>
          <a:xfrm>
            <a:off x="4144991" y="3140459"/>
            <a:ext cx="452382" cy="200810"/>
          </a:xfrm>
          <a:custGeom>
            <a:avLst/>
            <a:gdLst>
              <a:gd name="connsiteX0" fmla="*/ 3586 w 502024"/>
              <a:gd name="connsiteY0" fmla="*/ 89647 h 200810"/>
              <a:gd name="connsiteX1" fmla="*/ 0 w 502024"/>
              <a:gd name="connsiteY1" fmla="*/ 200810 h 200810"/>
              <a:gd name="connsiteX2" fmla="*/ 502024 w 502024"/>
              <a:gd name="connsiteY2" fmla="*/ 0 h 200810"/>
              <a:gd name="connsiteX3" fmla="*/ 3586 w 502024"/>
              <a:gd name="connsiteY3" fmla="*/ 89647 h 20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024" h="200810">
                <a:moveTo>
                  <a:pt x="3586" y="89647"/>
                </a:moveTo>
                <a:lnTo>
                  <a:pt x="0" y="200810"/>
                </a:lnTo>
                <a:lnTo>
                  <a:pt x="502024" y="0"/>
                </a:lnTo>
                <a:lnTo>
                  <a:pt x="3586" y="896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E91B6B-96A9-4113-A503-F3BF4773A648}"/>
              </a:ext>
            </a:extLst>
          </p:cNvPr>
          <p:cNvGrpSpPr/>
          <p:nvPr/>
        </p:nvGrpSpPr>
        <p:grpSpPr>
          <a:xfrm>
            <a:off x="4388978" y="539463"/>
            <a:ext cx="1753358" cy="3744000"/>
            <a:chOff x="4388978" y="539463"/>
            <a:chExt cx="1753358" cy="37440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9B80C5B-99AB-2841-B258-CEF5AA80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032" y="539463"/>
              <a:ext cx="874691" cy="3744000"/>
            </a:xfrm>
            <a:prstGeom prst="rect">
              <a:avLst/>
            </a:prstGeom>
          </p:spPr>
        </p:pic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E8B1D259-7172-2941-B811-4BC7CF44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6310" y="3145555"/>
              <a:ext cx="1686026" cy="93319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929BFB-BF26-E64B-BCE8-E7DB89766C54}"/>
                </a:ext>
              </a:extLst>
            </p:cNvPr>
            <p:cNvSpPr txBox="1"/>
            <p:nvPr/>
          </p:nvSpPr>
          <p:spPr>
            <a:xfrm rot="20216292">
              <a:off x="4388978" y="3482527"/>
              <a:ext cx="172760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050" b="1" i="1" dirty="0">
                  <a:solidFill>
                    <a:srgbClr val="FFC000"/>
                  </a:solidFill>
                  <a:latin typeface="Gotham Bold Italic" panose="02000504050000020004" pitchFamily="2" charset="0"/>
                </a:rPr>
                <a:t>GENERATION Y</a:t>
              </a: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674173E-F49E-AF4D-8368-CEA45D667CBC}"/>
                </a:ext>
              </a:extLst>
            </p:cNvPr>
            <p:cNvSpPr/>
            <p:nvPr/>
          </p:nvSpPr>
          <p:spPr>
            <a:xfrm>
              <a:off x="4504442" y="3782567"/>
              <a:ext cx="765750" cy="307938"/>
            </a:xfrm>
            <a:custGeom>
              <a:avLst/>
              <a:gdLst>
                <a:gd name="connsiteX0" fmla="*/ 484094 w 484094"/>
                <a:gd name="connsiteY0" fmla="*/ 0 h 207981"/>
                <a:gd name="connsiteX1" fmla="*/ 480508 w 484094"/>
                <a:gd name="connsiteY1" fmla="*/ 125506 h 207981"/>
                <a:gd name="connsiteX2" fmla="*/ 0 w 484094"/>
                <a:gd name="connsiteY2" fmla="*/ 207981 h 207981"/>
                <a:gd name="connsiteX3" fmla="*/ 484094 w 484094"/>
                <a:gd name="connsiteY3" fmla="*/ 0 h 207981"/>
                <a:gd name="connsiteX0" fmla="*/ 484094 w 514150"/>
                <a:gd name="connsiteY0" fmla="*/ 0 h 207981"/>
                <a:gd name="connsiteX1" fmla="*/ 514150 w 514150"/>
                <a:gd name="connsiteY1" fmla="*/ 129736 h 207981"/>
                <a:gd name="connsiteX2" fmla="*/ 0 w 514150"/>
                <a:gd name="connsiteY2" fmla="*/ 207981 h 207981"/>
                <a:gd name="connsiteX3" fmla="*/ 484094 w 514150"/>
                <a:gd name="connsiteY3" fmla="*/ 0 h 20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150" h="207981">
                  <a:moveTo>
                    <a:pt x="484094" y="0"/>
                  </a:moveTo>
                  <a:lnTo>
                    <a:pt x="514150" y="129736"/>
                  </a:lnTo>
                  <a:lnTo>
                    <a:pt x="0" y="207981"/>
                  </a:lnTo>
                  <a:lnTo>
                    <a:pt x="48409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96E3D48-F08A-C142-904F-114ED0262405}"/>
                </a:ext>
              </a:extLst>
            </p:cNvPr>
            <p:cNvSpPr/>
            <p:nvPr/>
          </p:nvSpPr>
          <p:spPr>
            <a:xfrm>
              <a:off x="5556706" y="3148346"/>
              <a:ext cx="491458" cy="200810"/>
            </a:xfrm>
            <a:custGeom>
              <a:avLst/>
              <a:gdLst>
                <a:gd name="connsiteX0" fmla="*/ 3586 w 502024"/>
                <a:gd name="connsiteY0" fmla="*/ 89647 h 200810"/>
                <a:gd name="connsiteX1" fmla="*/ 0 w 502024"/>
                <a:gd name="connsiteY1" fmla="*/ 200810 h 200810"/>
                <a:gd name="connsiteX2" fmla="*/ 502024 w 502024"/>
                <a:gd name="connsiteY2" fmla="*/ 0 h 200810"/>
                <a:gd name="connsiteX3" fmla="*/ 3586 w 502024"/>
                <a:gd name="connsiteY3" fmla="*/ 89647 h 20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024" h="200810">
                  <a:moveTo>
                    <a:pt x="3586" y="89647"/>
                  </a:moveTo>
                  <a:lnTo>
                    <a:pt x="0" y="200810"/>
                  </a:lnTo>
                  <a:lnTo>
                    <a:pt x="502024" y="0"/>
                  </a:lnTo>
                  <a:lnTo>
                    <a:pt x="3586" y="896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9E9FC7CC-6F6F-D742-AD61-6005D17D61A7}"/>
              </a:ext>
            </a:extLst>
          </p:cNvPr>
          <p:cNvSpPr/>
          <p:nvPr/>
        </p:nvSpPr>
        <p:spPr>
          <a:xfrm>
            <a:off x="8624336" y="3140459"/>
            <a:ext cx="340444" cy="150536"/>
          </a:xfrm>
          <a:custGeom>
            <a:avLst/>
            <a:gdLst>
              <a:gd name="connsiteX0" fmla="*/ 3586 w 502024"/>
              <a:gd name="connsiteY0" fmla="*/ 89647 h 200810"/>
              <a:gd name="connsiteX1" fmla="*/ 0 w 502024"/>
              <a:gd name="connsiteY1" fmla="*/ 200810 h 200810"/>
              <a:gd name="connsiteX2" fmla="*/ 502024 w 502024"/>
              <a:gd name="connsiteY2" fmla="*/ 0 h 200810"/>
              <a:gd name="connsiteX3" fmla="*/ 3586 w 502024"/>
              <a:gd name="connsiteY3" fmla="*/ 89647 h 200810"/>
              <a:gd name="connsiteX0" fmla="*/ 49764 w 502024"/>
              <a:gd name="connsiteY0" fmla="*/ 31164 h 200810"/>
              <a:gd name="connsiteX1" fmla="*/ 0 w 502024"/>
              <a:gd name="connsiteY1" fmla="*/ 200810 h 200810"/>
              <a:gd name="connsiteX2" fmla="*/ 502024 w 502024"/>
              <a:gd name="connsiteY2" fmla="*/ 0 h 200810"/>
              <a:gd name="connsiteX3" fmla="*/ 49764 w 502024"/>
              <a:gd name="connsiteY3" fmla="*/ 31164 h 20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024" h="200810">
                <a:moveTo>
                  <a:pt x="49764" y="31164"/>
                </a:moveTo>
                <a:lnTo>
                  <a:pt x="0" y="200810"/>
                </a:lnTo>
                <a:lnTo>
                  <a:pt x="502024" y="0"/>
                </a:lnTo>
                <a:lnTo>
                  <a:pt x="49764" y="311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A5289055-75EE-524E-A31A-DC0642D40E2B}"/>
              </a:ext>
            </a:extLst>
          </p:cNvPr>
          <p:cNvSpPr/>
          <p:nvPr/>
        </p:nvSpPr>
        <p:spPr>
          <a:xfrm>
            <a:off x="7424127" y="3875211"/>
            <a:ext cx="484094" cy="207981"/>
          </a:xfrm>
          <a:custGeom>
            <a:avLst/>
            <a:gdLst>
              <a:gd name="connsiteX0" fmla="*/ 484094 w 484094"/>
              <a:gd name="connsiteY0" fmla="*/ 0 h 207981"/>
              <a:gd name="connsiteX1" fmla="*/ 480508 w 484094"/>
              <a:gd name="connsiteY1" fmla="*/ 125506 h 207981"/>
              <a:gd name="connsiteX2" fmla="*/ 0 w 484094"/>
              <a:gd name="connsiteY2" fmla="*/ 207981 h 207981"/>
              <a:gd name="connsiteX3" fmla="*/ 484094 w 484094"/>
              <a:gd name="connsiteY3" fmla="*/ 0 h 20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94" h="207981">
                <a:moveTo>
                  <a:pt x="484094" y="0"/>
                </a:moveTo>
                <a:lnTo>
                  <a:pt x="480508" y="125506"/>
                </a:lnTo>
                <a:lnTo>
                  <a:pt x="0" y="207981"/>
                </a:lnTo>
                <a:lnTo>
                  <a:pt x="4840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6D0FA89-3092-4F87-9B28-975F931B0403}"/>
              </a:ext>
            </a:extLst>
          </p:cNvPr>
          <p:cNvSpPr txBox="1"/>
          <p:nvPr/>
        </p:nvSpPr>
        <p:spPr>
          <a:xfrm rot="20216292">
            <a:off x="242775" y="3613452"/>
            <a:ext cx="172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>
                <a:solidFill>
                  <a:srgbClr val="FFC000"/>
                </a:solidFill>
                <a:latin typeface="Gotham Bold Italic" panose="02000504050000020004" pitchFamily="2" charset="0"/>
              </a:rPr>
              <a:t>GREATEST GENERATION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6E3A57-F5DC-4A0A-BCAF-1D73CF34ACC3}"/>
              </a:ext>
            </a:extLst>
          </p:cNvPr>
          <p:cNvGrpSpPr/>
          <p:nvPr/>
        </p:nvGrpSpPr>
        <p:grpSpPr>
          <a:xfrm>
            <a:off x="5848844" y="801803"/>
            <a:ext cx="1727603" cy="3492000"/>
            <a:chOff x="5848844" y="801803"/>
            <a:chExt cx="1727603" cy="349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5030DA8-53EE-B648-9F59-957D9587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2293" y="801803"/>
              <a:ext cx="1082028" cy="3492000"/>
            </a:xfrm>
            <a:prstGeom prst="rect">
              <a:avLst/>
            </a:prstGeom>
          </p:spPr>
        </p:pic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DB550-77BF-EF4E-B667-8104D392BE6F}"/>
                </a:ext>
              </a:extLst>
            </p:cNvPr>
            <p:cNvSpPr/>
            <p:nvPr/>
          </p:nvSpPr>
          <p:spPr>
            <a:xfrm>
              <a:off x="5926342" y="3789011"/>
              <a:ext cx="720986" cy="307938"/>
            </a:xfrm>
            <a:custGeom>
              <a:avLst/>
              <a:gdLst>
                <a:gd name="connsiteX0" fmla="*/ 484094 w 484094"/>
                <a:gd name="connsiteY0" fmla="*/ 0 h 207981"/>
                <a:gd name="connsiteX1" fmla="*/ 480508 w 484094"/>
                <a:gd name="connsiteY1" fmla="*/ 125506 h 207981"/>
                <a:gd name="connsiteX2" fmla="*/ 0 w 484094"/>
                <a:gd name="connsiteY2" fmla="*/ 207981 h 207981"/>
                <a:gd name="connsiteX3" fmla="*/ 484094 w 484094"/>
                <a:gd name="connsiteY3" fmla="*/ 0 h 20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094" h="207981">
                  <a:moveTo>
                    <a:pt x="484094" y="0"/>
                  </a:moveTo>
                  <a:lnTo>
                    <a:pt x="480508" y="125506"/>
                  </a:lnTo>
                  <a:lnTo>
                    <a:pt x="0" y="207981"/>
                  </a:lnTo>
                  <a:lnTo>
                    <a:pt x="48409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1088E7F-4A17-1C44-A7D5-018BFDBB7F7E}"/>
                </a:ext>
              </a:extLst>
            </p:cNvPr>
            <p:cNvSpPr/>
            <p:nvPr/>
          </p:nvSpPr>
          <p:spPr>
            <a:xfrm>
              <a:off x="6912260" y="3130085"/>
              <a:ext cx="570336" cy="269757"/>
            </a:xfrm>
            <a:custGeom>
              <a:avLst/>
              <a:gdLst>
                <a:gd name="connsiteX0" fmla="*/ 3586 w 502024"/>
                <a:gd name="connsiteY0" fmla="*/ 89647 h 200810"/>
                <a:gd name="connsiteX1" fmla="*/ 0 w 502024"/>
                <a:gd name="connsiteY1" fmla="*/ 200810 h 200810"/>
                <a:gd name="connsiteX2" fmla="*/ 502024 w 502024"/>
                <a:gd name="connsiteY2" fmla="*/ 0 h 200810"/>
                <a:gd name="connsiteX3" fmla="*/ 3586 w 502024"/>
                <a:gd name="connsiteY3" fmla="*/ 89647 h 20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024" h="200810">
                  <a:moveTo>
                    <a:pt x="3586" y="89647"/>
                  </a:moveTo>
                  <a:lnTo>
                    <a:pt x="0" y="200810"/>
                  </a:lnTo>
                  <a:lnTo>
                    <a:pt x="502024" y="0"/>
                  </a:lnTo>
                  <a:lnTo>
                    <a:pt x="3586" y="896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 descr="A close up of a logo&#10;&#10;Description automatically generated">
              <a:extLst>
                <a:ext uri="{FF2B5EF4-FFF2-40B4-BE49-F238E27FC236}">
                  <a16:creationId xmlns:a16="http://schemas.microsoft.com/office/drawing/2014/main" id="{6CEC27DB-D4E6-4A4B-B116-C4E24007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5388" y="3145555"/>
              <a:ext cx="1686026" cy="933196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E00AD80-248F-4C25-BFBB-4286F4FF358B}"/>
                </a:ext>
              </a:extLst>
            </p:cNvPr>
            <p:cNvSpPr txBox="1"/>
            <p:nvPr/>
          </p:nvSpPr>
          <p:spPr>
            <a:xfrm rot="20216292">
              <a:off x="5848844" y="3476040"/>
              <a:ext cx="172760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050" b="1" i="1" dirty="0">
                  <a:solidFill>
                    <a:srgbClr val="FFC000"/>
                  </a:solidFill>
                  <a:latin typeface="Gotham Bold Italic" panose="02000504050000020004" pitchFamily="2" charset="0"/>
                </a:rPr>
                <a:t>GENERATION Z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46E7CE8C-11E1-4649-910D-32C790D84466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55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A1971C35-C534-4801-99A3-45FDE693FF0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ame 65">
            <a:extLst>
              <a:ext uri="{FF2B5EF4-FFF2-40B4-BE49-F238E27FC236}">
                <a16:creationId xmlns:a16="http://schemas.microsoft.com/office/drawing/2014/main" id="{96D1546A-7929-411A-9631-B042CF29D66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333F87F-8968-4409-80C6-9D18BBF11AFE}"/>
              </a:ext>
            </a:extLst>
          </p:cNvPr>
          <p:cNvGrpSpPr/>
          <p:nvPr/>
        </p:nvGrpSpPr>
        <p:grpSpPr>
          <a:xfrm>
            <a:off x="1144202" y="1168175"/>
            <a:ext cx="4291894" cy="2549195"/>
            <a:chOff x="1064037" y="1168175"/>
            <a:chExt cx="4291894" cy="2549195"/>
          </a:xfrm>
        </p:grpSpPr>
        <p:sp>
          <p:nvSpPr>
            <p:cNvPr id="67" name="Round Same Side Corner Rectangle 8">
              <a:extLst>
                <a:ext uri="{FF2B5EF4-FFF2-40B4-BE49-F238E27FC236}">
                  <a16:creationId xmlns:a16="http://schemas.microsoft.com/office/drawing/2014/main" id="{0864A205-74B7-41CF-959F-7ADDCFF9C30E}"/>
                </a:ext>
              </a:extLst>
            </p:cNvPr>
            <p:cNvSpPr/>
            <p:nvPr/>
          </p:nvSpPr>
          <p:spPr>
            <a:xfrm rot="5400000">
              <a:off x="2618338" y="-376245"/>
              <a:ext cx="375630" cy="34842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F61DA43-EBDC-4CF8-AEF6-810DE2301290}"/>
                </a:ext>
              </a:extLst>
            </p:cNvPr>
            <p:cNvSpPr/>
            <p:nvPr/>
          </p:nvSpPr>
          <p:spPr>
            <a:xfrm>
              <a:off x="1871700" y="1747600"/>
              <a:ext cx="3484231" cy="196977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Raised by Baby Boomers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Grew up during an economic boom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Tend to be idealistic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Mobile pioneers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Prefer brands that share their values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Prefer Facebook and Instagram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5AAC655-B896-45F9-880A-459A372DC207}"/>
                </a:ext>
              </a:extLst>
            </p:cNvPr>
            <p:cNvSpPr/>
            <p:nvPr/>
          </p:nvSpPr>
          <p:spPr>
            <a:xfrm>
              <a:off x="1932308" y="1168175"/>
              <a:ext cx="11536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ctr"/>
              <a:r>
                <a:rPr lang="en-GB" sz="1400" b="1" dirty="0">
                  <a:solidFill>
                    <a:schemeClr val="bg1"/>
                  </a:solidFill>
                  <a:latin typeface="Gotham Bold" panose="02000504050000020004" pitchFamily="2" charset="0"/>
                </a:rPr>
                <a:t>Generation Y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D330DC2-2BB0-4822-A2E8-7AC1B0B66DB0}"/>
              </a:ext>
            </a:extLst>
          </p:cNvPr>
          <p:cNvGrpSpPr/>
          <p:nvPr/>
        </p:nvGrpSpPr>
        <p:grpSpPr>
          <a:xfrm>
            <a:off x="5271027" y="1194306"/>
            <a:ext cx="4413171" cy="2549195"/>
            <a:chOff x="5271027" y="1194306"/>
            <a:chExt cx="4413171" cy="2549195"/>
          </a:xfrm>
        </p:grpSpPr>
        <p:sp>
          <p:nvSpPr>
            <p:cNvPr id="73" name="Round Same Side Corner Rectangle 15">
              <a:extLst>
                <a:ext uri="{FF2B5EF4-FFF2-40B4-BE49-F238E27FC236}">
                  <a16:creationId xmlns:a16="http://schemas.microsoft.com/office/drawing/2014/main" id="{023610C6-DA57-4C30-AF69-343E425F6694}"/>
                </a:ext>
              </a:extLst>
            </p:cNvPr>
            <p:cNvSpPr/>
            <p:nvPr/>
          </p:nvSpPr>
          <p:spPr>
            <a:xfrm rot="5400000">
              <a:off x="6825328" y="-350114"/>
              <a:ext cx="375630" cy="34842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68A921-996E-4EB2-9950-EDB1E337FE1C}"/>
                </a:ext>
              </a:extLst>
            </p:cNvPr>
            <p:cNvSpPr/>
            <p:nvPr/>
          </p:nvSpPr>
          <p:spPr>
            <a:xfrm>
              <a:off x="6199967" y="1773731"/>
              <a:ext cx="3484231" cy="196977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Raised by Gen Xers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Grew up during a recession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Tend to be pragmatic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Mobile natives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Prefer brands that feel authentic</a:t>
              </a:r>
            </a:p>
            <a:p>
              <a:pPr fontAlgn="t">
                <a:spcBef>
                  <a:spcPts val="12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Gotham Condensed Medium" panose="02000504050000020004" pitchFamily="2" charset="0"/>
                </a:rPr>
                <a:t>Prefer Snapchat and Instagram Stories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08774CB-0939-42E2-9828-62810221B877}"/>
                </a:ext>
              </a:extLst>
            </p:cNvPr>
            <p:cNvSpPr/>
            <p:nvPr/>
          </p:nvSpPr>
          <p:spPr>
            <a:xfrm>
              <a:off x="6199967" y="1194306"/>
              <a:ext cx="11472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ctr"/>
              <a:r>
                <a:rPr lang="en-GB" sz="1400" b="1" dirty="0">
                  <a:solidFill>
                    <a:schemeClr val="bg1"/>
                  </a:solidFill>
                  <a:latin typeface="Gotham Bold" panose="02000504050000020004" pitchFamily="2" charset="0"/>
                </a:rPr>
                <a:t>Generation Z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EFA2088-05DD-4E9E-A6DE-3010E86FEE99}"/>
              </a:ext>
            </a:extLst>
          </p:cNvPr>
          <p:cNvGrpSpPr/>
          <p:nvPr/>
        </p:nvGrpSpPr>
        <p:grpSpPr>
          <a:xfrm>
            <a:off x="4388978" y="539463"/>
            <a:ext cx="1753358" cy="3744000"/>
            <a:chOff x="4388978" y="539463"/>
            <a:chExt cx="1753358" cy="374400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635EEC1-72A7-4845-B4C5-1031AA3BF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032" y="539463"/>
              <a:ext cx="874691" cy="3744000"/>
            </a:xfrm>
            <a:prstGeom prst="rect">
              <a:avLst/>
            </a:prstGeom>
          </p:spPr>
        </p:pic>
        <p:pic>
          <p:nvPicPr>
            <p:cNvPr id="78" name="Picture 77" descr="A close up of a logo&#10;&#10;Description automatically generated">
              <a:extLst>
                <a:ext uri="{FF2B5EF4-FFF2-40B4-BE49-F238E27FC236}">
                  <a16:creationId xmlns:a16="http://schemas.microsoft.com/office/drawing/2014/main" id="{A94B61A0-B6F0-4CE2-BEB4-8346A2A70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6310" y="3145555"/>
              <a:ext cx="1686026" cy="933196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1327DB8-A6B6-46D1-8C37-E1BA6FD208C5}"/>
                </a:ext>
              </a:extLst>
            </p:cNvPr>
            <p:cNvSpPr txBox="1"/>
            <p:nvPr/>
          </p:nvSpPr>
          <p:spPr>
            <a:xfrm rot="20216292">
              <a:off x="4388978" y="3482527"/>
              <a:ext cx="172760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050" b="1" i="1" dirty="0">
                  <a:solidFill>
                    <a:srgbClr val="FFC000"/>
                  </a:solidFill>
                  <a:latin typeface="Gotham Bold Italic" panose="02000504050000020004" pitchFamily="2" charset="0"/>
                </a:rPr>
                <a:t>GENERATION Y</a:t>
              </a:r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4FABCA14-89BB-41F2-8938-E18314C75B85}"/>
                </a:ext>
              </a:extLst>
            </p:cNvPr>
            <p:cNvSpPr/>
            <p:nvPr/>
          </p:nvSpPr>
          <p:spPr>
            <a:xfrm>
              <a:off x="4504442" y="3782567"/>
              <a:ext cx="765750" cy="307938"/>
            </a:xfrm>
            <a:custGeom>
              <a:avLst/>
              <a:gdLst>
                <a:gd name="connsiteX0" fmla="*/ 484094 w 484094"/>
                <a:gd name="connsiteY0" fmla="*/ 0 h 207981"/>
                <a:gd name="connsiteX1" fmla="*/ 480508 w 484094"/>
                <a:gd name="connsiteY1" fmla="*/ 125506 h 207981"/>
                <a:gd name="connsiteX2" fmla="*/ 0 w 484094"/>
                <a:gd name="connsiteY2" fmla="*/ 207981 h 207981"/>
                <a:gd name="connsiteX3" fmla="*/ 484094 w 484094"/>
                <a:gd name="connsiteY3" fmla="*/ 0 h 207981"/>
                <a:gd name="connsiteX0" fmla="*/ 484094 w 514150"/>
                <a:gd name="connsiteY0" fmla="*/ 0 h 207981"/>
                <a:gd name="connsiteX1" fmla="*/ 514150 w 514150"/>
                <a:gd name="connsiteY1" fmla="*/ 129736 h 207981"/>
                <a:gd name="connsiteX2" fmla="*/ 0 w 514150"/>
                <a:gd name="connsiteY2" fmla="*/ 207981 h 207981"/>
                <a:gd name="connsiteX3" fmla="*/ 484094 w 514150"/>
                <a:gd name="connsiteY3" fmla="*/ 0 h 20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150" h="207981">
                  <a:moveTo>
                    <a:pt x="484094" y="0"/>
                  </a:moveTo>
                  <a:lnTo>
                    <a:pt x="514150" y="129736"/>
                  </a:lnTo>
                  <a:lnTo>
                    <a:pt x="0" y="207981"/>
                  </a:lnTo>
                  <a:lnTo>
                    <a:pt x="48409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57">
              <a:extLst>
                <a:ext uri="{FF2B5EF4-FFF2-40B4-BE49-F238E27FC236}">
                  <a16:creationId xmlns:a16="http://schemas.microsoft.com/office/drawing/2014/main" id="{0324501F-5535-41B0-AF74-7AD7C63FCB29}"/>
                </a:ext>
              </a:extLst>
            </p:cNvPr>
            <p:cNvSpPr/>
            <p:nvPr/>
          </p:nvSpPr>
          <p:spPr>
            <a:xfrm>
              <a:off x="5556706" y="3148346"/>
              <a:ext cx="491458" cy="200810"/>
            </a:xfrm>
            <a:custGeom>
              <a:avLst/>
              <a:gdLst>
                <a:gd name="connsiteX0" fmla="*/ 3586 w 502024"/>
                <a:gd name="connsiteY0" fmla="*/ 89647 h 200810"/>
                <a:gd name="connsiteX1" fmla="*/ 0 w 502024"/>
                <a:gd name="connsiteY1" fmla="*/ 200810 h 200810"/>
                <a:gd name="connsiteX2" fmla="*/ 502024 w 502024"/>
                <a:gd name="connsiteY2" fmla="*/ 0 h 200810"/>
                <a:gd name="connsiteX3" fmla="*/ 3586 w 502024"/>
                <a:gd name="connsiteY3" fmla="*/ 89647 h 20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024" h="200810">
                  <a:moveTo>
                    <a:pt x="3586" y="89647"/>
                  </a:moveTo>
                  <a:lnTo>
                    <a:pt x="0" y="200810"/>
                  </a:lnTo>
                  <a:lnTo>
                    <a:pt x="502024" y="0"/>
                  </a:lnTo>
                  <a:lnTo>
                    <a:pt x="3586" y="896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426DD89-A997-4ECF-83BF-921644282A3D}"/>
              </a:ext>
            </a:extLst>
          </p:cNvPr>
          <p:cNvGrpSpPr/>
          <p:nvPr/>
        </p:nvGrpSpPr>
        <p:grpSpPr>
          <a:xfrm>
            <a:off x="5848844" y="801803"/>
            <a:ext cx="1727603" cy="3492000"/>
            <a:chOff x="5848844" y="801803"/>
            <a:chExt cx="1727603" cy="3492000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32E7674-5695-40B5-B0AC-591F5538D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2293" y="801803"/>
              <a:ext cx="1082028" cy="3492000"/>
            </a:xfrm>
            <a:prstGeom prst="rect">
              <a:avLst/>
            </a:prstGeom>
          </p:spPr>
        </p:pic>
        <p:sp>
          <p:nvSpPr>
            <p:cNvPr id="84" name="Freeform 58">
              <a:extLst>
                <a:ext uri="{FF2B5EF4-FFF2-40B4-BE49-F238E27FC236}">
                  <a16:creationId xmlns:a16="http://schemas.microsoft.com/office/drawing/2014/main" id="{B25F60C5-68C5-4609-9EA2-06B522BDCF02}"/>
                </a:ext>
              </a:extLst>
            </p:cNvPr>
            <p:cNvSpPr/>
            <p:nvPr/>
          </p:nvSpPr>
          <p:spPr>
            <a:xfrm>
              <a:off x="5926342" y="3789011"/>
              <a:ext cx="720986" cy="307938"/>
            </a:xfrm>
            <a:custGeom>
              <a:avLst/>
              <a:gdLst>
                <a:gd name="connsiteX0" fmla="*/ 484094 w 484094"/>
                <a:gd name="connsiteY0" fmla="*/ 0 h 207981"/>
                <a:gd name="connsiteX1" fmla="*/ 480508 w 484094"/>
                <a:gd name="connsiteY1" fmla="*/ 125506 h 207981"/>
                <a:gd name="connsiteX2" fmla="*/ 0 w 484094"/>
                <a:gd name="connsiteY2" fmla="*/ 207981 h 207981"/>
                <a:gd name="connsiteX3" fmla="*/ 484094 w 484094"/>
                <a:gd name="connsiteY3" fmla="*/ 0 h 20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094" h="207981">
                  <a:moveTo>
                    <a:pt x="484094" y="0"/>
                  </a:moveTo>
                  <a:lnTo>
                    <a:pt x="480508" y="125506"/>
                  </a:lnTo>
                  <a:lnTo>
                    <a:pt x="0" y="207981"/>
                  </a:lnTo>
                  <a:lnTo>
                    <a:pt x="48409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59">
              <a:extLst>
                <a:ext uri="{FF2B5EF4-FFF2-40B4-BE49-F238E27FC236}">
                  <a16:creationId xmlns:a16="http://schemas.microsoft.com/office/drawing/2014/main" id="{4533BA92-01AE-4839-AF74-30F4ADADA523}"/>
                </a:ext>
              </a:extLst>
            </p:cNvPr>
            <p:cNvSpPr/>
            <p:nvPr/>
          </p:nvSpPr>
          <p:spPr>
            <a:xfrm>
              <a:off x="6912260" y="3130085"/>
              <a:ext cx="570336" cy="269757"/>
            </a:xfrm>
            <a:custGeom>
              <a:avLst/>
              <a:gdLst>
                <a:gd name="connsiteX0" fmla="*/ 3586 w 502024"/>
                <a:gd name="connsiteY0" fmla="*/ 89647 h 200810"/>
                <a:gd name="connsiteX1" fmla="*/ 0 w 502024"/>
                <a:gd name="connsiteY1" fmla="*/ 200810 h 200810"/>
                <a:gd name="connsiteX2" fmla="*/ 502024 w 502024"/>
                <a:gd name="connsiteY2" fmla="*/ 0 h 200810"/>
                <a:gd name="connsiteX3" fmla="*/ 3586 w 502024"/>
                <a:gd name="connsiteY3" fmla="*/ 89647 h 20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024" h="200810">
                  <a:moveTo>
                    <a:pt x="3586" y="89647"/>
                  </a:moveTo>
                  <a:lnTo>
                    <a:pt x="0" y="200810"/>
                  </a:lnTo>
                  <a:lnTo>
                    <a:pt x="502024" y="0"/>
                  </a:lnTo>
                  <a:lnTo>
                    <a:pt x="3586" y="896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6" name="Picture 85" descr="A close up of a logo&#10;&#10;Description automatically generated">
              <a:extLst>
                <a:ext uri="{FF2B5EF4-FFF2-40B4-BE49-F238E27FC236}">
                  <a16:creationId xmlns:a16="http://schemas.microsoft.com/office/drawing/2014/main" id="{7A6A9C60-4BFE-4C03-B69D-C358355F0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5388" y="3145555"/>
              <a:ext cx="1686026" cy="933196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6C377DE-1C0C-4BD7-94C3-FD39DCA3BCE0}"/>
                </a:ext>
              </a:extLst>
            </p:cNvPr>
            <p:cNvSpPr txBox="1"/>
            <p:nvPr/>
          </p:nvSpPr>
          <p:spPr>
            <a:xfrm rot="20216292">
              <a:off x="5848844" y="3476040"/>
              <a:ext cx="172760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050" b="1" i="1" dirty="0">
                  <a:solidFill>
                    <a:srgbClr val="FFC000"/>
                  </a:solidFill>
                  <a:latin typeface="Gotham Bold Italic" panose="02000504050000020004" pitchFamily="2" charset="0"/>
                </a:rPr>
                <a:t>GENERATION Z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226CEA9-25F3-46D6-A921-B0EE9FFC6F5F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-0.15816 -0.026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-10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83951E-6 L -0.45955 0.003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DB3459-5507-4FE8-AB87-ED0F460E654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ECE206-047E-42C2-AC39-B3D6DFEAB5B2}"/>
              </a:ext>
            </a:extLst>
          </p:cNvPr>
          <p:cNvGrpSpPr/>
          <p:nvPr/>
        </p:nvGrpSpPr>
        <p:grpSpPr>
          <a:xfrm>
            <a:off x="242775" y="431463"/>
            <a:ext cx="1727603" cy="3862340"/>
            <a:chOff x="242775" y="431463"/>
            <a:chExt cx="1727603" cy="38623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45C938B-2966-DE48-A005-E6CA35943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996" y="431463"/>
              <a:ext cx="1278688" cy="3862340"/>
            </a:xfrm>
            <a:prstGeom prst="rect">
              <a:avLst/>
            </a:prstGeom>
          </p:spPr>
        </p:pic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2D6771B2-0C5D-E640-89FB-03DB6AF39D1A}"/>
                </a:ext>
              </a:extLst>
            </p:cNvPr>
            <p:cNvGrpSpPr/>
            <p:nvPr/>
          </p:nvGrpSpPr>
          <p:grpSpPr>
            <a:xfrm>
              <a:off x="242775" y="3267512"/>
              <a:ext cx="1727603" cy="933196"/>
              <a:chOff x="242775" y="3267512"/>
              <a:chExt cx="1727603" cy="933196"/>
            </a:xfrm>
          </p:grpSpPr>
          <p:pic>
            <p:nvPicPr>
              <p:cNvPr id="100" name="Picture 9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D9D54D1-A608-7846-B8B8-9BC0FE4B4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9065" y="3267512"/>
                <a:ext cx="1686026" cy="933196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0725833-F5CF-8147-AF77-49F527DD85E2}"/>
                  </a:ext>
                </a:extLst>
              </p:cNvPr>
              <p:cNvSpPr txBox="1"/>
              <p:nvPr/>
            </p:nvSpPr>
            <p:spPr>
              <a:xfrm rot="20216292">
                <a:off x="242775" y="3613452"/>
                <a:ext cx="17276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i="1" dirty="0">
                    <a:solidFill>
                      <a:srgbClr val="FFC000"/>
                    </a:solidFill>
                    <a:latin typeface="Gotham Bold Italic" panose="02000504050000020004" pitchFamily="2" charset="0"/>
                  </a:rPr>
                  <a:t>GREATEST GENERATION</a:t>
                </a: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966D8354-7035-844B-8769-3EE0C40AB93A}"/>
                  </a:ext>
                </a:extLst>
              </p:cNvPr>
              <p:cNvSpPr/>
              <p:nvPr/>
            </p:nvSpPr>
            <p:spPr>
              <a:xfrm>
                <a:off x="1330362" y="3281082"/>
                <a:ext cx="502024" cy="200810"/>
              </a:xfrm>
              <a:custGeom>
                <a:avLst/>
                <a:gdLst>
                  <a:gd name="connsiteX0" fmla="*/ 3586 w 502024"/>
                  <a:gd name="connsiteY0" fmla="*/ 89647 h 200810"/>
                  <a:gd name="connsiteX1" fmla="*/ 0 w 502024"/>
                  <a:gd name="connsiteY1" fmla="*/ 200810 h 200810"/>
                  <a:gd name="connsiteX2" fmla="*/ 502024 w 502024"/>
                  <a:gd name="connsiteY2" fmla="*/ 0 h 200810"/>
                  <a:gd name="connsiteX3" fmla="*/ 3586 w 502024"/>
                  <a:gd name="connsiteY3" fmla="*/ 89647 h 20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24" h="200810">
                    <a:moveTo>
                      <a:pt x="3586" y="89647"/>
                    </a:moveTo>
                    <a:lnTo>
                      <a:pt x="0" y="200810"/>
                    </a:lnTo>
                    <a:lnTo>
                      <a:pt x="502024" y="0"/>
                    </a:lnTo>
                    <a:lnTo>
                      <a:pt x="3586" y="896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C384855F-BAE9-E24E-AF99-DCA0EF942DAB}"/>
                  </a:ext>
                </a:extLst>
              </p:cNvPr>
              <p:cNvSpPr/>
              <p:nvPr/>
            </p:nvSpPr>
            <p:spPr>
              <a:xfrm>
                <a:off x="333487" y="3991087"/>
                <a:ext cx="484094" cy="207981"/>
              </a:xfrm>
              <a:custGeom>
                <a:avLst/>
                <a:gdLst>
                  <a:gd name="connsiteX0" fmla="*/ 484094 w 484094"/>
                  <a:gd name="connsiteY0" fmla="*/ 0 h 207981"/>
                  <a:gd name="connsiteX1" fmla="*/ 480508 w 484094"/>
                  <a:gd name="connsiteY1" fmla="*/ 125506 h 207981"/>
                  <a:gd name="connsiteX2" fmla="*/ 0 w 484094"/>
                  <a:gd name="connsiteY2" fmla="*/ 207981 h 207981"/>
                  <a:gd name="connsiteX3" fmla="*/ 484094 w 484094"/>
                  <a:gd name="connsiteY3" fmla="*/ 0 h 20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094" h="207981">
                    <a:moveTo>
                      <a:pt x="484094" y="0"/>
                    </a:moveTo>
                    <a:lnTo>
                      <a:pt x="480508" y="125506"/>
                    </a:lnTo>
                    <a:lnTo>
                      <a:pt x="0" y="207981"/>
                    </a:lnTo>
                    <a:lnTo>
                      <a:pt x="48409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E8D48B8-BA1C-4BC1-B0AC-DA2E8C5558BA}"/>
              </a:ext>
            </a:extLst>
          </p:cNvPr>
          <p:cNvGrpSpPr/>
          <p:nvPr/>
        </p:nvGrpSpPr>
        <p:grpSpPr>
          <a:xfrm>
            <a:off x="1537010" y="339502"/>
            <a:ext cx="1788879" cy="3924000"/>
            <a:chOff x="1537010" y="339502"/>
            <a:chExt cx="1788879" cy="3924000"/>
          </a:xfrm>
        </p:grpSpPr>
        <p:pic>
          <p:nvPicPr>
            <p:cNvPr id="34" name="Picture 33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89BA80BE-C462-0C46-B5B9-632092F54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4632" y="339502"/>
              <a:ext cx="1039196" cy="3924000"/>
            </a:xfrm>
            <a:prstGeom prst="rect">
              <a:avLst/>
            </a:prstGeom>
          </p:spPr>
        </p:pic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8CD066A-3D6E-7541-8849-85CAE19287D3}"/>
                </a:ext>
              </a:extLst>
            </p:cNvPr>
            <p:cNvGrpSpPr/>
            <p:nvPr/>
          </p:nvGrpSpPr>
          <p:grpSpPr>
            <a:xfrm>
              <a:off x="1537010" y="3121752"/>
              <a:ext cx="1788879" cy="938362"/>
              <a:chOff x="1537010" y="3121752"/>
              <a:chExt cx="1788879" cy="938362"/>
            </a:xfrm>
          </p:grpSpPr>
          <p:pic>
            <p:nvPicPr>
              <p:cNvPr id="77" name="Picture 7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64C1B62-5512-7343-8223-7252D194F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9863" y="3121752"/>
                <a:ext cx="1686026" cy="933196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329F2BD-F554-D04B-B36A-B0D553CB96C9}"/>
                  </a:ext>
                </a:extLst>
              </p:cNvPr>
              <p:cNvSpPr txBox="1"/>
              <p:nvPr/>
            </p:nvSpPr>
            <p:spPr>
              <a:xfrm rot="20216292">
                <a:off x="1537010" y="3479106"/>
                <a:ext cx="17276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i="1" dirty="0">
                    <a:solidFill>
                      <a:srgbClr val="FFC000"/>
                    </a:solidFill>
                    <a:latin typeface="Gotham Bold Italic" panose="02000504050000020004" pitchFamily="2" charset="0"/>
                  </a:rPr>
                  <a:t>BABY BOOMERS</a:t>
                </a: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455077B2-9B9B-F146-96C4-C6B2CB6002AF}"/>
                  </a:ext>
                </a:extLst>
              </p:cNvPr>
              <p:cNvSpPr/>
              <p:nvPr/>
            </p:nvSpPr>
            <p:spPr>
              <a:xfrm>
                <a:off x="1691681" y="3821393"/>
                <a:ext cx="569634" cy="238721"/>
              </a:xfrm>
              <a:custGeom>
                <a:avLst/>
                <a:gdLst>
                  <a:gd name="connsiteX0" fmla="*/ 484094 w 484094"/>
                  <a:gd name="connsiteY0" fmla="*/ 0 h 207981"/>
                  <a:gd name="connsiteX1" fmla="*/ 480508 w 484094"/>
                  <a:gd name="connsiteY1" fmla="*/ 125506 h 207981"/>
                  <a:gd name="connsiteX2" fmla="*/ 0 w 484094"/>
                  <a:gd name="connsiteY2" fmla="*/ 207981 h 207981"/>
                  <a:gd name="connsiteX3" fmla="*/ 484094 w 484094"/>
                  <a:gd name="connsiteY3" fmla="*/ 0 h 20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094" h="207981">
                    <a:moveTo>
                      <a:pt x="484094" y="0"/>
                    </a:moveTo>
                    <a:lnTo>
                      <a:pt x="480508" y="125506"/>
                    </a:lnTo>
                    <a:lnTo>
                      <a:pt x="0" y="207981"/>
                    </a:lnTo>
                    <a:lnTo>
                      <a:pt x="48409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5DC843AE-7CDE-9446-B7E5-7E784D95ED49}"/>
                  </a:ext>
                </a:extLst>
              </p:cNvPr>
              <p:cNvSpPr/>
              <p:nvPr/>
            </p:nvSpPr>
            <p:spPr>
              <a:xfrm>
                <a:off x="2742857" y="3124187"/>
                <a:ext cx="502024" cy="200810"/>
              </a:xfrm>
              <a:custGeom>
                <a:avLst/>
                <a:gdLst>
                  <a:gd name="connsiteX0" fmla="*/ 3586 w 502024"/>
                  <a:gd name="connsiteY0" fmla="*/ 89647 h 200810"/>
                  <a:gd name="connsiteX1" fmla="*/ 0 w 502024"/>
                  <a:gd name="connsiteY1" fmla="*/ 200810 h 200810"/>
                  <a:gd name="connsiteX2" fmla="*/ 502024 w 502024"/>
                  <a:gd name="connsiteY2" fmla="*/ 0 h 200810"/>
                  <a:gd name="connsiteX3" fmla="*/ 3586 w 502024"/>
                  <a:gd name="connsiteY3" fmla="*/ 89647 h 20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24" h="200810">
                    <a:moveTo>
                      <a:pt x="3586" y="89647"/>
                    </a:moveTo>
                    <a:lnTo>
                      <a:pt x="0" y="200810"/>
                    </a:lnTo>
                    <a:lnTo>
                      <a:pt x="502024" y="0"/>
                    </a:lnTo>
                    <a:lnTo>
                      <a:pt x="3586" y="896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7440EF-0BB0-4AD3-8034-FCFA8D21EC86}"/>
              </a:ext>
            </a:extLst>
          </p:cNvPr>
          <p:cNvGrpSpPr/>
          <p:nvPr/>
        </p:nvGrpSpPr>
        <p:grpSpPr>
          <a:xfrm>
            <a:off x="2957847" y="288368"/>
            <a:ext cx="1755411" cy="3996000"/>
            <a:chOff x="2957847" y="288368"/>
            <a:chExt cx="1755411" cy="399600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5D32CAF-40A2-EC41-8672-1552D4CC6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3868" y="288368"/>
              <a:ext cx="1066731" cy="3996000"/>
            </a:xfrm>
            <a:prstGeom prst="rect">
              <a:avLst/>
            </a:prstGeom>
          </p:spPr>
        </p:pic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85C467D-CBE4-AD4D-ACA4-63708083A4EE}"/>
                </a:ext>
              </a:extLst>
            </p:cNvPr>
            <p:cNvGrpSpPr/>
            <p:nvPr/>
          </p:nvGrpSpPr>
          <p:grpSpPr>
            <a:xfrm>
              <a:off x="2957847" y="3140459"/>
              <a:ext cx="1755411" cy="938292"/>
              <a:chOff x="2957847" y="3140459"/>
              <a:chExt cx="1755411" cy="938292"/>
            </a:xfrm>
          </p:grpSpPr>
          <p:pic>
            <p:nvPicPr>
              <p:cNvPr id="78" name="Picture 7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5DF4D15-8E5F-3840-8324-1D742A03E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7232" y="3145555"/>
                <a:ext cx="1686026" cy="933196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BF17B38-064B-C745-B767-3D5EF7B5AB41}"/>
                  </a:ext>
                </a:extLst>
              </p:cNvPr>
              <p:cNvSpPr txBox="1"/>
              <p:nvPr/>
            </p:nvSpPr>
            <p:spPr>
              <a:xfrm rot="20216292">
                <a:off x="2957847" y="3482526"/>
                <a:ext cx="172760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1050" b="1" i="1" dirty="0">
                    <a:solidFill>
                      <a:srgbClr val="FFC000"/>
                    </a:solidFill>
                    <a:latin typeface="Gotham Bold Italic" panose="02000504050000020004" pitchFamily="2" charset="0"/>
                  </a:rPr>
                  <a:t>GENERATION X</a:t>
                </a:r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1BAE889E-27A5-EB4C-BF9B-692DFDC91D30}"/>
                  </a:ext>
                </a:extLst>
              </p:cNvPr>
              <p:cNvSpPr/>
              <p:nvPr/>
            </p:nvSpPr>
            <p:spPr>
              <a:xfrm>
                <a:off x="3093815" y="3837665"/>
                <a:ext cx="569634" cy="238721"/>
              </a:xfrm>
              <a:custGeom>
                <a:avLst/>
                <a:gdLst>
                  <a:gd name="connsiteX0" fmla="*/ 484094 w 484094"/>
                  <a:gd name="connsiteY0" fmla="*/ 0 h 207981"/>
                  <a:gd name="connsiteX1" fmla="*/ 480508 w 484094"/>
                  <a:gd name="connsiteY1" fmla="*/ 125506 h 207981"/>
                  <a:gd name="connsiteX2" fmla="*/ 0 w 484094"/>
                  <a:gd name="connsiteY2" fmla="*/ 207981 h 207981"/>
                  <a:gd name="connsiteX3" fmla="*/ 484094 w 484094"/>
                  <a:gd name="connsiteY3" fmla="*/ 0 h 20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094" h="207981">
                    <a:moveTo>
                      <a:pt x="484094" y="0"/>
                    </a:moveTo>
                    <a:lnTo>
                      <a:pt x="480508" y="125506"/>
                    </a:lnTo>
                    <a:lnTo>
                      <a:pt x="0" y="207981"/>
                    </a:lnTo>
                    <a:lnTo>
                      <a:pt x="48409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91918DA-876B-6347-9311-ED6F08167FD5}"/>
                  </a:ext>
                </a:extLst>
              </p:cNvPr>
              <p:cNvSpPr/>
              <p:nvPr/>
            </p:nvSpPr>
            <p:spPr>
              <a:xfrm>
                <a:off x="4144991" y="3140459"/>
                <a:ext cx="452382" cy="200810"/>
              </a:xfrm>
              <a:custGeom>
                <a:avLst/>
                <a:gdLst>
                  <a:gd name="connsiteX0" fmla="*/ 3586 w 502024"/>
                  <a:gd name="connsiteY0" fmla="*/ 89647 h 200810"/>
                  <a:gd name="connsiteX1" fmla="*/ 0 w 502024"/>
                  <a:gd name="connsiteY1" fmla="*/ 200810 h 200810"/>
                  <a:gd name="connsiteX2" fmla="*/ 502024 w 502024"/>
                  <a:gd name="connsiteY2" fmla="*/ 0 h 200810"/>
                  <a:gd name="connsiteX3" fmla="*/ 3586 w 502024"/>
                  <a:gd name="connsiteY3" fmla="*/ 89647 h 20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24" h="200810">
                    <a:moveTo>
                      <a:pt x="3586" y="89647"/>
                    </a:moveTo>
                    <a:lnTo>
                      <a:pt x="0" y="200810"/>
                    </a:lnTo>
                    <a:lnTo>
                      <a:pt x="502024" y="0"/>
                    </a:lnTo>
                    <a:lnTo>
                      <a:pt x="3586" y="896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B3ADE98-1F13-4ABF-88FD-F09146594844}"/>
              </a:ext>
            </a:extLst>
          </p:cNvPr>
          <p:cNvGrpSpPr/>
          <p:nvPr/>
        </p:nvGrpSpPr>
        <p:grpSpPr>
          <a:xfrm>
            <a:off x="4388978" y="539463"/>
            <a:ext cx="1753358" cy="3744000"/>
            <a:chOff x="4388978" y="539463"/>
            <a:chExt cx="1753358" cy="3744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54F3A76-B807-704A-A85C-A63933B25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032" y="539463"/>
              <a:ext cx="874691" cy="3744000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8D2AFB2C-28E5-9F4C-AE21-C206EE8D0969}"/>
                </a:ext>
              </a:extLst>
            </p:cNvPr>
            <p:cNvGrpSpPr/>
            <p:nvPr/>
          </p:nvGrpSpPr>
          <p:grpSpPr>
            <a:xfrm>
              <a:off x="4388978" y="3145555"/>
              <a:ext cx="1753358" cy="944950"/>
              <a:chOff x="4388978" y="3145555"/>
              <a:chExt cx="1753358" cy="944950"/>
            </a:xfrm>
          </p:grpSpPr>
          <p:pic>
            <p:nvPicPr>
              <p:cNvPr id="79" name="Picture 7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38EEF93-6A2A-7942-A4DB-7DD6654A2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56310" y="3145555"/>
                <a:ext cx="1686026" cy="933196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4A36050-73E6-2C49-9FB6-E34094D55C51}"/>
                  </a:ext>
                </a:extLst>
              </p:cNvPr>
              <p:cNvSpPr txBox="1"/>
              <p:nvPr/>
            </p:nvSpPr>
            <p:spPr>
              <a:xfrm rot="20216292">
                <a:off x="4388978" y="3482527"/>
                <a:ext cx="172760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1050" b="1" i="1" dirty="0">
                    <a:solidFill>
                      <a:srgbClr val="FFC000"/>
                    </a:solidFill>
                    <a:latin typeface="Gotham Bold Italic" panose="02000504050000020004" pitchFamily="2" charset="0"/>
                  </a:rPr>
                  <a:t>GENERATION Y</a:t>
                </a:r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303438EA-5178-4046-AE42-5A90E1522371}"/>
                  </a:ext>
                </a:extLst>
              </p:cNvPr>
              <p:cNvSpPr/>
              <p:nvPr/>
            </p:nvSpPr>
            <p:spPr>
              <a:xfrm>
                <a:off x="4504442" y="3782567"/>
                <a:ext cx="765750" cy="307938"/>
              </a:xfrm>
              <a:custGeom>
                <a:avLst/>
                <a:gdLst>
                  <a:gd name="connsiteX0" fmla="*/ 484094 w 484094"/>
                  <a:gd name="connsiteY0" fmla="*/ 0 h 207981"/>
                  <a:gd name="connsiteX1" fmla="*/ 480508 w 484094"/>
                  <a:gd name="connsiteY1" fmla="*/ 125506 h 207981"/>
                  <a:gd name="connsiteX2" fmla="*/ 0 w 484094"/>
                  <a:gd name="connsiteY2" fmla="*/ 207981 h 207981"/>
                  <a:gd name="connsiteX3" fmla="*/ 484094 w 484094"/>
                  <a:gd name="connsiteY3" fmla="*/ 0 h 207981"/>
                  <a:gd name="connsiteX0" fmla="*/ 484094 w 514150"/>
                  <a:gd name="connsiteY0" fmla="*/ 0 h 207981"/>
                  <a:gd name="connsiteX1" fmla="*/ 514150 w 514150"/>
                  <a:gd name="connsiteY1" fmla="*/ 129736 h 207981"/>
                  <a:gd name="connsiteX2" fmla="*/ 0 w 514150"/>
                  <a:gd name="connsiteY2" fmla="*/ 207981 h 207981"/>
                  <a:gd name="connsiteX3" fmla="*/ 484094 w 514150"/>
                  <a:gd name="connsiteY3" fmla="*/ 0 h 20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150" h="207981">
                    <a:moveTo>
                      <a:pt x="484094" y="0"/>
                    </a:moveTo>
                    <a:lnTo>
                      <a:pt x="514150" y="129736"/>
                    </a:lnTo>
                    <a:lnTo>
                      <a:pt x="0" y="207981"/>
                    </a:lnTo>
                    <a:lnTo>
                      <a:pt x="48409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2191DD20-03EC-D941-881C-2C386FC855C6}"/>
                  </a:ext>
                </a:extLst>
              </p:cNvPr>
              <p:cNvSpPr/>
              <p:nvPr/>
            </p:nvSpPr>
            <p:spPr>
              <a:xfrm>
                <a:off x="5556706" y="3148346"/>
                <a:ext cx="491458" cy="200810"/>
              </a:xfrm>
              <a:custGeom>
                <a:avLst/>
                <a:gdLst>
                  <a:gd name="connsiteX0" fmla="*/ 3586 w 502024"/>
                  <a:gd name="connsiteY0" fmla="*/ 89647 h 200810"/>
                  <a:gd name="connsiteX1" fmla="*/ 0 w 502024"/>
                  <a:gd name="connsiteY1" fmla="*/ 200810 h 200810"/>
                  <a:gd name="connsiteX2" fmla="*/ 502024 w 502024"/>
                  <a:gd name="connsiteY2" fmla="*/ 0 h 200810"/>
                  <a:gd name="connsiteX3" fmla="*/ 3586 w 502024"/>
                  <a:gd name="connsiteY3" fmla="*/ 89647 h 20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24" h="200810">
                    <a:moveTo>
                      <a:pt x="3586" y="89647"/>
                    </a:moveTo>
                    <a:lnTo>
                      <a:pt x="0" y="200810"/>
                    </a:lnTo>
                    <a:lnTo>
                      <a:pt x="502024" y="0"/>
                    </a:lnTo>
                    <a:lnTo>
                      <a:pt x="3586" y="896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108276B-ED6D-4566-A584-CDAEF56A9D3B}"/>
              </a:ext>
            </a:extLst>
          </p:cNvPr>
          <p:cNvGrpSpPr/>
          <p:nvPr/>
        </p:nvGrpSpPr>
        <p:grpSpPr>
          <a:xfrm>
            <a:off x="5848844" y="801803"/>
            <a:ext cx="1727603" cy="3492000"/>
            <a:chOff x="5848844" y="801803"/>
            <a:chExt cx="1727603" cy="34920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C99FBDF-5EBA-6142-B81E-3058E5134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2293" y="801803"/>
              <a:ext cx="1082028" cy="3492000"/>
            </a:xfrm>
            <a:prstGeom prst="rect">
              <a:avLst/>
            </a:prstGeom>
          </p:spPr>
        </p:pic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E4A7C20D-6E63-0D49-872C-878CE4435140}"/>
                </a:ext>
              </a:extLst>
            </p:cNvPr>
            <p:cNvGrpSpPr/>
            <p:nvPr/>
          </p:nvGrpSpPr>
          <p:grpSpPr>
            <a:xfrm>
              <a:off x="5848844" y="3130085"/>
              <a:ext cx="1727603" cy="966864"/>
              <a:chOff x="5848844" y="3130085"/>
              <a:chExt cx="1727603" cy="966864"/>
            </a:xfrm>
          </p:grpSpPr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59680C4-0746-9B42-A5F0-64AE7F7A7E0C}"/>
                  </a:ext>
                </a:extLst>
              </p:cNvPr>
              <p:cNvSpPr/>
              <p:nvPr/>
            </p:nvSpPr>
            <p:spPr>
              <a:xfrm>
                <a:off x="5926342" y="3789011"/>
                <a:ext cx="720986" cy="307938"/>
              </a:xfrm>
              <a:custGeom>
                <a:avLst/>
                <a:gdLst>
                  <a:gd name="connsiteX0" fmla="*/ 484094 w 484094"/>
                  <a:gd name="connsiteY0" fmla="*/ 0 h 207981"/>
                  <a:gd name="connsiteX1" fmla="*/ 480508 w 484094"/>
                  <a:gd name="connsiteY1" fmla="*/ 125506 h 207981"/>
                  <a:gd name="connsiteX2" fmla="*/ 0 w 484094"/>
                  <a:gd name="connsiteY2" fmla="*/ 207981 h 207981"/>
                  <a:gd name="connsiteX3" fmla="*/ 484094 w 484094"/>
                  <a:gd name="connsiteY3" fmla="*/ 0 h 20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094" h="207981">
                    <a:moveTo>
                      <a:pt x="484094" y="0"/>
                    </a:moveTo>
                    <a:lnTo>
                      <a:pt x="480508" y="125506"/>
                    </a:lnTo>
                    <a:lnTo>
                      <a:pt x="0" y="207981"/>
                    </a:lnTo>
                    <a:lnTo>
                      <a:pt x="48409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F792AE69-509C-944C-8499-6CDCFDFCE01D}"/>
                  </a:ext>
                </a:extLst>
              </p:cNvPr>
              <p:cNvSpPr/>
              <p:nvPr/>
            </p:nvSpPr>
            <p:spPr>
              <a:xfrm>
                <a:off x="6900384" y="3130085"/>
                <a:ext cx="582211" cy="269757"/>
              </a:xfrm>
              <a:custGeom>
                <a:avLst/>
                <a:gdLst>
                  <a:gd name="connsiteX0" fmla="*/ 3586 w 502024"/>
                  <a:gd name="connsiteY0" fmla="*/ 89647 h 200810"/>
                  <a:gd name="connsiteX1" fmla="*/ 0 w 502024"/>
                  <a:gd name="connsiteY1" fmla="*/ 200810 h 200810"/>
                  <a:gd name="connsiteX2" fmla="*/ 502024 w 502024"/>
                  <a:gd name="connsiteY2" fmla="*/ 0 h 200810"/>
                  <a:gd name="connsiteX3" fmla="*/ 3586 w 502024"/>
                  <a:gd name="connsiteY3" fmla="*/ 89647 h 200810"/>
                  <a:gd name="connsiteX0" fmla="*/ 0 w 512477"/>
                  <a:gd name="connsiteY0" fmla="*/ 113392 h 200810"/>
                  <a:gd name="connsiteX1" fmla="*/ 10453 w 512477"/>
                  <a:gd name="connsiteY1" fmla="*/ 200810 h 200810"/>
                  <a:gd name="connsiteX2" fmla="*/ 512477 w 512477"/>
                  <a:gd name="connsiteY2" fmla="*/ 0 h 200810"/>
                  <a:gd name="connsiteX3" fmla="*/ 0 w 512477"/>
                  <a:gd name="connsiteY3" fmla="*/ 113392 h 200810"/>
                  <a:gd name="connsiteX0" fmla="*/ 0 w 512477"/>
                  <a:gd name="connsiteY0" fmla="*/ 113392 h 200810"/>
                  <a:gd name="connsiteX1" fmla="*/ 10453 w 512477"/>
                  <a:gd name="connsiteY1" fmla="*/ 200810 h 200810"/>
                  <a:gd name="connsiteX2" fmla="*/ 512477 w 512477"/>
                  <a:gd name="connsiteY2" fmla="*/ 0 h 200810"/>
                  <a:gd name="connsiteX3" fmla="*/ 89040 w 512477"/>
                  <a:gd name="connsiteY3" fmla="*/ 103791 h 200810"/>
                  <a:gd name="connsiteX4" fmla="*/ 0 w 512477"/>
                  <a:gd name="connsiteY4" fmla="*/ 113392 h 20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477" h="200810">
                    <a:moveTo>
                      <a:pt x="0" y="113392"/>
                    </a:moveTo>
                    <a:lnTo>
                      <a:pt x="10453" y="200810"/>
                    </a:lnTo>
                    <a:lnTo>
                      <a:pt x="512477" y="0"/>
                    </a:lnTo>
                    <a:cubicBezTo>
                      <a:pt x="371331" y="30639"/>
                      <a:pt x="230186" y="73152"/>
                      <a:pt x="89040" y="103791"/>
                    </a:cubicBezTo>
                    <a:lnTo>
                      <a:pt x="0" y="11339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0" name="Picture 7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D5AF6D8-7A0C-054F-A695-68A581805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5388" y="3145555"/>
                <a:ext cx="1686026" cy="933196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A7527F2-4CBF-AF42-BAF0-8ADF8ED1794D}"/>
                  </a:ext>
                </a:extLst>
              </p:cNvPr>
              <p:cNvSpPr txBox="1"/>
              <p:nvPr/>
            </p:nvSpPr>
            <p:spPr>
              <a:xfrm rot="20216292">
                <a:off x="5848844" y="3476040"/>
                <a:ext cx="172760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1050" b="1" i="1" dirty="0">
                    <a:solidFill>
                      <a:srgbClr val="FFC000"/>
                    </a:solidFill>
                    <a:latin typeface="Gotham Bold Italic" panose="02000504050000020004" pitchFamily="2" charset="0"/>
                  </a:rPr>
                  <a:t>GENERATION Z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6F94F5-0D00-4005-ACC8-08BDDB702CBA}"/>
              </a:ext>
            </a:extLst>
          </p:cNvPr>
          <p:cNvGrpSpPr/>
          <p:nvPr/>
        </p:nvGrpSpPr>
        <p:grpSpPr>
          <a:xfrm>
            <a:off x="7256621" y="1594102"/>
            <a:ext cx="1781818" cy="2730328"/>
            <a:chOff x="7256621" y="1594102"/>
            <a:chExt cx="1781818" cy="27303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1C378F-40AB-4B4B-BABF-4CA08DEA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636" y="1594102"/>
              <a:ext cx="1006371" cy="2730328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2515B91-5E9E-9540-AA85-04E64FDDB810}"/>
                </a:ext>
              </a:extLst>
            </p:cNvPr>
            <p:cNvGrpSpPr/>
            <p:nvPr/>
          </p:nvGrpSpPr>
          <p:grpSpPr>
            <a:xfrm>
              <a:off x="7256621" y="3140459"/>
              <a:ext cx="1781818" cy="943459"/>
              <a:chOff x="7256621" y="3140459"/>
              <a:chExt cx="1781818" cy="943459"/>
            </a:xfrm>
          </p:grpSpPr>
          <p:pic>
            <p:nvPicPr>
              <p:cNvPr id="81" name="Picture 8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AED3A51-7783-1C49-A5BC-36EF39A46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2413" y="3150722"/>
                <a:ext cx="1686026" cy="933196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69BB93C-1073-7246-819D-365E7E73C0E5}"/>
                  </a:ext>
                </a:extLst>
              </p:cNvPr>
              <p:cNvSpPr txBox="1"/>
              <p:nvPr/>
            </p:nvSpPr>
            <p:spPr>
              <a:xfrm rot="20250267">
                <a:off x="7256621" y="3499556"/>
                <a:ext cx="17276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i="1" dirty="0">
                    <a:solidFill>
                      <a:srgbClr val="FFC000"/>
                    </a:solidFill>
                    <a:latin typeface="Gotham Bold Italic" panose="02000504050000020004" pitchFamily="2" charset="0"/>
                  </a:rPr>
                  <a:t>GENERATION ALPHA</a:t>
                </a: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9333AFE6-C0D8-2B48-A5F6-4A5D2CAE495E}"/>
                  </a:ext>
                </a:extLst>
              </p:cNvPr>
              <p:cNvSpPr/>
              <p:nvPr/>
            </p:nvSpPr>
            <p:spPr>
              <a:xfrm>
                <a:off x="8624336" y="3140459"/>
                <a:ext cx="340444" cy="150536"/>
              </a:xfrm>
              <a:custGeom>
                <a:avLst/>
                <a:gdLst>
                  <a:gd name="connsiteX0" fmla="*/ 3586 w 502024"/>
                  <a:gd name="connsiteY0" fmla="*/ 89647 h 200810"/>
                  <a:gd name="connsiteX1" fmla="*/ 0 w 502024"/>
                  <a:gd name="connsiteY1" fmla="*/ 200810 h 200810"/>
                  <a:gd name="connsiteX2" fmla="*/ 502024 w 502024"/>
                  <a:gd name="connsiteY2" fmla="*/ 0 h 200810"/>
                  <a:gd name="connsiteX3" fmla="*/ 3586 w 502024"/>
                  <a:gd name="connsiteY3" fmla="*/ 89647 h 200810"/>
                  <a:gd name="connsiteX0" fmla="*/ 49764 w 502024"/>
                  <a:gd name="connsiteY0" fmla="*/ 31164 h 200810"/>
                  <a:gd name="connsiteX1" fmla="*/ 0 w 502024"/>
                  <a:gd name="connsiteY1" fmla="*/ 200810 h 200810"/>
                  <a:gd name="connsiteX2" fmla="*/ 502024 w 502024"/>
                  <a:gd name="connsiteY2" fmla="*/ 0 h 200810"/>
                  <a:gd name="connsiteX3" fmla="*/ 49764 w 502024"/>
                  <a:gd name="connsiteY3" fmla="*/ 31164 h 20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24" h="200810">
                    <a:moveTo>
                      <a:pt x="49764" y="31164"/>
                    </a:moveTo>
                    <a:lnTo>
                      <a:pt x="0" y="200810"/>
                    </a:lnTo>
                    <a:lnTo>
                      <a:pt x="502024" y="0"/>
                    </a:lnTo>
                    <a:lnTo>
                      <a:pt x="49764" y="3116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A6DA2D34-DAB9-0D4B-BC8F-50B3CFC9147D}"/>
                  </a:ext>
                </a:extLst>
              </p:cNvPr>
              <p:cNvSpPr/>
              <p:nvPr/>
            </p:nvSpPr>
            <p:spPr>
              <a:xfrm>
                <a:off x="7424127" y="3875211"/>
                <a:ext cx="484094" cy="207981"/>
              </a:xfrm>
              <a:custGeom>
                <a:avLst/>
                <a:gdLst>
                  <a:gd name="connsiteX0" fmla="*/ 484094 w 484094"/>
                  <a:gd name="connsiteY0" fmla="*/ 0 h 207981"/>
                  <a:gd name="connsiteX1" fmla="*/ 480508 w 484094"/>
                  <a:gd name="connsiteY1" fmla="*/ 125506 h 207981"/>
                  <a:gd name="connsiteX2" fmla="*/ 0 w 484094"/>
                  <a:gd name="connsiteY2" fmla="*/ 207981 h 207981"/>
                  <a:gd name="connsiteX3" fmla="*/ 484094 w 484094"/>
                  <a:gd name="connsiteY3" fmla="*/ 0 h 20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094" h="207981">
                    <a:moveTo>
                      <a:pt x="484094" y="0"/>
                    </a:moveTo>
                    <a:lnTo>
                      <a:pt x="480508" y="125506"/>
                    </a:lnTo>
                    <a:lnTo>
                      <a:pt x="0" y="207981"/>
                    </a:lnTo>
                    <a:lnTo>
                      <a:pt x="48409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Frame 57">
            <a:extLst>
              <a:ext uri="{FF2B5EF4-FFF2-40B4-BE49-F238E27FC236}">
                <a16:creationId xmlns:a16="http://schemas.microsoft.com/office/drawing/2014/main" id="{C0C444EE-5993-4418-8E69-723A1571F40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EAE177A-D2DA-4BCA-B683-EBD397F65BD9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9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85FD06-094C-49E2-8073-8B475235754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941F1F78-0669-4675-B95F-7C4457153C0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538DE91-EA2C-FA45-98C0-25056B9554B6}"/>
              </a:ext>
            </a:extLst>
          </p:cNvPr>
          <p:cNvGrpSpPr/>
          <p:nvPr/>
        </p:nvGrpSpPr>
        <p:grpSpPr>
          <a:xfrm>
            <a:off x="2047936" y="1491630"/>
            <a:ext cx="3850705" cy="1801013"/>
            <a:chOff x="81560" y="4032786"/>
            <a:chExt cx="3850705" cy="1801013"/>
          </a:xfrm>
        </p:grpSpPr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id="{8CE42941-A065-0143-92A1-1284C47316C6}"/>
                </a:ext>
              </a:extLst>
            </p:cNvPr>
            <p:cNvSpPr/>
            <p:nvPr/>
          </p:nvSpPr>
          <p:spPr>
            <a:xfrm rot="5400000">
              <a:off x="1106406" y="3565141"/>
              <a:ext cx="1801013" cy="2736304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0C5C57-C06D-5941-8FD0-D43B8272BBD1}"/>
                </a:ext>
              </a:extLst>
            </p:cNvPr>
            <p:cNvSpPr/>
            <p:nvPr/>
          </p:nvSpPr>
          <p:spPr>
            <a:xfrm>
              <a:off x="1315057" y="4779404"/>
              <a:ext cx="1383712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GB" sz="1400" b="1" dirty="0">
                  <a:solidFill>
                    <a:srgbClr val="00A8E2"/>
                  </a:solidFill>
                  <a:latin typeface="Gotham Bold" panose="02000504050000020004" pitchFamily="2" charset="0"/>
                </a:rPr>
                <a:t>Conservative</a:t>
              </a:r>
              <a:endParaRPr lang="en-US" sz="1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C9B169-85A1-FD40-8614-BA42F54DE539}"/>
                </a:ext>
              </a:extLst>
            </p:cNvPr>
            <p:cNvSpPr/>
            <p:nvPr/>
          </p:nvSpPr>
          <p:spPr>
            <a:xfrm>
              <a:off x="1085508" y="4136388"/>
              <a:ext cx="1973617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GB" sz="1400" b="1" dirty="0">
                  <a:solidFill>
                    <a:srgbClr val="00A8E2"/>
                  </a:solidFill>
                  <a:latin typeface="Gotham Bold" panose="02000504050000020004" pitchFamily="2" charset="0"/>
                </a:rPr>
                <a:t>Born into survivors </a:t>
              </a:r>
              <a:endParaRPr lang="en-US" sz="14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A7AF68-32FF-4F43-B6DE-F77639B1D6AF}"/>
                </a:ext>
              </a:extLst>
            </p:cNvPr>
            <p:cNvSpPr/>
            <p:nvPr/>
          </p:nvSpPr>
          <p:spPr>
            <a:xfrm>
              <a:off x="1515431" y="5420784"/>
              <a:ext cx="982961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GB" sz="1400" b="1" dirty="0">
                  <a:solidFill>
                    <a:srgbClr val="00A8E2"/>
                  </a:solidFill>
                  <a:latin typeface="Gotham Bold" panose="02000504050000020004" pitchFamily="2" charset="0"/>
                </a:rPr>
                <a:t> “Fixers”</a:t>
              </a:r>
              <a:endParaRPr lang="en-US" sz="1400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ABA107-2C89-414D-868F-DD50E34734AA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81560" y="4933294"/>
              <a:ext cx="557201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DD4660-A22F-A042-8B2C-EE07E05561ED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>
              <a:off x="3375065" y="4933294"/>
              <a:ext cx="55720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2D1855-8279-4491-AB75-CFFAE87C7E94}"/>
              </a:ext>
            </a:extLst>
          </p:cNvPr>
          <p:cNvGrpSpPr/>
          <p:nvPr/>
        </p:nvGrpSpPr>
        <p:grpSpPr>
          <a:xfrm>
            <a:off x="242775" y="431463"/>
            <a:ext cx="1727603" cy="3862340"/>
            <a:chOff x="242775" y="431463"/>
            <a:chExt cx="1727603" cy="386234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9CC93A0-0B8D-4229-9ECA-445078D2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996" y="431463"/>
              <a:ext cx="1278688" cy="386234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1F53BC-287D-4E03-968F-17EF1F7F8E9C}"/>
                </a:ext>
              </a:extLst>
            </p:cNvPr>
            <p:cNvGrpSpPr/>
            <p:nvPr/>
          </p:nvGrpSpPr>
          <p:grpSpPr>
            <a:xfrm>
              <a:off x="242775" y="3267512"/>
              <a:ext cx="1727603" cy="933196"/>
              <a:chOff x="242775" y="3267512"/>
              <a:chExt cx="1727603" cy="933196"/>
            </a:xfrm>
          </p:grpSpPr>
          <p:pic>
            <p:nvPicPr>
              <p:cNvPr id="31" name="Picture 3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CF449B9-D2E4-463D-8924-C82A0327C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9065" y="3267512"/>
                <a:ext cx="1686026" cy="933196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2FC157-2338-427A-AFA5-993C91682D61}"/>
                  </a:ext>
                </a:extLst>
              </p:cNvPr>
              <p:cNvSpPr txBox="1"/>
              <p:nvPr/>
            </p:nvSpPr>
            <p:spPr>
              <a:xfrm rot="20216292">
                <a:off x="242775" y="3613452"/>
                <a:ext cx="17276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i="1" dirty="0">
                    <a:solidFill>
                      <a:srgbClr val="FFC000"/>
                    </a:solidFill>
                    <a:latin typeface="Gotham Bold Italic" panose="02000504050000020004" pitchFamily="2" charset="0"/>
                  </a:rPr>
                  <a:t>GREATEST GENERATION</a:t>
                </a:r>
              </a:p>
            </p:txBody>
          </p:sp>
          <p:sp>
            <p:nvSpPr>
              <p:cNvPr id="33" name="Freeform 102">
                <a:extLst>
                  <a:ext uri="{FF2B5EF4-FFF2-40B4-BE49-F238E27FC236}">
                    <a16:creationId xmlns:a16="http://schemas.microsoft.com/office/drawing/2014/main" id="{621CB31B-0B8A-4404-B8CC-A92A08925FA0}"/>
                  </a:ext>
                </a:extLst>
              </p:cNvPr>
              <p:cNvSpPr/>
              <p:nvPr/>
            </p:nvSpPr>
            <p:spPr>
              <a:xfrm>
                <a:off x="1330362" y="3281082"/>
                <a:ext cx="502024" cy="200810"/>
              </a:xfrm>
              <a:custGeom>
                <a:avLst/>
                <a:gdLst>
                  <a:gd name="connsiteX0" fmla="*/ 3586 w 502024"/>
                  <a:gd name="connsiteY0" fmla="*/ 89647 h 200810"/>
                  <a:gd name="connsiteX1" fmla="*/ 0 w 502024"/>
                  <a:gd name="connsiteY1" fmla="*/ 200810 h 200810"/>
                  <a:gd name="connsiteX2" fmla="*/ 502024 w 502024"/>
                  <a:gd name="connsiteY2" fmla="*/ 0 h 200810"/>
                  <a:gd name="connsiteX3" fmla="*/ 3586 w 502024"/>
                  <a:gd name="connsiteY3" fmla="*/ 89647 h 20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24" h="200810">
                    <a:moveTo>
                      <a:pt x="3586" y="89647"/>
                    </a:moveTo>
                    <a:lnTo>
                      <a:pt x="0" y="200810"/>
                    </a:lnTo>
                    <a:lnTo>
                      <a:pt x="502024" y="0"/>
                    </a:lnTo>
                    <a:lnTo>
                      <a:pt x="3586" y="896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104">
                <a:extLst>
                  <a:ext uri="{FF2B5EF4-FFF2-40B4-BE49-F238E27FC236}">
                    <a16:creationId xmlns:a16="http://schemas.microsoft.com/office/drawing/2014/main" id="{4DC93871-AFF8-4A6D-B10F-31656C193640}"/>
                  </a:ext>
                </a:extLst>
              </p:cNvPr>
              <p:cNvSpPr/>
              <p:nvPr/>
            </p:nvSpPr>
            <p:spPr>
              <a:xfrm>
                <a:off x="333487" y="3991087"/>
                <a:ext cx="484094" cy="207981"/>
              </a:xfrm>
              <a:custGeom>
                <a:avLst/>
                <a:gdLst>
                  <a:gd name="connsiteX0" fmla="*/ 484094 w 484094"/>
                  <a:gd name="connsiteY0" fmla="*/ 0 h 207981"/>
                  <a:gd name="connsiteX1" fmla="*/ 480508 w 484094"/>
                  <a:gd name="connsiteY1" fmla="*/ 125506 h 207981"/>
                  <a:gd name="connsiteX2" fmla="*/ 0 w 484094"/>
                  <a:gd name="connsiteY2" fmla="*/ 207981 h 207981"/>
                  <a:gd name="connsiteX3" fmla="*/ 484094 w 484094"/>
                  <a:gd name="connsiteY3" fmla="*/ 0 h 20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094" h="207981">
                    <a:moveTo>
                      <a:pt x="484094" y="0"/>
                    </a:moveTo>
                    <a:lnTo>
                      <a:pt x="480508" y="125506"/>
                    </a:lnTo>
                    <a:lnTo>
                      <a:pt x="0" y="207981"/>
                    </a:lnTo>
                    <a:lnTo>
                      <a:pt x="48409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80391C9-1206-4321-A65C-A3458C6146B8}"/>
              </a:ext>
            </a:extLst>
          </p:cNvPr>
          <p:cNvGrpSpPr/>
          <p:nvPr/>
        </p:nvGrpSpPr>
        <p:grpSpPr>
          <a:xfrm>
            <a:off x="5848844" y="801803"/>
            <a:ext cx="1727603" cy="3492000"/>
            <a:chOff x="5848844" y="801803"/>
            <a:chExt cx="1727603" cy="349200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644B6E8-80EE-4E21-ABBA-5E6B64B73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2293" y="801803"/>
              <a:ext cx="1082028" cy="3492000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2F3080E-AB73-469E-873B-2DEEEB0A9DD2}"/>
                </a:ext>
              </a:extLst>
            </p:cNvPr>
            <p:cNvGrpSpPr/>
            <p:nvPr/>
          </p:nvGrpSpPr>
          <p:grpSpPr>
            <a:xfrm>
              <a:off x="5848844" y="3130085"/>
              <a:ext cx="1727603" cy="966864"/>
              <a:chOff x="5848844" y="3130085"/>
              <a:chExt cx="1727603" cy="966864"/>
            </a:xfrm>
          </p:grpSpPr>
          <p:sp>
            <p:nvSpPr>
              <p:cNvPr id="48" name="Freeform 112">
                <a:extLst>
                  <a:ext uri="{FF2B5EF4-FFF2-40B4-BE49-F238E27FC236}">
                    <a16:creationId xmlns:a16="http://schemas.microsoft.com/office/drawing/2014/main" id="{AE66668C-0A86-463C-A08C-CB3410600BBA}"/>
                  </a:ext>
                </a:extLst>
              </p:cNvPr>
              <p:cNvSpPr/>
              <p:nvPr/>
            </p:nvSpPr>
            <p:spPr>
              <a:xfrm>
                <a:off x="5926342" y="3789011"/>
                <a:ext cx="720986" cy="307938"/>
              </a:xfrm>
              <a:custGeom>
                <a:avLst/>
                <a:gdLst>
                  <a:gd name="connsiteX0" fmla="*/ 484094 w 484094"/>
                  <a:gd name="connsiteY0" fmla="*/ 0 h 207981"/>
                  <a:gd name="connsiteX1" fmla="*/ 480508 w 484094"/>
                  <a:gd name="connsiteY1" fmla="*/ 125506 h 207981"/>
                  <a:gd name="connsiteX2" fmla="*/ 0 w 484094"/>
                  <a:gd name="connsiteY2" fmla="*/ 207981 h 207981"/>
                  <a:gd name="connsiteX3" fmla="*/ 484094 w 484094"/>
                  <a:gd name="connsiteY3" fmla="*/ 0 h 20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094" h="207981">
                    <a:moveTo>
                      <a:pt x="484094" y="0"/>
                    </a:moveTo>
                    <a:lnTo>
                      <a:pt x="480508" y="125506"/>
                    </a:lnTo>
                    <a:lnTo>
                      <a:pt x="0" y="207981"/>
                    </a:lnTo>
                    <a:lnTo>
                      <a:pt x="48409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113">
                <a:extLst>
                  <a:ext uri="{FF2B5EF4-FFF2-40B4-BE49-F238E27FC236}">
                    <a16:creationId xmlns:a16="http://schemas.microsoft.com/office/drawing/2014/main" id="{877C2B5C-C6A3-4E54-9B01-EF3F3FF9567B}"/>
                  </a:ext>
                </a:extLst>
              </p:cNvPr>
              <p:cNvSpPr/>
              <p:nvPr/>
            </p:nvSpPr>
            <p:spPr>
              <a:xfrm>
                <a:off x="6900384" y="3130085"/>
                <a:ext cx="582211" cy="269757"/>
              </a:xfrm>
              <a:custGeom>
                <a:avLst/>
                <a:gdLst>
                  <a:gd name="connsiteX0" fmla="*/ 3586 w 502024"/>
                  <a:gd name="connsiteY0" fmla="*/ 89647 h 200810"/>
                  <a:gd name="connsiteX1" fmla="*/ 0 w 502024"/>
                  <a:gd name="connsiteY1" fmla="*/ 200810 h 200810"/>
                  <a:gd name="connsiteX2" fmla="*/ 502024 w 502024"/>
                  <a:gd name="connsiteY2" fmla="*/ 0 h 200810"/>
                  <a:gd name="connsiteX3" fmla="*/ 3586 w 502024"/>
                  <a:gd name="connsiteY3" fmla="*/ 89647 h 200810"/>
                  <a:gd name="connsiteX0" fmla="*/ 0 w 512477"/>
                  <a:gd name="connsiteY0" fmla="*/ 113392 h 200810"/>
                  <a:gd name="connsiteX1" fmla="*/ 10453 w 512477"/>
                  <a:gd name="connsiteY1" fmla="*/ 200810 h 200810"/>
                  <a:gd name="connsiteX2" fmla="*/ 512477 w 512477"/>
                  <a:gd name="connsiteY2" fmla="*/ 0 h 200810"/>
                  <a:gd name="connsiteX3" fmla="*/ 0 w 512477"/>
                  <a:gd name="connsiteY3" fmla="*/ 113392 h 200810"/>
                  <a:gd name="connsiteX0" fmla="*/ 0 w 512477"/>
                  <a:gd name="connsiteY0" fmla="*/ 113392 h 200810"/>
                  <a:gd name="connsiteX1" fmla="*/ 10453 w 512477"/>
                  <a:gd name="connsiteY1" fmla="*/ 200810 h 200810"/>
                  <a:gd name="connsiteX2" fmla="*/ 512477 w 512477"/>
                  <a:gd name="connsiteY2" fmla="*/ 0 h 200810"/>
                  <a:gd name="connsiteX3" fmla="*/ 89040 w 512477"/>
                  <a:gd name="connsiteY3" fmla="*/ 103791 h 200810"/>
                  <a:gd name="connsiteX4" fmla="*/ 0 w 512477"/>
                  <a:gd name="connsiteY4" fmla="*/ 113392 h 20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477" h="200810">
                    <a:moveTo>
                      <a:pt x="0" y="113392"/>
                    </a:moveTo>
                    <a:lnTo>
                      <a:pt x="10453" y="200810"/>
                    </a:lnTo>
                    <a:lnTo>
                      <a:pt x="512477" y="0"/>
                    </a:lnTo>
                    <a:cubicBezTo>
                      <a:pt x="371331" y="30639"/>
                      <a:pt x="230186" y="73152"/>
                      <a:pt x="89040" y="103791"/>
                    </a:cubicBezTo>
                    <a:lnTo>
                      <a:pt x="0" y="11339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DB903DA-6C2B-48C7-AE89-253F2097B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5388" y="3145555"/>
                <a:ext cx="1686026" cy="933196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30D6D-B156-43B2-95DE-92ADD2E91C9F}"/>
                  </a:ext>
                </a:extLst>
              </p:cNvPr>
              <p:cNvSpPr txBox="1"/>
              <p:nvPr/>
            </p:nvSpPr>
            <p:spPr>
              <a:xfrm rot="20216292">
                <a:off x="5848844" y="3476040"/>
                <a:ext cx="172760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1050" b="1" i="1" dirty="0">
                    <a:solidFill>
                      <a:srgbClr val="FFC000"/>
                    </a:solidFill>
                    <a:latin typeface="Gotham Bold Italic" panose="02000504050000020004" pitchFamily="2" charset="0"/>
                  </a:rPr>
                  <a:t>GENERATION Z</a:t>
                </a: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2F20A2-1420-4A59-BB03-83C2FADCDE3D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throom, metalware&#10;&#10;Description automatically generated">
            <a:extLst>
              <a:ext uri="{FF2B5EF4-FFF2-40B4-BE49-F238E27FC236}">
                <a16:creationId xmlns:a16="http://schemas.microsoft.com/office/drawing/2014/main" id="{9FDC02D8-A06C-084C-B3F0-F36284B2B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8597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F643068A-D558-744C-80E9-720C2D8DB9E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rgbClr val="683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67879BC9-368C-CE41-BD14-BD7D93051B14}"/>
              </a:ext>
            </a:extLst>
          </p:cNvPr>
          <p:cNvSpPr txBox="1">
            <a:spLocks/>
          </p:cNvSpPr>
          <p:nvPr/>
        </p:nvSpPr>
        <p:spPr>
          <a:xfrm>
            <a:off x="360000" y="350859"/>
            <a:ext cx="8425225" cy="708723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100000"/>
              </a:lnSpc>
              <a:spcBef>
                <a:spcPts val="300"/>
              </a:spcBef>
              <a:buNone/>
              <a:defRPr sz="1600" b="1" kern="1200" cap="none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 panose="02000504050000020004" pitchFamily="2" charset="0"/>
                <a:ea typeface="+mj-ea"/>
                <a:cs typeface="+mj-cs"/>
              </a:rPr>
              <a:t>RESEARCH METHODOLOGY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7BDA6C-F6FE-4A57-915E-52BCCE5211DB}"/>
              </a:ext>
            </a:extLst>
          </p:cNvPr>
          <p:cNvGrpSpPr/>
          <p:nvPr/>
        </p:nvGrpSpPr>
        <p:grpSpPr>
          <a:xfrm>
            <a:off x="3135470" y="1137098"/>
            <a:ext cx="2753159" cy="2484276"/>
            <a:chOff x="3135470" y="1137098"/>
            <a:chExt cx="2753159" cy="248427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08E8E88-9907-4AFA-A31E-2859D003DBC1}"/>
                </a:ext>
              </a:extLst>
            </p:cNvPr>
            <p:cNvSpPr/>
            <p:nvPr/>
          </p:nvSpPr>
          <p:spPr>
            <a:xfrm>
              <a:off x="3329862" y="1137098"/>
              <a:ext cx="2484276" cy="2484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C3AFF3-015B-4DE5-AEC3-5603C3297716}"/>
                </a:ext>
              </a:extLst>
            </p:cNvPr>
            <p:cNvSpPr txBox="1"/>
            <p:nvPr/>
          </p:nvSpPr>
          <p:spPr>
            <a:xfrm flipH="1">
              <a:off x="3370723" y="1466945"/>
              <a:ext cx="2402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ADULTS 18+ COMPARISON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683C9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47B16A-6CE2-41D5-BDB9-E1B5CEA43441}"/>
                </a:ext>
              </a:extLst>
            </p:cNvPr>
            <p:cNvSpPr txBox="1"/>
            <p:nvPr/>
          </p:nvSpPr>
          <p:spPr>
            <a:xfrm flipH="1">
              <a:off x="3135470" y="2190792"/>
              <a:ext cx="275315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838" marR="0" lvl="1" indent="-285750" algn="l" defTabSz="91418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Mindshare Day in the Life Of research (DILO)</a:t>
              </a:r>
            </a:p>
            <a:p>
              <a:pPr marL="742838" marR="0" lvl="1" indent="-285750" algn="l" defTabSz="91418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Running since 2012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5C7CC6-5B8F-44D3-8682-90A222F27A02}"/>
              </a:ext>
            </a:extLst>
          </p:cNvPr>
          <p:cNvGrpSpPr/>
          <p:nvPr/>
        </p:nvGrpSpPr>
        <p:grpSpPr>
          <a:xfrm>
            <a:off x="6192163" y="1210383"/>
            <a:ext cx="2857458" cy="2484276"/>
            <a:chOff x="6192163" y="1210383"/>
            <a:chExt cx="2857458" cy="248427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1053C6D-DE2D-B340-8431-590ACB6C6825}"/>
                </a:ext>
              </a:extLst>
            </p:cNvPr>
            <p:cNvSpPr/>
            <p:nvPr/>
          </p:nvSpPr>
          <p:spPr>
            <a:xfrm>
              <a:off x="6330550" y="1210383"/>
              <a:ext cx="2484276" cy="2484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178566-AABA-D94F-9B94-BD643DAF929B}"/>
                </a:ext>
              </a:extLst>
            </p:cNvPr>
            <p:cNvSpPr txBox="1"/>
            <p:nvPr/>
          </p:nvSpPr>
          <p:spPr>
            <a:xfrm flipH="1">
              <a:off x="6192163" y="1605444"/>
              <a:ext cx="2857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! ATTENTION ! 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683C9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1DC895-8120-40E6-B367-72E83A698B3A}"/>
                </a:ext>
              </a:extLst>
            </p:cNvPr>
            <p:cNvSpPr txBox="1"/>
            <p:nvPr/>
          </p:nvSpPr>
          <p:spPr>
            <a:xfrm flipH="1">
              <a:off x="6227154" y="2102347"/>
              <a:ext cx="275315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838" marR="0" lvl="1" indent="-285750" algn="l" defTabSz="91418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 media activities</a:t>
              </a:r>
            </a:p>
            <a:p>
              <a:pPr marL="742838" marR="0" lvl="1" indent="-285750" algn="l" defTabSz="91418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Reach/time spent</a:t>
              </a:r>
            </a:p>
            <a:p>
              <a:pPr marL="742838" marR="0" lvl="1" indent="-285750" algn="l" defTabSz="91418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Time of the day</a:t>
              </a:r>
            </a:p>
            <a:p>
              <a:pPr marL="742838" marR="0" lvl="1" indent="-285750" algn="l" defTabSz="91418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Multi-screening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115DF3-97F9-4823-92A3-8AAD971A43F2}"/>
              </a:ext>
            </a:extLst>
          </p:cNvPr>
          <p:cNvGrpSpPr/>
          <p:nvPr/>
        </p:nvGrpSpPr>
        <p:grpSpPr>
          <a:xfrm>
            <a:off x="283182" y="1155520"/>
            <a:ext cx="2758329" cy="2484276"/>
            <a:chOff x="283182" y="1155520"/>
            <a:chExt cx="2758329" cy="248427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AC808B-7A4A-5B4A-A6B2-F0F0F3D4860F}"/>
                </a:ext>
              </a:extLst>
            </p:cNvPr>
            <p:cNvSpPr/>
            <p:nvPr/>
          </p:nvSpPr>
          <p:spPr>
            <a:xfrm>
              <a:off x="469773" y="1155520"/>
              <a:ext cx="2484276" cy="2484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A31C8D-19D4-EB4A-AE7B-7FDBA4DB94BE}"/>
                </a:ext>
              </a:extLst>
            </p:cNvPr>
            <p:cNvSpPr txBox="1"/>
            <p:nvPr/>
          </p:nvSpPr>
          <p:spPr>
            <a:xfrm flipH="1">
              <a:off x="283182" y="1434880"/>
              <a:ext cx="2402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088" marR="0" lvl="1" indent="0" algn="ctr" defTabSz="91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WHO WE SPOKE TO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683C9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DCCD74-3DF7-45F7-B2E2-17FBF03A30D9}"/>
                </a:ext>
              </a:extLst>
            </p:cNvPr>
            <p:cNvSpPr txBox="1"/>
            <p:nvPr/>
          </p:nvSpPr>
          <p:spPr>
            <a:xfrm flipH="1">
              <a:off x="288352" y="2205050"/>
              <a:ext cx="27531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838" marR="0" lvl="1" indent="-285750" algn="l" defTabSz="91418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12-17 year olds</a:t>
              </a:r>
            </a:p>
            <a:p>
              <a:pPr marL="742838" marR="0" lvl="1" indent="-285750" algn="l" defTabSz="91418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300 respondents quant</a:t>
              </a:r>
            </a:p>
            <a:p>
              <a:pPr marL="742838" marR="0" lvl="1" indent="-285750" algn="l" defTabSz="91418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83C9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 respondents qual</a:t>
              </a:r>
            </a:p>
          </p:txBody>
        </p:sp>
        <p:pic>
          <p:nvPicPr>
            <p:cNvPr id="4098" name="Picture 2" descr="Image result for amarach png logo">
              <a:extLst>
                <a:ext uri="{FF2B5EF4-FFF2-40B4-BE49-F238E27FC236}">
                  <a16:creationId xmlns:a16="http://schemas.microsoft.com/office/drawing/2014/main" id="{AE5026D2-766D-4DFC-AC44-7A25ABC7A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875" y="3170547"/>
              <a:ext cx="648072" cy="338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EDFCB1E-912B-4B48-A08F-1EFFA14E75A4}"/>
              </a:ext>
            </a:extLst>
          </p:cNvPr>
          <p:cNvSpPr/>
          <p:nvPr/>
        </p:nvSpPr>
        <p:spPr>
          <a:xfrm>
            <a:off x="7458286" y="170515"/>
            <a:ext cx="15990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8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789B4-2A52-48CD-8A57-3FCC6B08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642"/>
            <a:ext cx="9144000" cy="52007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B193B6-0684-48C9-9C15-4D4BDA4F65E7}"/>
              </a:ext>
            </a:extLst>
          </p:cNvPr>
          <p:cNvSpPr txBox="1"/>
          <p:nvPr/>
        </p:nvSpPr>
        <p:spPr>
          <a:xfrm>
            <a:off x="467544" y="2187029"/>
            <a:ext cx="5724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dirty="0">
                <a:solidFill>
                  <a:schemeClr val="bg1"/>
                </a:solidFill>
                <a:latin typeface="Gotham Book" panose="02000504050000020004" pitchFamily="2" charset="0"/>
              </a:rPr>
              <a:t>TV is not dead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833015-6EDC-4DA3-9269-1BA2A24AA28F}"/>
              </a:ext>
            </a:extLst>
          </p:cNvPr>
          <p:cNvGrpSpPr>
            <a:grpSpLocks noChangeAspect="1"/>
          </p:cNvGrpSpPr>
          <p:nvPr/>
        </p:nvGrpSpPr>
        <p:grpSpPr>
          <a:xfrm>
            <a:off x="7308304" y="4417898"/>
            <a:ext cx="1603826" cy="494112"/>
            <a:chOff x="5043330" y="2582427"/>
            <a:chExt cx="2714033" cy="836158"/>
          </a:xfrm>
        </p:grpSpPr>
        <p:pic>
          <p:nvPicPr>
            <p:cNvPr id="5" name="logo graphic">
              <a:extLst>
                <a:ext uri="{FF2B5EF4-FFF2-40B4-BE49-F238E27FC236}">
                  <a16:creationId xmlns:a16="http://schemas.microsoft.com/office/drawing/2014/main" id="{A748C7A7-D7CE-4AC8-86F7-B119E2635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205" y="2582427"/>
              <a:ext cx="836158" cy="836158"/>
            </a:xfrm>
            <a:prstGeom prst="rect">
              <a:avLst/>
            </a:prstGeom>
          </p:spPr>
        </p:pic>
        <p:grpSp>
          <p:nvGrpSpPr>
            <p:cNvPr id="6" name="letters">
              <a:extLst>
                <a:ext uri="{FF2B5EF4-FFF2-40B4-BE49-F238E27FC236}">
                  <a16:creationId xmlns:a16="http://schemas.microsoft.com/office/drawing/2014/main" id="{CE042A2E-6A38-434C-8D60-1ABC4826C8DC}"/>
                </a:ext>
              </a:extLst>
            </p:cNvPr>
            <p:cNvGrpSpPr/>
            <p:nvPr/>
          </p:nvGrpSpPr>
          <p:grpSpPr>
            <a:xfrm>
              <a:off x="5043330" y="2901718"/>
              <a:ext cx="1777426" cy="197580"/>
              <a:chOff x="566670" y="435864"/>
              <a:chExt cx="1169700" cy="130025"/>
            </a:xfrm>
            <a:solidFill>
              <a:srgbClr val="FFFFFF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998B89A9-6DA8-4B58-8B51-B51D5ACC0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57780FF-E6A3-4005-826E-9C23950F0B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A61DB94-9080-4551-B2A3-48A4320CC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9EF118A4-2635-4524-AAD3-418A185A59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CC6CE8EE-5C5A-4FBD-9599-F3A8297A51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B77A1196-5C09-4D1C-AE42-0C1B54CDE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348FA4E-AEC4-4A4D-A561-C4FB52B38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21ACB5F4-5A8A-4C76-B659-9C2EF5BDD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4576B9D1-975D-4C04-A619-76FAD94DA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0C4B"/>
                  </a:solidFill>
                  <a:effectLst/>
                  <a:uLnTx/>
                  <a:uFillTx/>
                  <a:sym typeface="Arial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A4346AC-FA60-4C02-8800-09C27E9B8F51}"/>
              </a:ext>
            </a:extLst>
          </p:cNvPr>
          <p:cNvSpPr/>
          <p:nvPr/>
        </p:nvSpPr>
        <p:spPr>
          <a:xfrm>
            <a:off x="7632340" y="170515"/>
            <a:ext cx="125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otham Light" pitchFamily="2" charset="0"/>
              </a:rPr>
              <a:t>#KIDSTHESEDAYS</a:t>
            </a:r>
            <a:endParaRPr lang="en-US" sz="1200" dirty="0"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86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1F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CAE69B-986A-D440-AC19-1D3AF1FFDA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77"/>
          <a:stretch/>
        </p:blipFill>
        <p:spPr>
          <a:xfrm>
            <a:off x="-1" y="0"/>
            <a:ext cx="6444210" cy="5143500"/>
          </a:xfrm>
          <a:prstGeom prst="rect">
            <a:avLst/>
          </a:prstGeom>
        </p:spPr>
      </p:pic>
      <p:graphicFrame>
        <p:nvGraphicFramePr>
          <p:cNvPr id="3" name="Chart Placeholder 17">
            <a:extLst>
              <a:ext uri="{FF2B5EF4-FFF2-40B4-BE49-F238E27FC236}">
                <a16:creationId xmlns:a16="http://schemas.microsoft.com/office/drawing/2014/main" id="{928AAA90-E7D3-4C2A-A1C4-6E9E1C41EF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8202613"/>
              </p:ext>
            </p:extLst>
          </p:nvPr>
        </p:nvGraphicFramePr>
        <p:xfrm>
          <a:off x="2949696" y="159482"/>
          <a:ext cx="6120680" cy="499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4A88B20-C94D-41A8-91AB-B7CB522BDF44}"/>
              </a:ext>
            </a:extLst>
          </p:cNvPr>
          <p:cNvSpPr txBox="1"/>
          <p:nvPr/>
        </p:nvSpPr>
        <p:spPr>
          <a:xfrm>
            <a:off x="360000" y="4585960"/>
            <a:ext cx="2807844" cy="20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0"/>
            <a:r>
              <a:rPr lang="en-IE" sz="730" dirty="0">
                <a:solidFill>
                  <a:srgbClr val="FFFFFF"/>
                </a:solidFill>
                <a:latin typeface="Arial"/>
              </a:rPr>
              <a:t>Which of the following activities did you do yesterday? N=300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188BE5-994A-3C40-95DB-7D420A1CA11F}"/>
              </a:ext>
            </a:extLst>
          </p:cNvPr>
          <p:cNvSpPr/>
          <p:nvPr/>
        </p:nvSpPr>
        <p:spPr>
          <a:xfrm>
            <a:off x="358775" y="346961"/>
            <a:ext cx="4213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60"/>
            <a: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  <a:t>WHAT IS THE TOP REACHING MEDIUM </a:t>
            </a:r>
            <a:b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IE" sz="1600" b="1" dirty="0">
                <a:solidFill>
                  <a:srgbClr val="FFFFFF"/>
                </a:solidFill>
                <a:latin typeface="Gotham Book" panose="02000504050000020004" pitchFamily="2" charset="0"/>
              </a:rPr>
              <a:t>FOR 12-17 YEAR OLDS? </a:t>
            </a:r>
            <a:endParaRPr lang="en-US" sz="1600" b="1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C469D0FE-A111-6548-A49D-97F0D4530E2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0"/>
            <a:endParaRPr lang="en-US" sz="1800" dirty="0">
              <a:solidFill>
                <a:srgbClr val="2D0C4B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D755C-22FE-4F6B-B0A8-84A2E37ACAFA}"/>
              </a:ext>
            </a:extLst>
          </p:cNvPr>
          <p:cNvSpPr txBox="1"/>
          <p:nvPr/>
        </p:nvSpPr>
        <p:spPr>
          <a:xfrm>
            <a:off x="6408204" y="116129"/>
            <a:ext cx="2412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0"/>
            <a:r>
              <a:rPr lang="en-IE" sz="900" b="1" dirty="0">
                <a:solidFill>
                  <a:srgbClr val="00A8E2"/>
                </a:solidFill>
                <a:latin typeface="Gotham Book" panose="02000504050000020004" pitchFamily="2" charset="0"/>
              </a:rPr>
              <a:t>TEENAGERS: DAILY MEDIA REACH</a:t>
            </a:r>
          </a:p>
        </p:txBody>
      </p:sp>
    </p:spTree>
    <p:extLst>
      <p:ext uri="{BB962C8B-B14F-4D97-AF65-F5344CB8AC3E}">
        <p14:creationId xmlns:p14="http://schemas.microsoft.com/office/powerpoint/2010/main" val="39884469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EW FRAMEWORK TEMPLATE">
  <a:themeElements>
    <a:clrScheme name="Custom 592">
      <a:dk1>
        <a:srgbClr val="2D0C4B"/>
      </a:dk1>
      <a:lt1>
        <a:srgbClr val="FFFFFF"/>
      </a:lt1>
      <a:dk2>
        <a:srgbClr val="4D4D4D"/>
      </a:dk2>
      <a:lt2>
        <a:srgbClr val="FFFFFF"/>
      </a:lt2>
      <a:accent1>
        <a:srgbClr val="791C99"/>
      </a:accent1>
      <a:accent2>
        <a:srgbClr val="382FA9"/>
      </a:accent2>
      <a:accent3>
        <a:srgbClr val="32ADFF"/>
      </a:accent3>
      <a:accent4>
        <a:srgbClr val="DD2858"/>
      </a:accent4>
      <a:accent5>
        <a:srgbClr val="A0C516"/>
      </a:accent5>
      <a:accent6>
        <a:srgbClr val="FFDC00"/>
      </a:accent6>
      <a:hlink>
        <a:srgbClr val="32ADFF"/>
      </a:hlink>
      <a:folHlink>
        <a:srgbClr val="7F7F7F"/>
      </a:folHlink>
    </a:clrScheme>
    <a:fontScheme name="Mindsh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indShare">
      <a: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115000"/>
              </a:schemeClr>
            </a:gs>
            <a:gs pos="71000">
              <a:schemeClr val="phClr">
                <a:tint val="100000"/>
                <a:satMod val="115000"/>
              </a:schemeClr>
            </a:gs>
            <a:gs pos="100000">
              <a:schemeClr val="phClr">
                <a:tint val="85000"/>
                <a:satMod val="1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atMod val="150000"/>
              </a:schemeClr>
            </a:gs>
            <a:gs pos="100000">
              <a:schemeClr val="phClr">
                <a:shade val="40000"/>
                <a:satMod val="135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27000" dir="5400000" sx="102000" sy="102000" algn="ct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50800" dist="25400">
              <a:srgbClr val="2A0C4B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201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rgbClr val="2D0C4B"/>
            </a:gs>
            <a:gs pos="53000">
              <a:srgbClr val="431161"/>
            </a:gs>
            <a:gs pos="100000">
              <a:srgbClr val="731B91"/>
            </a:gs>
          </a:gsLst>
          <a:lin ang="3096000" scaled="0"/>
        </a:gradFill>
        <a:gradFill rotWithShape="1">
          <a:gsLst>
            <a:gs pos="0">
              <a:srgbClr val="2D0C4B"/>
            </a:gs>
            <a:gs pos="66000">
              <a:srgbClr val="36218B"/>
            </a:gs>
            <a:gs pos="100000">
              <a:srgbClr val="3F37CF"/>
            </a:gs>
          </a:gsLst>
          <a:lin ang="3096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roupM">
  <a:themeElements>
    <a:clrScheme name="GroupM">
      <a:dk1>
        <a:srgbClr val="0A2756"/>
      </a:dk1>
      <a:lt1>
        <a:sysClr val="window" lastClr="FFFFFF"/>
      </a:lt1>
      <a:dk2>
        <a:srgbClr val="000000"/>
      </a:dk2>
      <a:lt2>
        <a:srgbClr val="B9B9B9"/>
      </a:lt2>
      <a:accent1>
        <a:srgbClr val="0080FF"/>
      </a:accent1>
      <a:accent2>
        <a:srgbClr val="FFB32C"/>
      </a:accent2>
      <a:accent3>
        <a:srgbClr val="F47F64"/>
      </a:accent3>
      <a:accent4>
        <a:srgbClr val="87CB9C"/>
      </a:accent4>
      <a:accent5>
        <a:srgbClr val="C590C0"/>
      </a:accent5>
      <a:accent6>
        <a:srgbClr val="77B0DD"/>
      </a:accent6>
      <a:hlink>
        <a:srgbClr val="0080FF"/>
      </a:hlink>
      <a:folHlink>
        <a:srgbClr val="B766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t" anchorCtr="0"/>
      <a:lstStyle>
        <a:defPPr algn="l">
          <a:defRPr sz="12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spcAft>
            <a:spcPts val="600"/>
          </a:spcAft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D49F99EF-9716-BC49-B28B-0D670CD3AA06}" vid="{281CF3E9-2862-BB43-B7F4-B25A87FA0BD8}"/>
    </a:ext>
  </a:extLst>
</a:theme>
</file>

<file path=ppt/theme/theme3.xml><?xml version="1.0" encoding="utf-8"?>
<a:theme xmlns:a="http://schemas.openxmlformats.org/drawingml/2006/main" name="1_NEW FRAMEWORK TEMPLATE">
  <a:themeElements>
    <a:clrScheme name="Custom 592">
      <a:dk1>
        <a:srgbClr val="2D0C4B"/>
      </a:dk1>
      <a:lt1>
        <a:srgbClr val="FFFFFF"/>
      </a:lt1>
      <a:dk2>
        <a:srgbClr val="4D4D4D"/>
      </a:dk2>
      <a:lt2>
        <a:srgbClr val="FFFFFF"/>
      </a:lt2>
      <a:accent1>
        <a:srgbClr val="791C99"/>
      </a:accent1>
      <a:accent2>
        <a:srgbClr val="382FA9"/>
      </a:accent2>
      <a:accent3>
        <a:srgbClr val="32ADFF"/>
      </a:accent3>
      <a:accent4>
        <a:srgbClr val="DD2858"/>
      </a:accent4>
      <a:accent5>
        <a:srgbClr val="A0C516"/>
      </a:accent5>
      <a:accent6>
        <a:srgbClr val="FFDC00"/>
      </a:accent6>
      <a:hlink>
        <a:srgbClr val="32ADFF"/>
      </a:hlink>
      <a:folHlink>
        <a:srgbClr val="7F7F7F"/>
      </a:folHlink>
    </a:clrScheme>
    <a:fontScheme name="Mindsh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indShare">
      <a: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115000"/>
              </a:schemeClr>
            </a:gs>
            <a:gs pos="71000">
              <a:schemeClr val="phClr">
                <a:tint val="100000"/>
                <a:satMod val="115000"/>
              </a:schemeClr>
            </a:gs>
            <a:gs pos="100000">
              <a:schemeClr val="phClr">
                <a:tint val="85000"/>
                <a:satMod val="1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atMod val="150000"/>
              </a:schemeClr>
            </a:gs>
            <a:gs pos="100000">
              <a:schemeClr val="phClr">
                <a:shade val="40000"/>
                <a:satMod val="135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27000" dir="5400000" sx="102000" sy="102000" algn="ct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50800" dist="25400">
              <a:srgbClr val="2A0C4B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201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rgbClr val="2D0C4B"/>
            </a:gs>
            <a:gs pos="53000">
              <a:srgbClr val="431161"/>
            </a:gs>
            <a:gs pos="100000">
              <a:srgbClr val="731B91"/>
            </a:gs>
          </a:gsLst>
          <a:lin ang="3096000" scaled="0"/>
        </a:gradFill>
        <a:gradFill rotWithShape="1">
          <a:gsLst>
            <a:gs pos="0">
              <a:srgbClr val="2D0C4B"/>
            </a:gs>
            <a:gs pos="66000">
              <a:srgbClr val="36218B"/>
            </a:gs>
            <a:gs pos="100000">
              <a:srgbClr val="3F37CF"/>
            </a:gs>
          </a:gsLst>
          <a:lin ang="3096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NEW FRAMEWORK TEMPLATE">
  <a:themeElements>
    <a:clrScheme name="Custom 592">
      <a:dk1>
        <a:srgbClr val="2D0C4B"/>
      </a:dk1>
      <a:lt1>
        <a:srgbClr val="FFFFFF"/>
      </a:lt1>
      <a:dk2>
        <a:srgbClr val="4D4D4D"/>
      </a:dk2>
      <a:lt2>
        <a:srgbClr val="FFFFFF"/>
      </a:lt2>
      <a:accent1>
        <a:srgbClr val="791C99"/>
      </a:accent1>
      <a:accent2>
        <a:srgbClr val="382FA9"/>
      </a:accent2>
      <a:accent3>
        <a:srgbClr val="32ADFF"/>
      </a:accent3>
      <a:accent4>
        <a:srgbClr val="DD2858"/>
      </a:accent4>
      <a:accent5>
        <a:srgbClr val="A0C516"/>
      </a:accent5>
      <a:accent6>
        <a:srgbClr val="FFDC00"/>
      </a:accent6>
      <a:hlink>
        <a:srgbClr val="32ADFF"/>
      </a:hlink>
      <a:folHlink>
        <a:srgbClr val="7F7F7F"/>
      </a:folHlink>
    </a:clrScheme>
    <a:fontScheme name="Mindsh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indShare">
      <a: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115000"/>
              </a:schemeClr>
            </a:gs>
            <a:gs pos="71000">
              <a:schemeClr val="phClr">
                <a:tint val="100000"/>
                <a:satMod val="115000"/>
              </a:schemeClr>
            </a:gs>
            <a:gs pos="100000">
              <a:schemeClr val="phClr">
                <a:tint val="85000"/>
                <a:satMod val="1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atMod val="150000"/>
              </a:schemeClr>
            </a:gs>
            <a:gs pos="100000">
              <a:schemeClr val="phClr">
                <a:shade val="40000"/>
                <a:satMod val="135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27000" dir="5400000" sx="102000" sy="102000" algn="ct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50800" dist="25400">
              <a:srgbClr val="2A0C4B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201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rgbClr val="2D0C4B"/>
            </a:gs>
            <a:gs pos="53000">
              <a:srgbClr val="431161"/>
            </a:gs>
            <a:gs pos="100000">
              <a:srgbClr val="731B91"/>
            </a:gs>
          </a:gsLst>
          <a:lin ang="3096000" scaled="0"/>
        </a:gradFill>
        <a:gradFill rotWithShape="1">
          <a:gsLst>
            <a:gs pos="0">
              <a:srgbClr val="2D0C4B"/>
            </a:gs>
            <a:gs pos="66000">
              <a:srgbClr val="36218B"/>
            </a:gs>
            <a:gs pos="100000">
              <a:srgbClr val="3F37CF"/>
            </a:gs>
          </a:gsLst>
          <a:lin ang="3096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Mindshare">
      <a:dk1>
        <a:srgbClr val="2D0C4B"/>
      </a:dk1>
      <a:lt1>
        <a:srgbClr val="FFFFFF"/>
      </a:lt1>
      <a:dk2>
        <a:srgbClr val="2D0C4B"/>
      </a:dk2>
      <a:lt2>
        <a:srgbClr val="C3BCAF"/>
      </a:lt2>
      <a:accent1>
        <a:srgbClr val="32ADFF"/>
      </a:accent1>
      <a:accent2>
        <a:srgbClr val="C31C68"/>
      </a:accent2>
      <a:accent3>
        <a:srgbClr val="86B144"/>
      </a:accent3>
      <a:accent4>
        <a:srgbClr val="FA0F3A"/>
      </a:accent4>
      <a:accent5>
        <a:srgbClr val="791C99"/>
      </a:accent5>
      <a:accent6>
        <a:srgbClr val="F8CD37"/>
      </a:accent6>
      <a:hlink>
        <a:srgbClr val="A3915A"/>
      </a:hlink>
      <a:folHlink>
        <a:srgbClr val="5A5A64"/>
      </a:folHlink>
    </a:clrScheme>
    <a:fontScheme name="MindSh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indShare">
      <a: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115000"/>
              </a:schemeClr>
            </a:gs>
            <a:gs pos="71000">
              <a:schemeClr val="phClr">
                <a:tint val="100000"/>
                <a:satMod val="115000"/>
              </a:schemeClr>
            </a:gs>
            <a:gs pos="100000">
              <a:schemeClr val="phClr">
                <a:tint val="85000"/>
                <a:satMod val="1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atMod val="150000"/>
              </a:schemeClr>
            </a:gs>
            <a:gs pos="100000">
              <a:schemeClr val="phClr">
                <a:shade val="40000"/>
                <a:satMod val="135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27000" dir="5400000" sx="102000" sy="102000" algn="ct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50800" dist="25400">
              <a:srgbClr val="2A0C4B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201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Mindshare">
      <a:dk1>
        <a:srgbClr val="2D0C4B"/>
      </a:dk1>
      <a:lt1>
        <a:srgbClr val="FFFFFF"/>
      </a:lt1>
      <a:dk2>
        <a:srgbClr val="2D0C4B"/>
      </a:dk2>
      <a:lt2>
        <a:srgbClr val="C3BCAF"/>
      </a:lt2>
      <a:accent1>
        <a:srgbClr val="32ADFF"/>
      </a:accent1>
      <a:accent2>
        <a:srgbClr val="C31C68"/>
      </a:accent2>
      <a:accent3>
        <a:srgbClr val="86B144"/>
      </a:accent3>
      <a:accent4>
        <a:srgbClr val="FA0F3A"/>
      </a:accent4>
      <a:accent5>
        <a:srgbClr val="791C99"/>
      </a:accent5>
      <a:accent6>
        <a:srgbClr val="F8CD37"/>
      </a:accent6>
      <a:hlink>
        <a:srgbClr val="A3915A"/>
      </a:hlink>
      <a:folHlink>
        <a:srgbClr val="5A5A64"/>
      </a:folHlink>
    </a:clrScheme>
    <a:fontScheme name="Mindsha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indShare">
      <a: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115000"/>
              </a:schemeClr>
            </a:gs>
            <a:gs pos="71000">
              <a:schemeClr val="phClr">
                <a:tint val="100000"/>
                <a:satMod val="115000"/>
              </a:schemeClr>
            </a:gs>
            <a:gs pos="100000">
              <a:schemeClr val="phClr">
                <a:tint val="85000"/>
                <a:satMod val="1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atMod val="150000"/>
              </a:schemeClr>
            </a:gs>
            <a:gs pos="100000">
              <a:schemeClr val="phClr">
                <a:shade val="40000"/>
                <a:satMod val="135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27000" dir="5400000" sx="102000" sy="102000" algn="ct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50800" dist="25400">
              <a:srgbClr val="2A0C4B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201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592">
    <a:dk1>
      <a:srgbClr val="2D0C4B"/>
    </a:dk1>
    <a:lt1>
      <a:srgbClr val="FFFFFF"/>
    </a:lt1>
    <a:dk2>
      <a:srgbClr val="4D4D4D"/>
    </a:dk2>
    <a:lt2>
      <a:srgbClr val="FFFFFF"/>
    </a:lt2>
    <a:accent1>
      <a:srgbClr val="791C99"/>
    </a:accent1>
    <a:accent2>
      <a:srgbClr val="382FA9"/>
    </a:accent2>
    <a:accent3>
      <a:srgbClr val="32ADFF"/>
    </a:accent3>
    <a:accent4>
      <a:srgbClr val="DD2858"/>
    </a:accent4>
    <a:accent5>
      <a:srgbClr val="A0C516"/>
    </a:accent5>
    <a:accent6>
      <a:srgbClr val="FFDC00"/>
    </a:accent6>
    <a:hlink>
      <a:srgbClr val="32ADFF"/>
    </a:hlink>
    <a:folHlink>
      <a:srgbClr val="7F7F7F"/>
    </a:folHlink>
  </a:clrScheme>
  <a:fontScheme name="Mindshar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indShare">
    <a:fillStyleLst>
      <a:solidFill>
        <a:schemeClr val="phClr"/>
      </a:solidFill>
      <a:gradFill rotWithShape="1">
        <a:gsLst>
          <a:gs pos="0">
            <a:schemeClr val="phClr">
              <a:shade val="60000"/>
              <a:satMod val="115000"/>
            </a:schemeClr>
          </a:gs>
          <a:gs pos="71000">
            <a:schemeClr val="phClr">
              <a:tint val="100000"/>
              <a:satMod val="115000"/>
            </a:schemeClr>
          </a:gs>
          <a:gs pos="100000">
            <a:schemeClr val="phClr">
              <a:tint val="85000"/>
              <a:satMod val="11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atMod val="150000"/>
            </a:schemeClr>
          </a:gs>
          <a:gs pos="100000">
            <a:schemeClr val="phClr">
              <a:shade val="40000"/>
              <a:satMod val="135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127000" dir="5400000" sx="102000" sy="102000" algn="ctr" rotWithShape="0">
            <a:srgbClr val="000000">
              <a:alpha val="50000"/>
            </a:srgbClr>
          </a:outerShdw>
        </a:effectLst>
      </a:effectStyle>
      <a:effectStyle>
        <a:effectLst>
          <a:innerShdw blurRad="50800" dist="25400">
            <a:srgbClr val="2A0C4B">
              <a:alpha val="50000"/>
            </a:srgbClr>
          </a:innerShdw>
        </a:effectLst>
        <a:scene3d>
          <a:camera prst="orthographicFront">
            <a:rot lat="0" lon="0" rev="0"/>
          </a:camera>
          <a:lightRig rig="soft" dir="t">
            <a:rot lat="0" lon="0" rev="20100000"/>
          </a:lightRig>
        </a:scene3d>
        <a:sp3d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rgbClr val="2D0C4B"/>
          </a:gs>
          <a:gs pos="53000">
            <a:srgbClr val="431161"/>
          </a:gs>
          <a:gs pos="100000">
            <a:srgbClr val="731B91"/>
          </a:gs>
        </a:gsLst>
        <a:lin ang="3096000" scaled="0"/>
      </a:gradFill>
      <a:gradFill rotWithShape="1">
        <a:gsLst>
          <a:gs pos="0">
            <a:srgbClr val="2D0C4B"/>
          </a:gs>
          <a:gs pos="66000">
            <a:srgbClr val="36218B"/>
          </a:gs>
          <a:gs pos="100000">
            <a:srgbClr val="3F37CF"/>
          </a:gs>
        </a:gsLst>
        <a:lin ang="3096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GroupM">
    <a:dk1>
      <a:srgbClr val="0A2756"/>
    </a:dk1>
    <a:lt1>
      <a:sysClr val="window" lastClr="FFFFFF"/>
    </a:lt1>
    <a:dk2>
      <a:srgbClr val="000000"/>
    </a:dk2>
    <a:lt2>
      <a:srgbClr val="B9B9B9"/>
    </a:lt2>
    <a:accent1>
      <a:srgbClr val="0080FF"/>
    </a:accent1>
    <a:accent2>
      <a:srgbClr val="FFB32C"/>
    </a:accent2>
    <a:accent3>
      <a:srgbClr val="F47F64"/>
    </a:accent3>
    <a:accent4>
      <a:srgbClr val="87CB9C"/>
    </a:accent4>
    <a:accent5>
      <a:srgbClr val="C590C0"/>
    </a:accent5>
    <a:accent6>
      <a:srgbClr val="77B0DD"/>
    </a:accent6>
    <a:hlink>
      <a:srgbClr val="0080FF"/>
    </a:hlink>
    <a:folHlink>
      <a:srgbClr val="B766C2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GroupM">
    <a:dk1>
      <a:srgbClr val="0A2756"/>
    </a:dk1>
    <a:lt1>
      <a:sysClr val="window" lastClr="FFFFFF"/>
    </a:lt1>
    <a:dk2>
      <a:srgbClr val="000000"/>
    </a:dk2>
    <a:lt2>
      <a:srgbClr val="B9B9B9"/>
    </a:lt2>
    <a:accent1>
      <a:srgbClr val="0080FF"/>
    </a:accent1>
    <a:accent2>
      <a:srgbClr val="FFB32C"/>
    </a:accent2>
    <a:accent3>
      <a:srgbClr val="F47F64"/>
    </a:accent3>
    <a:accent4>
      <a:srgbClr val="87CB9C"/>
    </a:accent4>
    <a:accent5>
      <a:srgbClr val="C590C0"/>
    </a:accent5>
    <a:accent6>
      <a:srgbClr val="77B0DD"/>
    </a:accent6>
    <a:hlink>
      <a:srgbClr val="0080FF"/>
    </a:hlink>
    <a:folHlink>
      <a:srgbClr val="B766C2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GroupM">
    <a:dk1>
      <a:srgbClr val="0A2756"/>
    </a:dk1>
    <a:lt1>
      <a:sysClr val="window" lastClr="FFFFFF"/>
    </a:lt1>
    <a:dk2>
      <a:srgbClr val="000000"/>
    </a:dk2>
    <a:lt2>
      <a:srgbClr val="B9B9B9"/>
    </a:lt2>
    <a:accent1>
      <a:srgbClr val="0080FF"/>
    </a:accent1>
    <a:accent2>
      <a:srgbClr val="FFB32C"/>
    </a:accent2>
    <a:accent3>
      <a:srgbClr val="F47F64"/>
    </a:accent3>
    <a:accent4>
      <a:srgbClr val="87CB9C"/>
    </a:accent4>
    <a:accent5>
      <a:srgbClr val="C590C0"/>
    </a:accent5>
    <a:accent6>
      <a:srgbClr val="77B0DD"/>
    </a:accent6>
    <a:hlink>
      <a:srgbClr val="0080FF"/>
    </a:hlink>
    <a:folHlink>
      <a:srgbClr val="B766C2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592">
    <a:dk1>
      <a:srgbClr val="2D0C4B"/>
    </a:dk1>
    <a:lt1>
      <a:srgbClr val="FFFFFF"/>
    </a:lt1>
    <a:dk2>
      <a:srgbClr val="4D4D4D"/>
    </a:dk2>
    <a:lt2>
      <a:srgbClr val="FFFFFF"/>
    </a:lt2>
    <a:accent1>
      <a:srgbClr val="791C99"/>
    </a:accent1>
    <a:accent2>
      <a:srgbClr val="382FA9"/>
    </a:accent2>
    <a:accent3>
      <a:srgbClr val="32ADFF"/>
    </a:accent3>
    <a:accent4>
      <a:srgbClr val="DD2858"/>
    </a:accent4>
    <a:accent5>
      <a:srgbClr val="A0C516"/>
    </a:accent5>
    <a:accent6>
      <a:srgbClr val="FFDC00"/>
    </a:accent6>
    <a:hlink>
      <a:srgbClr val="32ADFF"/>
    </a:hlink>
    <a:folHlink>
      <a:srgbClr val="7F7F7F"/>
    </a:folHlink>
  </a:clrScheme>
  <a:fontScheme name="Mindshar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MindShare">
    <a:fillStyleLst>
      <a:solidFill>
        <a:schemeClr val="phClr"/>
      </a:solidFill>
      <a:gradFill rotWithShape="1">
        <a:gsLst>
          <a:gs pos="0">
            <a:schemeClr val="phClr">
              <a:shade val="60000"/>
              <a:satMod val="115000"/>
            </a:schemeClr>
          </a:gs>
          <a:gs pos="71000">
            <a:schemeClr val="phClr">
              <a:tint val="100000"/>
              <a:satMod val="115000"/>
            </a:schemeClr>
          </a:gs>
          <a:gs pos="100000">
            <a:schemeClr val="phClr">
              <a:tint val="85000"/>
              <a:satMod val="11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atMod val="150000"/>
            </a:schemeClr>
          </a:gs>
          <a:gs pos="100000">
            <a:schemeClr val="phClr">
              <a:shade val="40000"/>
              <a:satMod val="135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127000" dir="5400000" sx="102000" sy="102000" algn="ctr" rotWithShape="0">
            <a:srgbClr val="000000">
              <a:alpha val="50000"/>
            </a:srgbClr>
          </a:outerShdw>
        </a:effectLst>
      </a:effectStyle>
      <a:effectStyle>
        <a:effectLst>
          <a:innerShdw blurRad="50800" dist="25400">
            <a:srgbClr val="2A0C4B">
              <a:alpha val="50000"/>
            </a:srgbClr>
          </a:innerShdw>
        </a:effectLst>
        <a:scene3d>
          <a:camera prst="orthographicFront">
            <a:rot lat="0" lon="0" rev="0"/>
          </a:camera>
          <a:lightRig rig="soft" dir="t">
            <a:rot lat="0" lon="0" rev="20100000"/>
          </a:lightRig>
        </a:scene3d>
        <a:sp3d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rgbClr val="2D0C4B"/>
          </a:gs>
          <a:gs pos="53000">
            <a:srgbClr val="431161"/>
          </a:gs>
          <a:gs pos="100000">
            <a:srgbClr val="731B91"/>
          </a:gs>
        </a:gsLst>
        <a:lin ang="3096000" scaled="0"/>
      </a:gradFill>
      <a:gradFill rotWithShape="1">
        <a:gsLst>
          <a:gs pos="0">
            <a:srgbClr val="2D0C4B"/>
          </a:gs>
          <a:gs pos="66000">
            <a:srgbClr val="36218B"/>
          </a:gs>
          <a:gs pos="100000">
            <a:srgbClr val="3F37CF"/>
          </a:gs>
        </a:gsLst>
        <a:lin ang="3096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GroupM">
    <a:dk1>
      <a:srgbClr val="0A2756"/>
    </a:dk1>
    <a:lt1>
      <a:sysClr val="window" lastClr="FFFFFF"/>
    </a:lt1>
    <a:dk2>
      <a:srgbClr val="000000"/>
    </a:dk2>
    <a:lt2>
      <a:srgbClr val="B9B9B9"/>
    </a:lt2>
    <a:accent1>
      <a:srgbClr val="0080FF"/>
    </a:accent1>
    <a:accent2>
      <a:srgbClr val="FFB32C"/>
    </a:accent2>
    <a:accent3>
      <a:srgbClr val="F47F64"/>
    </a:accent3>
    <a:accent4>
      <a:srgbClr val="87CB9C"/>
    </a:accent4>
    <a:accent5>
      <a:srgbClr val="C590C0"/>
    </a:accent5>
    <a:accent6>
      <a:srgbClr val="77B0DD"/>
    </a:accent6>
    <a:hlink>
      <a:srgbClr val="0080FF"/>
    </a:hlink>
    <a:folHlink>
      <a:srgbClr val="B766C2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GroupM">
    <a:dk1>
      <a:srgbClr val="0A2756"/>
    </a:dk1>
    <a:lt1>
      <a:sysClr val="window" lastClr="FFFFFF"/>
    </a:lt1>
    <a:dk2>
      <a:srgbClr val="000000"/>
    </a:dk2>
    <a:lt2>
      <a:srgbClr val="B9B9B9"/>
    </a:lt2>
    <a:accent1>
      <a:srgbClr val="0080FF"/>
    </a:accent1>
    <a:accent2>
      <a:srgbClr val="FFB32C"/>
    </a:accent2>
    <a:accent3>
      <a:srgbClr val="F47F64"/>
    </a:accent3>
    <a:accent4>
      <a:srgbClr val="87CB9C"/>
    </a:accent4>
    <a:accent5>
      <a:srgbClr val="C590C0"/>
    </a:accent5>
    <a:accent6>
      <a:srgbClr val="77B0DD"/>
    </a:accent6>
    <a:hlink>
      <a:srgbClr val="0080FF"/>
    </a:hlink>
    <a:folHlink>
      <a:srgbClr val="B766C2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23923</TotalTime>
  <Words>632</Words>
  <Application>Microsoft Office PowerPoint</Application>
  <PresentationFormat>On-screen Show (16:9)</PresentationFormat>
  <Paragraphs>151</Paragraphs>
  <Slides>22</Slides>
  <Notes>13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</vt:lpstr>
      <vt:lpstr>Century Gothic</vt:lpstr>
      <vt:lpstr>Gotham Bold</vt:lpstr>
      <vt:lpstr>Gotham Bold Italic</vt:lpstr>
      <vt:lpstr>Gotham Book</vt:lpstr>
      <vt:lpstr>Gotham Condensed Medium</vt:lpstr>
      <vt:lpstr>Gotham Light</vt:lpstr>
      <vt:lpstr>Gotham Medium</vt:lpstr>
      <vt:lpstr>Lucida Grande</vt:lpstr>
      <vt:lpstr>NEW FRAMEWORK TEMPLATE</vt:lpstr>
      <vt:lpstr>1_GroupM</vt:lpstr>
      <vt:lpstr>1_NEW FRAMEWORK TEMPLATE</vt:lpstr>
      <vt:lpstr>2_NEW FRAMEWORK TEMPLATE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 – SHARE OF VIEWING </vt:lpstr>
      <vt:lpstr>PowerPoint Presentation</vt:lpstr>
      <vt:lpstr>PowerPoint Presentation</vt:lpstr>
      <vt:lpstr>PowerPoint Presentation</vt:lpstr>
      <vt:lpstr>Social Media hour by hour – all adults 18+</vt:lpstr>
      <vt:lpstr>Social Media hour by hour – all adults 18+</vt:lpstr>
      <vt:lpstr>PowerPoint Presentation</vt:lpstr>
      <vt:lpstr>Curation Generation</vt:lpstr>
      <vt:lpstr>AUDIO – SHARE OF LISTENING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Joyce</dc:creator>
  <cp:lastModifiedBy>Irene McEvoy</cp:lastModifiedBy>
  <cp:revision>1101</cp:revision>
  <cp:lastPrinted>2020-01-27T17:10:57Z</cp:lastPrinted>
  <dcterms:modified xsi:type="dcterms:W3CDTF">2020-01-31T12:30:23Z</dcterms:modified>
</cp:coreProperties>
</file>