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7" r:id="rId1"/>
  </p:sldMasterIdLst>
  <p:notesMasterIdLst>
    <p:notesMasterId r:id="rId13"/>
  </p:notesMasterIdLst>
  <p:handoutMasterIdLst>
    <p:handoutMasterId r:id="rId14"/>
  </p:handoutMasterIdLst>
  <p:sldIdLst>
    <p:sldId id="294" r:id="rId2"/>
    <p:sldId id="263" r:id="rId3"/>
    <p:sldId id="919" r:id="rId4"/>
    <p:sldId id="920" r:id="rId5"/>
    <p:sldId id="921" r:id="rId6"/>
    <p:sldId id="923" r:id="rId7"/>
    <p:sldId id="912" r:id="rId8"/>
    <p:sldId id="851" r:id="rId9"/>
    <p:sldId id="861" r:id="rId10"/>
    <p:sldId id="917" r:id="rId11"/>
    <p:sldId id="261" r:id="rId12"/>
  </p:sldIdLst>
  <p:sldSz cx="12192000" cy="6858000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008080"/>
    <a:srgbClr val="339966"/>
    <a:srgbClr val="00539F"/>
    <a:srgbClr val="EE1C2E"/>
    <a:srgbClr val="FFFFFF"/>
    <a:srgbClr val="DFDFDF"/>
    <a:srgbClr val="E9E9E9"/>
    <a:srgbClr val="F3F3F3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826A72-1F31-4EEA-B9D1-8D62453E2E81}" v="3620" dt="2019-04-23T21:32:13.9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599" autoAdjust="0"/>
  </p:normalViewPr>
  <p:slideViewPr>
    <p:cSldViewPr snapToGrid="0">
      <p:cViewPr varScale="1">
        <p:scale>
          <a:sx n="70" d="100"/>
          <a:sy n="70" d="100"/>
        </p:scale>
        <p:origin x="72" y="68"/>
      </p:cViewPr>
      <p:guideLst/>
    </p:cSldViewPr>
  </p:slideViewPr>
  <p:outlineViewPr>
    <p:cViewPr>
      <p:scale>
        <a:sx n="33" d="100"/>
        <a:sy n="33" d="100"/>
      </p:scale>
      <p:origin x="0" y="-1557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78" d="100"/>
          <a:sy n="78" d="100"/>
        </p:scale>
        <p:origin x="409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A9326E-CBEF-40CC-A03D-A007BCF31586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AE7352-88F6-47D8-A2EB-5021850EAF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769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CA1CD6-5556-4F7B-9EB4-6D5F29B9FC46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3461C-FA99-416F-B778-A9E5F86186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6314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863" y="739775"/>
            <a:ext cx="6583362" cy="37036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3596761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" y="431800"/>
            <a:ext cx="6208713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82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588" y="573406"/>
            <a:ext cx="10918825" cy="590232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36588" y="1163638"/>
            <a:ext cx="10918825" cy="25317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aseline="0"/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7716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588" y="573406"/>
            <a:ext cx="10918825" cy="5902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6588" y="1777999"/>
            <a:ext cx="3529012" cy="39862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32920" y="1777999"/>
            <a:ext cx="3529968" cy="39862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8020050" y="1778000"/>
            <a:ext cx="3535363" cy="39862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36588" y="1163638"/>
            <a:ext cx="10918825" cy="2531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GB" sz="2000" baseline="0" dirty="0"/>
            </a:lvl1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2297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 noChangeAspect="1"/>
          </p:cNvSpPr>
          <p:nvPr>
            <p:ph sz="quarter" idx="13"/>
          </p:nvPr>
        </p:nvSpPr>
        <p:spPr>
          <a:xfrm>
            <a:off x="785790" y="1778000"/>
            <a:ext cx="3240000" cy="324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4"/>
          </p:nvPr>
        </p:nvSpPr>
        <p:spPr>
          <a:xfrm>
            <a:off x="4486455" y="1778000"/>
            <a:ext cx="3240000" cy="324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Content Placeholder 9"/>
          <p:cNvSpPr>
            <a:spLocks noGrp="1"/>
          </p:cNvSpPr>
          <p:nvPr>
            <p:ph sz="quarter" idx="15"/>
          </p:nvPr>
        </p:nvSpPr>
        <p:spPr>
          <a:xfrm>
            <a:off x="8176873" y="1778000"/>
            <a:ext cx="3240000" cy="324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3025" y="6238875"/>
            <a:ext cx="1077750" cy="3048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85790" y="5413375"/>
            <a:ext cx="3240000" cy="501650"/>
          </a:xfrm>
        </p:spPr>
        <p:txBody>
          <a:bodyPr/>
          <a:lstStyle>
            <a:lvl1pPr algn="ctr"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4476000" y="5413375"/>
            <a:ext cx="3240000" cy="501650"/>
          </a:xfrm>
        </p:spPr>
        <p:txBody>
          <a:bodyPr/>
          <a:lstStyle>
            <a:lvl1pPr algn="ctr"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8176873" y="5413375"/>
            <a:ext cx="3240000" cy="501650"/>
          </a:xfrm>
        </p:spPr>
        <p:txBody>
          <a:bodyPr/>
          <a:lstStyle>
            <a:lvl1pPr algn="ctr"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36588" y="573406"/>
            <a:ext cx="10918825" cy="5902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636588" y="1163638"/>
            <a:ext cx="10918825" cy="25317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aseline="0"/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2002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6587" y="1777999"/>
            <a:ext cx="5376864" cy="39862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 bwMode="ltGray">
          <a:xfrm>
            <a:off x="6175376" y="2"/>
            <a:ext cx="6016626" cy="5915024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6589" y="573406"/>
            <a:ext cx="5376862" cy="5902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36589" y="1163638"/>
            <a:ext cx="5376862" cy="2531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GB" sz="2000" baseline="0" dirty="0"/>
            </a:lvl1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35930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36588" y="1778001"/>
            <a:ext cx="1684337" cy="442686"/>
          </a:xfrm>
        </p:spPr>
        <p:txBody>
          <a:bodyPr/>
          <a:lstStyle>
            <a:lvl1pPr>
              <a:defRPr sz="2400" b="1">
                <a:solidFill>
                  <a:schemeClr val="accent1"/>
                </a:solidFill>
              </a:defRPr>
            </a:lvl1pPr>
            <a:lvl2pPr>
              <a:defRPr sz="2400"/>
            </a:lvl2pPr>
          </a:lstStyle>
          <a:p>
            <a:pPr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36588" y="3120573"/>
            <a:ext cx="1684337" cy="442686"/>
          </a:xfrm>
        </p:spPr>
        <p:txBody>
          <a:bodyPr/>
          <a:lstStyle>
            <a:lvl1pPr>
              <a:defRPr lang="en-GB" sz="2400" b="1" kern="1200" dirty="0">
                <a:solidFill>
                  <a:schemeClr val="accent1"/>
                </a:solidFill>
                <a:latin typeface="TESCO Modern" panose="02000506030000020004" pitchFamily="2" charset="0"/>
                <a:ea typeface="+mn-ea"/>
                <a:cs typeface="+mn-cs"/>
              </a:defRPr>
            </a:lvl1pPr>
            <a:lvl2pPr>
              <a:defRPr sz="2400">
                <a:solidFill>
                  <a:schemeClr val="accent1"/>
                </a:solidFill>
              </a:defRPr>
            </a:lvl2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36588" y="4463145"/>
            <a:ext cx="1684337" cy="442686"/>
          </a:xfrm>
        </p:spPr>
        <p:txBody>
          <a:bodyPr/>
          <a:lstStyle>
            <a:lvl1pPr>
              <a:defRPr lang="en-GB" sz="2400" b="1" kern="1200" dirty="0">
                <a:solidFill>
                  <a:schemeClr val="accent1"/>
                </a:solidFill>
                <a:latin typeface="TESCO Modern" panose="02000506030000020004" pitchFamily="2" charset="0"/>
                <a:ea typeface="+mn-ea"/>
                <a:cs typeface="+mn-cs"/>
              </a:defRPr>
            </a:lvl1pPr>
            <a:lvl2pPr>
              <a:defRPr sz="2400">
                <a:solidFill>
                  <a:schemeClr val="accent1"/>
                </a:solidFill>
              </a:defRPr>
            </a:lvl2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/>
              <a:t>Title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478088" y="1778001"/>
            <a:ext cx="9077325" cy="11538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478088" y="3120573"/>
            <a:ext cx="9077325" cy="11538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2478088" y="4463145"/>
            <a:ext cx="9077325" cy="11538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4937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53" r="15344" b="35283"/>
          <a:stretch/>
        </p:blipFill>
        <p:spPr>
          <a:xfrm>
            <a:off x="0" y="0"/>
            <a:ext cx="12192000" cy="59150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3025" y="6238875"/>
            <a:ext cx="1077750" cy="30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6588" y="635000"/>
            <a:ext cx="10918825" cy="261461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6600" spc="9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589" y="3249613"/>
            <a:ext cx="7226300" cy="24030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200" b="1">
                <a:solidFill>
                  <a:schemeClr val="bg1"/>
                </a:solidFill>
                <a:latin typeface="TESCO Modern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2484100" y="0"/>
            <a:ext cx="1917700" cy="1917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600" dirty="0">
                <a:solidFill>
                  <a:schemeClr val="bg1"/>
                </a:solidFill>
              </a:rPr>
              <a:t>Minimum font size 66pt, font can be increased to fill the space. </a:t>
            </a:r>
            <a:endParaRPr lang="en-GB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9366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36450" cy="59150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3025" y="6238875"/>
            <a:ext cx="1077750" cy="3048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2484100" y="0"/>
            <a:ext cx="1917700" cy="1917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en-GB" sz="1600" dirty="0">
                <a:solidFill>
                  <a:schemeClr val="bg1"/>
                </a:solidFill>
              </a:rPr>
              <a:t>To change this photo, click on the</a:t>
            </a:r>
            <a:r>
              <a:rPr lang="en-GB" sz="1600" baseline="0" dirty="0">
                <a:solidFill>
                  <a:schemeClr val="bg1"/>
                </a:solidFill>
              </a:rPr>
              <a:t> layout button and choose which divider photo you would like to use.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36589" y="3249613"/>
            <a:ext cx="7226300" cy="24030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200" b="1">
                <a:solidFill>
                  <a:schemeClr val="bg1"/>
                </a:solidFill>
                <a:latin typeface="TESCO Modern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36588" y="635000"/>
            <a:ext cx="10918825" cy="261461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6600" spc="9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867201124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75" t="18645" r="8647" b="-2921"/>
          <a:stretch/>
        </p:blipFill>
        <p:spPr>
          <a:xfrm>
            <a:off x="0" y="0"/>
            <a:ext cx="12192000" cy="59150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3025" y="6238875"/>
            <a:ext cx="1077750" cy="3048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2484100" y="0"/>
            <a:ext cx="1917700" cy="1917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en-GB" sz="1600" dirty="0">
                <a:solidFill>
                  <a:schemeClr val="bg1"/>
                </a:solidFill>
              </a:rPr>
              <a:t>To change this photo, click on the</a:t>
            </a:r>
            <a:r>
              <a:rPr lang="en-GB" sz="1600" baseline="0" dirty="0">
                <a:solidFill>
                  <a:schemeClr val="bg1"/>
                </a:solidFill>
              </a:rPr>
              <a:t> layout button and choose which divider photo you would like to use.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36589" y="3249613"/>
            <a:ext cx="7226300" cy="24030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200" b="1">
                <a:solidFill>
                  <a:schemeClr val="bg1"/>
                </a:solidFill>
                <a:latin typeface="TESCO Modern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36588" y="635000"/>
            <a:ext cx="10918825" cy="261461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6600" spc="9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871749041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05" t="7564" r="28310" b="48030"/>
          <a:stretch/>
        </p:blipFill>
        <p:spPr>
          <a:xfrm>
            <a:off x="0" y="0"/>
            <a:ext cx="12192000" cy="59150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3025" y="6238875"/>
            <a:ext cx="1077750" cy="3048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2484100" y="0"/>
            <a:ext cx="1917700" cy="1917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en-GB" sz="1600" dirty="0">
                <a:solidFill>
                  <a:schemeClr val="bg1"/>
                </a:solidFill>
              </a:rPr>
              <a:t>To change this photo, click on the</a:t>
            </a:r>
            <a:r>
              <a:rPr lang="en-GB" sz="1600" baseline="0" dirty="0">
                <a:solidFill>
                  <a:schemeClr val="bg1"/>
                </a:solidFill>
              </a:rPr>
              <a:t> layout button and choose which divider photo you would like to use.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36589" y="3249613"/>
            <a:ext cx="7226300" cy="24030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200" b="1">
                <a:solidFill>
                  <a:schemeClr val="bg1"/>
                </a:solidFill>
                <a:latin typeface="TESCO Modern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36588" y="635000"/>
            <a:ext cx="10918825" cy="261461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6600" spc="9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024571822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685" t="9218" r="3421" b="41373"/>
          <a:stretch/>
        </p:blipFill>
        <p:spPr>
          <a:xfrm>
            <a:off x="0" y="0"/>
            <a:ext cx="12192000" cy="59150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3025" y="6238875"/>
            <a:ext cx="1077750" cy="3048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2484100" y="0"/>
            <a:ext cx="1917700" cy="1917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en-GB" sz="1600" dirty="0">
                <a:solidFill>
                  <a:schemeClr val="bg1"/>
                </a:solidFill>
              </a:rPr>
              <a:t>To change this photo, click on the</a:t>
            </a:r>
            <a:r>
              <a:rPr lang="en-GB" sz="1600" baseline="0" dirty="0">
                <a:solidFill>
                  <a:schemeClr val="bg1"/>
                </a:solidFill>
              </a:rPr>
              <a:t> layout button and choose which divider photo you would like to use.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36589" y="3249613"/>
            <a:ext cx="7226300" cy="24030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200" b="1">
                <a:solidFill>
                  <a:schemeClr val="bg1"/>
                </a:solidFill>
                <a:latin typeface="TESCO Modern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36588" y="635000"/>
            <a:ext cx="10918825" cy="261461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6600" spc="9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500098246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29" t="10668" r="22049" b="37064"/>
          <a:stretch/>
        </p:blipFill>
        <p:spPr>
          <a:xfrm>
            <a:off x="0" y="0"/>
            <a:ext cx="12192000" cy="59150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3025" y="6238875"/>
            <a:ext cx="1077750" cy="3048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2484100" y="0"/>
            <a:ext cx="1917700" cy="1917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en-GB" sz="1600" dirty="0">
                <a:solidFill>
                  <a:schemeClr val="bg1"/>
                </a:solidFill>
              </a:rPr>
              <a:t>To change this photo, click on the</a:t>
            </a:r>
            <a:r>
              <a:rPr lang="en-GB" sz="1600" baseline="0" dirty="0">
                <a:solidFill>
                  <a:schemeClr val="bg1"/>
                </a:solidFill>
              </a:rPr>
              <a:t> layout button and choose which divider photo you would like to use.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36589" y="3249613"/>
            <a:ext cx="7226300" cy="24030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200" b="1">
                <a:solidFill>
                  <a:schemeClr val="bg1"/>
                </a:solidFill>
                <a:latin typeface="TESCO Modern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36588" y="635000"/>
            <a:ext cx="10918825" cy="261461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6600" spc="9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454428838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588" y="573406"/>
            <a:ext cx="10918825" cy="590232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588" y="1778000"/>
            <a:ext cx="10918825" cy="39862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36588" y="1163638"/>
            <a:ext cx="10918825" cy="25317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aseline="0"/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78973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7656" cy="5915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6588" y="573406"/>
            <a:ext cx="10918825" cy="59023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title</a:t>
            </a:r>
          </a:p>
        </p:txBody>
      </p:sp>
    </p:spTree>
    <p:extLst>
      <p:ext uri="{BB962C8B-B14F-4D97-AF65-F5344CB8AC3E}">
        <p14:creationId xmlns:p14="http://schemas.microsoft.com/office/powerpoint/2010/main" val="3519898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59150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3025" y="6238875"/>
            <a:ext cx="1077750" cy="3048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589" y="3249613"/>
            <a:ext cx="7226300" cy="240304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600" b="1">
                <a:solidFill>
                  <a:schemeClr val="bg1"/>
                </a:solidFill>
                <a:latin typeface="TESCO Modern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36588" y="635000"/>
            <a:ext cx="10918825" cy="261461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6600" spc="9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475504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336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71379" y="6282267"/>
            <a:ext cx="681445" cy="575765"/>
          </a:xfrm>
          <a:prstGeom prst="rect">
            <a:avLst/>
          </a:prstGeom>
        </p:spPr>
        <p:txBody>
          <a:bodyPr/>
          <a:lstStyle/>
          <a:p>
            <a:fld id="{DEE5361C-295D-49BA-B3C1-5934BF27F2B9}" type="datetime5">
              <a:rPr lang="en-US" smtClean="0"/>
              <a:t>29-Apr-19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32" y="6282267"/>
            <a:ext cx="4738409" cy="57576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ait. Performance Footwear Innovation - adidas AG - STRICTLY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9793" y="6282267"/>
            <a:ext cx="602206" cy="575765"/>
          </a:xfrm>
          <a:prstGeom prst="rect">
            <a:avLst/>
          </a:prstGeom>
        </p:spPr>
        <p:txBody>
          <a:bodyPr/>
          <a:lstStyle/>
          <a:p>
            <a:fld id="{D136C6D1-1D7D-45E1-A7D6-44C33DC01A2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398" y="575765"/>
            <a:ext cx="7649633" cy="58003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32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588" y="573406"/>
            <a:ext cx="10918825" cy="5902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36588" y="1777999"/>
            <a:ext cx="1684337" cy="1257503"/>
          </a:xfrm>
          <a:solidFill>
            <a:schemeClr val="accent1"/>
          </a:solidFill>
        </p:spPr>
        <p:txBody>
          <a:bodyPr lIns="72000" tIns="108000"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36588" y="3142354"/>
            <a:ext cx="1684337" cy="1257503"/>
          </a:xfrm>
          <a:solidFill>
            <a:schemeClr val="accent4"/>
          </a:solidFill>
        </p:spPr>
        <p:txBody>
          <a:bodyPr lIns="72000" tIns="108000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36588" y="4506709"/>
            <a:ext cx="1684337" cy="1257503"/>
          </a:xfrm>
          <a:solidFill>
            <a:schemeClr val="accent3"/>
          </a:solidFill>
        </p:spPr>
        <p:txBody>
          <a:bodyPr lIns="72000" tIns="108000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78088" y="1778000"/>
            <a:ext cx="9077325" cy="1257300"/>
          </a:xfrm>
        </p:spPr>
        <p:txBody>
          <a:bodyPr lIns="72000" tIns="72000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2478088" y="3141663"/>
            <a:ext cx="9077325" cy="1258887"/>
          </a:xfrm>
        </p:spPr>
        <p:txBody>
          <a:bodyPr lIns="72000" tIns="72000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2478088" y="4506913"/>
            <a:ext cx="9077325" cy="1257300"/>
          </a:xfrm>
        </p:spPr>
        <p:txBody>
          <a:bodyPr lIns="72000" tIns="72000"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971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36588" y="1778000"/>
            <a:ext cx="3529012" cy="1471613"/>
          </a:xfrm>
          <a:solidFill>
            <a:schemeClr val="accent1"/>
          </a:solidFill>
        </p:spPr>
        <p:txBody>
          <a:bodyPr vert="horz" lIns="72000" tIns="72000" rIns="0" bIns="0" rtlCol="0">
            <a:noAutofit/>
          </a:bodyPr>
          <a:lstStyle>
            <a:lvl1pPr>
              <a:defRPr lang="en-GB" sz="2800" b="1" dirty="0" err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2800" b="1" dirty="0">
                <a:solidFill>
                  <a:schemeClr val="bg1"/>
                </a:solidFill>
              </a:rPr>
              <a:t>Topic heading or sentence goes here</a:t>
            </a:r>
            <a:endParaRPr lang="en-GB" sz="2800" b="1" dirty="0" err="1">
              <a:solidFill>
                <a:schemeClr val="bg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332288" y="1778000"/>
            <a:ext cx="3530600" cy="1471613"/>
          </a:xfrm>
          <a:solidFill>
            <a:schemeClr val="accent1"/>
          </a:solidFill>
        </p:spPr>
        <p:txBody>
          <a:bodyPr vert="horz" lIns="72000" tIns="72000" rIns="0" bIns="0" rtlCol="0">
            <a:noAutofit/>
          </a:bodyPr>
          <a:lstStyle>
            <a:lvl1pPr>
              <a:defRPr lang="en-GB" sz="2800" b="1" dirty="0" err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2800" b="1" dirty="0">
                <a:solidFill>
                  <a:schemeClr val="bg1"/>
                </a:solidFill>
              </a:rPr>
              <a:t>Topic heading or sentence goes here</a:t>
            </a:r>
            <a:endParaRPr lang="en-GB" sz="2800" b="1" dirty="0" err="1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8020050" y="1778000"/>
            <a:ext cx="3535363" cy="1471613"/>
          </a:xfrm>
          <a:solidFill>
            <a:schemeClr val="accent1"/>
          </a:solidFill>
        </p:spPr>
        <p:txBody>
          <a:bodyPr vert="horz" lIns="72000" tIns="72000" rIns="0" bIns="0" rtlCol="0">
            <a:noAutofit/>
          </a:bodyPr>
          <a:lstStyle>
            <a:lvl1pPr>
              <a:defRPr lang="en-GB" sz="2800" b="1" dirty="0" err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2800" b="1" dirty="0">
                <a:solidFill>
                  <a:schemeClr val="bg1"/>
                </a:solidFill>
              </a:rPr>
              <a:t>Topic heading or sentence goes here</a:t>
            </a:r>
            <a:endParaRPr lang="en-GB" sz="2800" b="1" dirty="0" err="1">
              <a:solidFill>
                <a:schemeClr val="bg1"/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36588" y="3249613"/>
            <a:ext cx="3529012" cy="2514600"/>
          </a:xfrm>
        </p:spPr>
        <p:txBody>
          <a:bodyPr anchor="ctr"/>
          <a:lstStyle>
            <a:lvl1pPr algn="ctr">
              <a:defRPr sz="2400">
                <a:solidFill>
                  <a:srgbClr val="FF0000"/>
                </a:solidFill>
              </a:defRPr>
            </a:lvl1pPr>
          </a:lstStyle>
          <a:p>
            <a:r>
              <a:rPr lang="en-GB" dirty="0"/>
              <a:t>Insert picture here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330019" y="3249613"/>
            <a:ext cx="3529012" cy="2514600"/>
          </a:xfrm>
        </p:spPr>
        <p:txBody>
          <a:bodyPr anchor="ctr"/>
          <a:lstStyle>
            <a:lvl1pPr algn="ctr">
              <a:defRPr sz="2400">
                <a:solidFill>
                  <a:srgbClr val="FF0000"/>
                </a:solidFill>
              </a:defRPr>
            </a:lvl1pPr>
          </a:lstStyle>
          <a:p>
            <a:r>
              <a:rPr lang="en-GB" dirty="0"/>
              <a:t>Insert picture here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8023450" y="3249613"/>
            <a:ext cx="3529012" cy="2514600"/>
          </a:xfrm>
        </p:spPr>
        <p:txBody>
          <a:bodyPr anchor="ctr"/>
          <a:lstStyle>
            <a:lvl1pPr algn="ctr">
              <a:defRPr sz="2400">
                <a:solidFill>
                  <a:srgbClr val="FF0000"/>
                </a:solidFill>
              </a:defRPr>
            </a:lvl1pPr>
          </a:lstStyle>
          <a:p>
            <a:r>
              <a:rPr lang="en-GB" dirty="0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1260315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36588" y="1778000"/>
            <a:ext cx="3529012" cy="1471613"/>
          </a:xfrm>
          <a:solidFill>
            <a:schemeClr val="accent1"/>
          </a:solidFill>
        </p:spPr>
        <p:txBody>
          <a:bodyPr vert="horz" lIns="72000" tIns="72000" rIns="0" bIns="0" rtlCol="0">
            <a:noAutofit/>
          </a:bodyPr>
          <a:lstStyle>
            <a:lvl1pPr>
              <a:defRPr lang="en-GB" sz="2800" b="1" dirty="0" err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2800" b="1" dirty="0">
                <a:solidFill>
                  <a:schemeClr val="bg1"/>
                </a:solidFill>
              </a:rPr>
              <a:t>Topic heading or sentence goes here</a:t>
            </a:r>
            <a:endParaRPr lang="en-GB" sz="2800" b="1" dirty="0" err="1">
              <a:solidFill>
                <a:schemeClr val="bg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332288" y="1778000"/>
            <a:ext cx="3530600" cy="1471613"/>
          </a:xfrm>
          <a:solidFill>
            <a:schemeClr val="accent1"/>
          </a:solidFill>
        </p:spPr>
        <p:txBody>
          <a:bodyPr vert="horz" lIns="72000" tIns="72000" rIns="0" bIns="0" rtlCol="0">
            <a:noAutofit/>
          </a:bodyPr>
          <a:lstStyle>
            <a:lvl1pPr>
              <a:defRPr lang="en-GB" sz="2800" b="1" dirty="0" err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2800" b="1" dirty="0">
                <a:solidFill>
                  <a:schemeClr val="bg1"/>
                </a:solidFill>
              </a:rPr>
              <a:t>Topic heading or sentence goes here</a:t>
            </a:r>
            <a:endParaRPr lang="en-GB" sz="2800" b="1" dirty="0" err="1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8023225" y="1778000"/>
            <a:ext cx="3535363" cy="1471613"/>
          </a:xfrm>
          <a:solidFill>
            <a:schemeClr val="accent1"/>
          </a:solidFill>
        </p:spPr>
        <p:txBody>
          <a:bodyPr vert="horz" lIns="72000" tIns="72000" rIns="0" bIns="0" rtlCol="0">
            <a:noAutofit/>
          </a:bodyPr>
          <a:lstStyle>
            <a:lvl1pPr>
              <a:defRPr lang="en-GB" sz="2800" b="1" dirty="0" err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2800" b="1" dirty="0">
                <a:solidFill>
                  <a:schemeClr val="bg1"/>
                </a:solidFill>
              </a:rPr>
              <a:t>Topic heading or sentence goes here</a:t>
            </a:r>
            <a:endParaRPr lang="en-GB" sz="2800" b="1" dirty="0" err="1">
              <a:solidFill>
                <a:schemeClr val="bg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36588" y="3249613"/>
            <a:ext cx="3529012" cy="2514600"/>
          </a:xfrm>
          <a:solidFill>
            <a:schemeClr val="accent1"/>
          </a:solidFill>
        </p:spPr>
        <p:txBody>
          <a:bodyPr/>
          <a:lstStyle>
            <a:lvl1pPr algn="ctr">
              <a:defRPr sz="1800" i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2400" i="1" dirty="0">
                <a:solidFill>
                  <a:schemeClr val="bg1"/>
                </a:solidFill>
              </a:rPr>
              <a:t>“Quote goes here. </a:t>
            </a:r>
            <a:br>
              <a:rPr lang="en-US" sz="2400" i="1" dirty="0">
                <a:solidFill>
                  <a:schemeClr val="bg1"/>
                </a:solidFill>
              </a:rPr>
            </a:br>
            <a:r>
              <a:rPr lang="en-US" sz="2400" i="1" dirty="0">
                <a:solidFill>
                  <a:schemeClr val="bg1"/>
                </a:solidFill>
              </a:rPr>
              <a:t>Quote goes here”</a:t>
            </a:r>
            <a:endParaRPr lang="en-GB" sz="2400" i="1" dirty="0" err="1">
              <a:solidFill>
                <a:schemeClr val="bg1"/>
              </a:solidFill>
            </a:endParaRP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333082" y="3249613"/>
            <a:ext cx="3529012" cy="2514600"/>
          </a:xfrm>
          <a:solidFill>
            <a:schemeClr val="accent1"/>
          </a:solidFill>
        </p:spPr>
        <p:txBody>
          <a:bodyPr/>
          <a:lstStyle>
            <a:lvl1pPr algn="ctr">
              <a:defRPr sz="1800" i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2400" i="1" dirty="0">
                <a:solidFill>
                  <a:schemeClr val="bg1"/>
                </a:solidFill>
              </a:rPr>
              <a:t>“Quote goes here. </a:t>
            </a:r>
            <a:br>
              <a:rPr lang="en-US" sz="2400" i="1" dirty="0">
                <a:solidFill>
                  <a:schemeClr val="bg1"/>
                </a:solidFill>
              </a:rPr>
            </a:br>
            <a:r>
              <a:rPr lang="en-US" sz="2400" i="1" dirty="0">
                <a:solidFill>
                  <a:schemeClr val="bg1"/>
                </a:solidFill>
              </a:rPr>
              <a:t>Quote goes here”</a:t>
            </a:r>
            <a:endParaRPr lang="en-GB" sz="2400" i="1" dirty="0" err="1">
              <a:solidFill>
                <a:schemeClr val="bg1"/>
              </a:solidFill>
            </a:endParaRP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029576" y="3249613"/>
            <a:ext cx="3529012" cy="2514600"/>
          </a:xfrm>
          <a:solidFill>
            <a:schemeClr val="accent1"/>
          </a:solidFill>
        </p:spPr>
        <p:txBody>
          <a:bodyPr/>
          <a:lstStyle>
            <a:lvl1pPr algn="ctr">
              <a:defRPr sz="1800" i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2400" i="1" dirty="0">
                <a:solidFill>
                  <a:schemeClr val="bg1"/>
                </a:solidFill>
              </a:rPr>
              <a:t>“Quote goes here. </a:t>
            </a:r>
            <a:br>
              <a:rPr lang="en-US" sz="2400" i="1" dirty="0">
                <a:solidFill>
                  <a:schemeClr val="bg1"/>
                </a:solidFill>
              </a:rPr>
            </a:br>
            <a:r>
              <a:rPr lang="en-US" sz="2400" i="1" dirty="0">
                <a:solidFill>
                  <a:schemeClr val="bg1"/>
                </a:solidFill>
              </a:rPr>
              <a:t>Quote goes here”</a:t>
            </a:r>
            <a:endParaRPr lang="en-GB" sz="2400" i="1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442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36588" y="1778000"/>
            <a:ext cx="3529012" cy="667657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333876" y="1778000"/>
            <a:ext cx="3529012" cy="667657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8029576" y="1778000"/>
            <a:ext cx="3529012" cy="667657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636588" y="2714625"/>
            <a:ext cx="3529012" cy="3049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331494" y="2714625"/>
            <a:ext cx="3529012" cy="3049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8029576" y="2714625"/>
            <a:ext cx="3529012" cy="3049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884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36588" y="1778001"/>
            <a:ext cx="5376862" cy="457200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181726" y="1778001"/>
            <a:ext cx="5376862" cy="457200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636588" y="2235201"/>
            <a:ext cx="5376862" cy="15380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6179344" y="2235201"/>
            <a:ext cx="5376862" cy="15380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36588" y="3768952"/>
            <a:ext cx="5376862" cy="457200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6181726" y="3768952"/>
            <a:ext cx="5376862" cy="457200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636588" y="4226152"/>
            <a:ext cx="5376862" cy="15380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6179344" y="4226152"/>
            <a:ext cx="5376862" cy="15380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4967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36588" y="1778000"/>
            <a:ext cx="1681162" cy="667657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333876" y="1778000"/>
            <a:ext cx="1681162" cy="667657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8029576" y="1778000"/>
            <a:ext cx="1681162" cy="667657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636588" y="2714625"/>
            <a:ext cx="1681162" cy="3049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331494" y="2714625"/>
            <a:ext cx="1681162" cy="3049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8029576" y="2714625"/>
            <a:ext cx="1681162" cy="3049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2478087" y="1778000"/>
            <a:ext cx="1681162" cy="667657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6175375" y="1778000"/>
            <a:ext cx="1681162" cy="667657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9871075" y="1778000"/>
            <a:ext cx="1681162" cy="667657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5"/>
          </p:nvPr>
        </p:nvSpPr>
        <p:spPr>
          <a:xfrm>
            <a:off x="2478087" y="2714625"/>
            <a:ext cx="1681162" cy="3049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6"/>
          </p:nvPr>
        </p:nvSpPr>
        <p:spPr>
          <a:xfrm>
            <a:off x="6172993" y="2714625"/>
            <a:ext cx="1681162" cy="3049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7"/>
          </p:nvPr>
        </p:nvSpPr>
        <p:spPr>
          <a:xfrm>
            <a:off x="9871075" y="2714625"/>
            <a:ext cx="1681162" cy="3049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127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588" y="573406"/>
            <a:ext cx="10918825" cy="5902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6588" y="1778000"/>
            <a:ext cx="5376862" cy="39862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5376" y="1777999"/>
            <a:ext cx="5380037" cy="39862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36588" y="1163638"/>
            <a:ext cx="10918825" cy="2531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GB" sz="2000" baseline="0" dirty="0"/>
            </a:lvl1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7208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59150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3025" y="6238875"/>
            <a:ext cx="1077750" cy="304800"/>
          </a:xfrm>
          <a:prstGeom prst="rect">
            <a:avLst/>
          </a:prstGeom>
        </p:spPr>
      </p:pic>
      <p:sp>
        <p:nvSpPr>
          <p:cNvPr id="20" name="Title Placeholder 1"/>
          <p:cNvSpPr>
            <a:spLocks noGrp="1"/>
          </p:cNvSpPr>
          <p:nvPr>
            <p:ph type="title"/>
          </p:nvPr>
        </p:nvSpPr>
        <p:spPr bwMode="black">
          <a:xfrm>
            <a:off x="636588" y="573406"/>
            <a:ext cx="10918825" cy="5902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636588" y="1778000"/>
            <a:ext cx="10918825" cy="39862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5999820" y="6341386"/>
            <a:ext cx="1923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27E60366-3988-4651-99EC-7DE99711CAAC}" type="slidenum">
              <a:rPr lang="en-GB" sz="1000" smtClean="0">
                <a:solidFill>
                  <a:schemeClr val="tx2"/>
                </a:solidFill>
              </a:rPr>
              <a:pPr algn="ctr"/>
              <a:t>‹#›</a:t>
            </a:fld>
            <a:endParaRPr lang="en-GB" sz="1000" dirty="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48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4" r:id="rId2"/>
    <p:sldLayoutId id="2147483685" r:id="rId3"/>
    <p:sldLayoutId id="2147483950" r:id="rId4"/>
    <p:sldLayoutId id="2147483951" r:id="rId5"/>
    <p:sldLayoutId id="2147483952" r:id="rId6"/>
    <p:sldLayoutId id="2147483954" r:id="rId7"/>
    <p:sldLayoutId id="2147483953" r:id="rId8"/>
    <p:sldLayoutId id="2147483681" r:id="rId9"/>
    <p:sldLayoutId id="2147483682" r:id="rId10"/>
    <p:sldLayoutId id="2147483687" r:id="rId11"/>
    <p:sldLayoutId id="2147483684" r:id="rId12"/>
    <p:sldLayoutId id="2147483949" r:id="rId13"/>
    <p:sldLayoutId id="2147483948" r:id="rId14"/>
    <p:sldLayoutId id="2147483945" r:id="rId15"/>
    <p:sldLayoutId id="2147483956" r:id="rId16"/>
    <p:sldLayoutId id="2147483955" r:id="rId17"/>
    <p:sldLayoutId id="2147483946" r:id="rId18"/>
    <p:sldLayoutId id="2147483947" r:id="rId19"/>
    <p:sldLayoutId id="2147483690" r:id="rId20"/>
    <p:sldLayoutId id="2147483943" r:id="rId21"/>
    <p:sldLayoutId id="2147483686" r:id="rId22"/>
    <p:sldLayoutId id="2147483957" r:id="rId2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TESCO Modern" panose="02000506030000020004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2"/>
          </a:solidFill>
          <a:latin typeface="TESCO Modern" panose="02000506030000020004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b="1" kern="1200">
          <a:solidFill>
            <a:schemeClr val="accent1"/>
          </a:solidFill>
          <a:latin typeface="TESCO Modern" panose="02000506030000020004" pitchFamily="2" charset="0"/>
          <a:ea typeface="+mn-ea"/>
          <a:cs typeface="+mn-cs"/>
        </a:defRPr>
      </a:lvl2pPr>
      <a:lvl3pPr marL="270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TESCO Modern" panose="02000506030000020004" pitchFamily="2" charset="0"/>
          <a:ea typeface="+mn-ea"/>
          <a:cs typeface="+mn-cs"/>
        </a:defRPr>
      </a:lvl3pPr>
      <a:lvl4pPr marL="540000" indent="-268288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TESCO Modern" panose="02000506030000020004" pitchFamily="2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047" userDrawn="1">
          <p15:clr>
            <a:srgbClr val="F26B43"/>
          </p15:clr>
        </p15:guide>
        <p15:guide id="2" pos="3788" userDrawn="1">
          <p15:clr>
            <a:srgbClr val="F26B43"/>
          </p15:clr>
        </p15:guide>
        <p15:guide id="3" pos="401" userDrawn="1">
          <p15:clr>
            <a:srgbClr val="F26B43"/>
          </p15:clr>
        </p15:guide>
        <p15:guide id="4" pos="1462" userDrawn="1">
          <p15:clr>
            <a:srgbClr val="F26B43"/>
          </p15:clr>
        </p15:guide>
        <p15:guide id="5" pos="1561" userDrawn="1">
          <p15:clr>
            <a:srgbClr val="F26B43"/>
          </p15:clr>
        </p15:guide>
        <p15:guide id="6" pos="2624" userDrawn="1">
          <p15:clr>
            <a:srgbClr val="F26B43"/>
          </p15:clr>
        </p15:guide>
        <p15:guide id="7" pos="2729" userDrawn="1">
          <p15:clr>
            <a:srgbClr val="F26B43"/>
          </p15:clr>
        </p15:guide>
        <p15:guide id="8" pos="5052" userDrawn="1">
          <p15:clr>
            <a:srgbClr val="F26B43"/>
          </p15:clr>
        </p15:guide>
        <p15:guide id="9" pos="6216" userDrawn="1">
          <p15:clr>
            <a:srgbClr val="F26B43"/>
          </p15:clr>
        </p15:guide>
        <p15:guide id="10" pos="6117" userDrawn="1">
          <p15:clr>
            <a:srgbClr val="F26B43"/>
          </p15:clr>
        </p15:guide>
        <p15:guide id="11" pos="7279" userDrawn="1">
          <p15:clr>
            <a:srgbClr val="F26B43"/>
          </p15:clr>
        </p15:guide>
        <p15:guide id="12" pos="3890" userDrawn="1">
          <p15:clr>
            <a:srgbClr val="F26B43"/>
          </p15:clr>
        </p15:guide>
        <p15:guide id="13" pos="4953" userDrawn="1">
          <p15:clr>
            <a:srgbClr val="F26B43"/>
          </p15:clr>
        </p15:guide>
        <p15:guide id="14" orient="horz" pos="1120" userDrawn="1">
          <p15:clr>
            <a:srgbClr val="F26B43"/>
          </p15:clr>
        </p15:guide>
        <p15:guide id="15" orient="horz" pos="733" userDrawn="1">
          <p15:clr>
            <a:srgbClr val="F26B43"/>
          </p15:clr>
        </p15:guide>
        <p15:guide id="16" orient="horz" pos="400" userDrawn="1">
          <p15:clr>
            <a:srgbClr val="F26B43"/>
          </p15:clr>
        </p15:guide>
        <p15:guide id="17" orient="horz" pos="4092" userDrawn="1">
          <p15:clr>
            <a:srgbClr val="F26B43"/>
          </p15:clr>
        </p15:guide>
        <p15:guide id="18" orient="horz" pos="3726" userDrawn="1">
          <p15:clr>
            <a:srgbClr val="F26B43"/>
          </p15:clr>
        </p15:guide>
        <p15:guide id="19" orient="horz" pos="363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21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5.png"/><Relationship Id="rId14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Marketing Society</a:t>
            </a:r>
          </a:p>
          <a:p>
            <a:endParaRPr lang="en-GB" dirty="0"/>
          </a:p>
          <a:p>
            <a:r>
              <a:rPr lang="en-GB" dirty="0"/>
              <a:t>Cormac Long</a:t>
            </a:r>
          </a:p>
          <a:p>
            <a:r>
              <a:rPr lang="en-GB" dirty="0"/>
              <a:t>Head of Insights &amp; Information</a:t>
            </a:r>
          </a:p>
          <a:p>
            <a:r>
              <a:rPr lang="en-GB" dirty="0"/>
              <a:t>Tesco Ireland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Have we hit peak retail?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0937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7C15D3DA-B725-4719-BC50-56716F11E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253" y="277488"/>
            <a:ext cx="7649633" cy="580030"/>
          </a:xfrm>
        </p:spPr>
        <p:txBody>
          <a:bodyPr/>
          <a:lstStyle/>
          <a:p>
            <a:endParaRPr lang="en-I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6FA8107-0FBF-496C-AA58-9C920AE7C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xmlns="" id="{7E46390C-0771-4452-9EA1-120C98E726AA}"/>
              </a:ext>
            </a:extLst>
          </p:cNvPr>
          <p:cNvSpPr/>
          <p:nvPr/>
        </p:nvSpPr>
        <p:spPr>
          <a:xfrm>
            <a:off x="-127591" y="-95692"/>
            <a:ext cx="13081416" cy="70561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600" dirty="0" err="1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193C9AA-C23F-49C1-AD4B-CABA800DD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6C6D1-1D7D-45E1-A7D6-44C33DC01A2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15" name="Oval 115">
            <a:extLst>
              <a:ext uri="{FF2B5EF4-FFF2-40B4-BE49-F238E27FC236}">
                <a16:creationId xmlns:a16="http://schemas.microsoft.com/office/drawing/2014/main" xmlns="" id="{3ABCD730-8AF4-403B-B703-5E1EBEEEA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3560" y="1438028"/>
            <a:ext cx="120896" cy="120896"/>
          </a:xfrm>
          <a:prstGeom prst="ellipse">
            <a:avLst/>
          </a:prstGeom>
          <a:solidFill>
            <a:schemeClr val="bg1"/>
          </a:solidFill>
          <a:ln w="19050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122830" tIns="61415" rIns="122830" bIns="61415" numCol="1" anchor="t" anchorCtr="0" compatLnSpc="1">
            <a:prstTxWarp prst="textNoShape">
              <a:avLst/>
            </a:prstTxWarp>
          </a:bodyPr>
          <a:lstStyle/>
          <a:p>
            <a:endParaRPr lang="en-US" sz="2418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xmlns="" id="{52744E9D-8298-461A-B170-40EB3EF25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3560" y="1438028"/>
            <a:ext cx="120896" cy="120896"/>
          </a:xfrm>
          <a:prstGeom prst="ellipse">
            <a:avLst/>
          </a:prstGeom>
          <a:solidFill>
            <a:schemeClr val="bg1"/>
          </a:solidFill>
          <a:ln w="19050" cap="rnd">
            <a:solidFill>
              <a:srgbClr val="020203"/>
            </a:solidFill>
            <a:prstDash val="solid"/>
            <a:round/>
            <a:headEnd/>
            <a:tailEnd/>
          </a:ln>
        </p:spPr>
        <p:txBody>
          <a:bodyPr vert="horz" wrap="square" lIns="122830" tIns="61415" rIns="122830" bIns="61415" numCol="1" anchor="t" anchorCtr="0" compatLnSpc="1">
            <a:prstTxWarp prst="textNoShape">
              <a:avLst/>
            </a:prstTxWarp>
          </a:bodyPr>
          <a:lstStyle/>
          <a:p>
            <a:endParaRPr lang="en-US" sz="2418"/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xmlns="" id="{2A5711A8-0D06-4541-BC6B-ADC2FB45636E}"/>
              </a:ext>
            </a:extLst>
          </p:cNvPr>
          <p:cNvGrpSpPr/>
          <p:nvPr/>
        </p:nvGrpSpPr>
        <p:grpSpPr>
          <a:xfrm>
            <a:off x="501093" y="4309356"/>
            <a:ext cx="1820817" cy="1241925"/>
            <a:chOff x="2285102" y="4335429"/>
            <a:chExt cx="1056040" cy="544409"/>
          </a:xfrm>
        </p:grpSpPr>
        <p:sp>
          <p:nvSpPr>
            <p:cNvPr id="118" name="Freeform 28">
              <a:extLst>
                <a:ext uri="{FF2B5EF4-FFF2-40B4-BE49-F238E27FC236}">
                  <a16:creationId xmlns:a16="http://schemas.microsoft.com/office/drawing/2014/main" xmlns="" id="{1BFDD7BA-E152-4288-88E2-AF14D53E4C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60573" y="4335429"/>
              <a:ext cx="279308" cy="307585"/>
            </a:xfrm>
            <a:custGeom>
              <a:avLst/>
              <a:gdLst>
                <a:gd name="T0" fmla="*/ 560 w 853"/>
                <a:gd name="T1" fmla="*/ 778 h 940"/>
                <a:gd name="T2" fmla="*/ 560 w 853"/>
                <a:gd name="T3" fmla="*/ 313 h 940"/>
                <a:gd name="T4" fmla="*/ 547 w 853"/>
                <a:gd name="T5" fmla="*/ 299 h 940"/>
                <a:gd name="T6" fmla="*/ 306 w 853"/>
                <a:gd name="T7" fmla="*/ 299 h 940"/>
                <a:gd name="T8" fmla="*/ 292 w 853"/>
                <a:gd name="T9" fmla="*/ 422 h 940"/>
                <a:gd name="T10" fmla="*/ 292 w 853"/>
                <a:gd name="T11" fmla="*/ 584 h 940"/>
                <a:gd name="T12" fmla="*/ 292 w 853"/>
                <a:gd name="T13" fmla="*/ 869 h 940"/>
                <a:gd name="T14" fmla="*/ 105 w 853"/>
                <a:gd name="T15" fmla="*/ 511 h 940"/>
                <a:gd name="T16" fmla="*/ 137 w 853"/>
                <a:gd name="T17" fmla="*/ 479 h 940"/>
                <a:gd name="T18" fmla="*/ 172 w 853"/>
                <a:gd name="T19" fmla="*/ 412 h 940"/>
                <a:gd name="T20" fmla="*/ 283 w 853"/>
                <a:gd name="T21" fmla="*/ 290 h 940"/>
                <a:gd name="T22" fmla="*/ 331 w 853"/>
                <a:gd name="T23" fmla="*/ 280 h 940"/>
                <a:gd name="T24" fmla="*/ 377 w 853"/>
                <a:gd name="T25" fmla="*/ 199 h 940"/>
                <a:gd name="T26" fmla="*/ 417 w 853"/>
                <a:gd name="T27" fmla="*/ 117 h 940"/>
                <a:gd name="T28" fmla="*/ 436 w 853"/>
                <a:gd name="T29" fmla="*/ 9 h 940"/>
                <a:gd name="T30" fmla="*/ 476 w 853"/>
                <a:gd name="T31" fmla="*/ 127 h 940"/>
                <a:gd name="T32" fmla="*/ 522 w 853"/>
                <a:gd name="T33" fmla="*/ 208 h 940"/>
                <a:gd name="T34" fmla="*/ 569 w 853"/>
                <a:gd name="T35" fmla="*/ 289 h 940"/>
                <a:gd name="T36" fmla="*/ 579 w 853"/>
                <a:gd name="T37" fmla="*/ 579 h 940"/>
                <a:gd name="T38" fmla="*/ 741 w 853"/>
                <a:gd name="T39" fmla="*/ 586 h 940"/>
                <a:gd name="T40" fmla="*/ 750 w 853"/>
                <a:gd name="T41" fmla="*/ 609 h 940"/>
                <a:gd name="T42" fmla="*/ 853 w 853"/>
                <a:gd name="T43" fmla="*/ 879 h 940"/>
                <a:gd name="T44" fmla="*/ 9 w 853"/>
                <a:gd name="T45" fmla="*/ 940 h 940"/>
                <a:gd name="T46" fmla="*/ 9 w 853"/>
                <a:gd name="T47" fmla="*/ 869 h 940"/>
                <a:gd name="T48" fmla="*/ 570 w 853"/>
                <a:gd name="T49" fmla="*/ 888 h 940"/>
                <a:gd name="T50" fmla="*/ 19 w 853"/>
                <a:gd name="T51" fmla="*/ 888 h 940"/>
                <a:gd name="T52" fmla="*/ 834 w 853"/>
                <a:gd name="T53" fmla="*/ 888 h 940"/>
                <a:gd name="T54" fmla="*/ 365 w 853"/>
                <a:gd name="T55" fmla="*/ 478 h 940"/>
                <a:gd name="T56" fmla="*/ 488 w 853"/>
                <a:gd name="T57" fmla="*/ 496 h 940"/>
                <a:gd name="T58" fmla="*/ 355 w 853"/>
                <a:gd name="T59" fmla="*/ 390 h 940"/>
                <a:gd name="T60" fmla="*/ 497 w 853"/>
                <a:gd name="T61" fmla="*/ 390 h 940"/>
                <a:gd name="T62" fmla="*/ 365 w 853"/>
                <a:gd name="T63" fmla="*/ 788 h 940"/>
                <a:gd name="T64" fmla="*/ 488 w 853"/>
                <a:gd name="T65" fmla="*/ 769 h 940"/>
                <a:gd name="T66" fmla="*/ 365 w 853"/>
                <a:gd name="T67" fmla="*/ 788 h 940"/>
                <a:gd name="T68" fmla="*/ 365 w 853"/>
                <a:gd name="T69" fmla="*/ 672 h 940"/>
                <a:gd name="T70" fmla="*/ 488 w 853"/>
                <a:gd name="T71" fmla="*/ 690 h 940"/>
                <a:gd name="T72" fmla="*/ 355 w 853"/>
                <a:gd name="T73" fmla="*/ 584 h 940"/>
                <a:gd name="T74" fmla="*/ 497 w 853"/>
                <a:gd name="T75" fmla="*/ 584 h 940"/>
                <a:gd name="T76" fmla="*/ 579 w 853"/>
                <a:gd name="T77" fmla="*/ 769 h 940"/>
                <a:gd name="T78" fmla="*/ 668 w 853"/>
                <a:gd name="T79" fmla="*/ 788 h 940"/>
                <a:gd name="T80" fmla="*/ 732 w 853"/>
                <a:gd name="T81" fmla="*/ 869 h 940"/>
                <a:gd name="T82" fmla="*/ 728 w 853"/>
                <a:gd name="T83" fmla="*/ 599 h 940"/>
                <a:gd name="T84" fmla="*/ 583 w 853"/>
                <a:gd name="T85" fmla="*/ 599 h 940"/>
                <a:gd name="T86" fmla="*/ 668 w 853"/>
                <a:gd name="T87" fmla="*/ 672 h 940"/>
                <a:gd name="T88" fmla="*/ 579 w 853"/>
                <a:gd name="T89" fmla="*/ 690 h 940"/>
                <a:gd name="T90" fmla="*/ 162 w 853"/>
                <a:gd name="T91" fmla="*/ 778 h 940"/>
                <a:gd name="T92" fmla="*/ 274 w 853"/>
                <a:gd name="T93" fmla="*/ 690 h 940"/>
                <a:gd name="T94" fmla="*/ 172 w 853"/>
                <a:gd name="T95" fmla="*/ 672 h 940"/>
                <a:gd name="T96" fmla="*/ 172 w 853"/>
                <a:gd name="T97" fmla="*/ 593 h 940"/>
                <a:gd name="T98" fmla="*/ 274 w 853"/>
                <a:gd name="T99" fmla="*/ 575 h 940"/>
                <a:gd name="T100" fmla="*/ 270 w 853"/>
                <a:gd name="T101" fmla="*/ 502 h 940"/>
                <a:gd name="T102" fmla="*/ 172 w 853"/>
                <a:gd name="T103" fmla="*/ 498 h 940"/>
                <a:gd name="T104" fmla="*/ 123 w 853"/>
                <a:gd name="T105" fmla="*/ 511 h 940"/>
                <a:gd name="T106" fmla="*/ 274 w 853"/>
                <a:gd name="T107" fmla="*/ 788 h 940"/>
                <a:gd name="T108" fmla="*/ 181 w 853"/>
                <a:gd name="T109" fmla="*/ 431 h 940"/>
                <a:gd name="T110" fmla="*/ 260 w 853"/>
                <a:gd name="T111" fmla="*/ 479 h 940"/>
                <a:gd name="T112" fmla="*/ 458 w 853"/>
                <a:gd name="T113" fmla="*/ 199 h 940"/>
                <a:gd name="T114" fmla="*/ 395 w 853"/>
                <a:gd name="T115" fmla="*/ 136 h 940"/>
                <a:gd name="T116" fmla="*/ 503 w 853"/>
                <a:gd name="T117" fmla="*/ 217 h 940"/>
                <a:gd name="T118" fmla="*/ 349 w 853"/>
                <a:gd name="T119" fmla="*/ 217 h 940"/>
                <a:gd name="T120" fmla="*/ 503 w 853"/>
                <a:gd name="T121" fmla="*/ 217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53" h="940">
                  <a:moveTo>
                    <a:pt x="292" y="869"/>
                  </a:moveTo>
                  <a:cubicBezTo>
                    <a:pt x="560" y="869"/>
                    <a:pt x="560" y="869"/>
                    <a:pt x="560" y="869"/>
                  </a:cubicBezTo>
                  <a:cubicBezTo>
                    <a:pt x="560" y="778"/>
                    <a:pt x="560" y="778"/>
                    <a:pt x="560" y="778"/>
                  </a:cubicBezTo>
                  <a:cubicBezTo>
                    <a:pt x="560" y="681"/>
                    <a:pt x="560" y="681"/>
                    <a:pt x="560" y="681"/>
                  </a:cubicBezTo>
                  <a:cubicBezTo>
                    <a:pt x="560" y="609"/>
                    <a:pt x="560" y="609"/>
                    <a:pt x="560" y="609"/>
                  </a:cubicBezTo>
                  <a:cubicBezTo>
                    <a:pt x="560" y="313"/>
                    <a:pt x="560" y="313"/>
                    <a:pt x="560" y="313"/>
                  </a:cubicBezTo>
                  <a:cubicBezTo>
                    <a:pt x="560" y="309"/>
                    <a:pt x="559" y="305"/>
                    <a:pt x="556" y="303"/>
                  </a:cubicBezTo>
                  <a:cubicBezTo>
                    <a:pt x="556" y="302"/>
                    <a:pt x="556" y="302"/>
                    <a:pt x="556" y="302"/>
                  </a:cubicBezTo>
                  <a:cubicBezTo>
                    <a:pt x="554" y="300"/>
                    <a:pt x="550" y="299"/>
                    <a:pt x="547" y="299"/>
                  </a:cubicBezTo>
                  <a:cubicBezTo>
                    <a:pt x="513" y="299"/>
                    <a:pt x="513" y="299"/>
                    <a:pt x="513" y="299"/>
                  </a:cubicBezTo>
                  <a:cubicBezTo>
                    <a:pt x="340" y="299"/>
                    <a:pt x="340" y="299"/>
                    <a:pt x="340" y="299"/>
                  </a:cubicBezTo>
                  <a:cubicBezTo>
                    <a:pt x="306" y="299"/>
                    <a:pt x="306" y="299"/>
                    <a:pt x="306" y="299"/>
                  </a:cubicBezTo>
                  <a:cubicBezTo>
                    <a:pt x="302" y="299"/>
                    <a:pt x="299" y="300"/>
                    <a:pt x="296" y="303"/>
                  </a:cubicBezTo>
                  <a:cubicBezTo>
                    <a:pt x="294" y="305"/>
                    <a:pt x="292" y="309"/>
                    <a:pt x="292" y="313"/>
                  </a:cubicBezTo>
                  <a:cubicBezTo>
                    <a:pt x="292" y="422"/>
                    <a:pt x="292" y="422"/>
                    <a:pt x="292" y="422"/>
                  </a:cubicBezTo>
                  <a:cubicBezTo>
                    <a:pt x="292" y="488"/>
                    <a:pt x="292" y="488"/>
                    <a:pt x="292" y="488"/>
                  </a:cubicBezTo>
                  <a:cubicBezTo>
                    <a:pt x="292" y="511"/>
                    <a:pt x="292" y="511"/>
                    <a:pt x="292" y="511"/>
                  </a:cubicBezTo>
                  <a:cubicBezTo>
                    <a:pt x="292" y="584"/>
                    <a:pt x="292" y="584"/>
                    <a:pt x="292" y="584"/>
                  </a:cubicBezTo>
                  <a:cubicBezTo>
                    <a:pt x="292" y="681"/>
                    <a:pt x="292" y="681"/>
                    <a:pt x="292" y="681"/>
                  </a:cubicBezTo>
                  <a:cubicBezTo>
                    <a:pt x="292" y="778"/>
                    <a:pt x="292" y="778"/>
                    <a:pt x="292" y="778"/>
                  </a:cubicBezTo>
                  <a:cubicBezTo>
                    <a:pt x="292" y="869"/>
                    <a:pt x="292" y="869"/>
                    <a:pt x="292" y="869"/>
                  </a:cubicBezTo>
                  <a:close/>
                  <a:moveTo>
                    <a:pt x="9" y="869"/>
                  </a:moveTo>
                  <a:cubicBezTo>
                    <a:pt x="105" y="869"/>
                    <a:pt x="105" y="869"/>
                    <a:pt x="105" y="869"/>
                  </a:cubicBezTo>
                  <a:cubicBezTo>
                    <a:pt x="105" y="511"/>
                    <a:pt x="105" y="511"/>
                    <a:pt x="105" y="511"/>
                  </a:cubicBezTo>
                  <a:cubicBezTo>
                    <a:pt x="105" y="503"/>
                    <a:pt x="108" y="495"/>
                    <a:pt x="114" y="489"/>
                  </a:cubicBezTo>
                  <a:cubicBezTo>
                    <a:pt x="114" y="489"/>
                    <a:pt x="114" y="489"/>
                    <a:pt x="114" y="489"/>
                  </a:cubicBezTo>
                  <a:cubicBezTo>
                    <a:pt x="120" y="483"/>
                    <a:pt x="128" y="479"/>
                    <a:pt x="137" y="479"/>
                  </a:cubicBezTo>
                  <a:cubicBezTo>
                    <a:pt x="162" y="479"/>
                    <a:pt x="162" y="479"/>
                    <a:pt x="162" y="479"/>
                  </a:cubicBezTo>
                  <a:cubicBezTo>
                    <a:pt x="162" y="422"/>
                    <a:pt x="162" y="422"/>
                    <a:pt x="162" y="422"/>
                  </a:cubicBezTo>
                  <a:cubicBezTo>
                    <a:pt x="162" y="417"/>
                    <a:pt x="166" y="412"/>
                    <a:pt x="172" y="412"/>
                  </a:cubicBezTo>
                  <a:cubicBezTo>
                    <a:pt x="274" y="412"/>
                    <a:pt x="274" y="412"/>
                    <a:pt x="274" y="412"/>
                  </a:cubicBezTo>
                  <a:cubicBezTo>
                    <a:pt x="274" y="313"/>
                    <a:pt x="274" y="313"/>
                    <a:pt x="274" y="313"/>
                  </a:cubicBezTo>
                  <a:cubicBezTo>
                    <a:pt x="274" y="304"/>
                    <a:pt x="278" y="296"/>
                    <a:pt x="283" y="290"/>
                  </a:cubicBezTo>
                  <a:cubicBezTo>
                    <a:pt x="283" y="290"/>
                    <a:pt x="283" y="290"/>
                    <a:pt x="283" y="290"/>
                  </a:cubicBezTo>
                  <a:cubicBezTo>
                    <a:pt x="289" y="284"/>
                    <a:pt x="297" y="280"/>
                    <a:pt x="306" y="280"/>
                  </a:cubicBezTo>
                  <a:cubicBezTo>
                    <a:pt x="331" y="280"/>
                    <a:pt x="331" y="280"/>
                    <a:pt x="331" y="280"/>
                  </a:cubicBezTo>
                  <a:cubicBezTo>
                    <a:pt x="331" y="208"/>
                    <a:pt x="331" y="208"/>
                    <a:pt x="331" y="208"/>
                  </a:cubicBezTo>
                  <a:cubicBezTo>
                    <a:pt x="331" y="203"/>
                    <a:pt x="335" y="199"/>
                    <a:pt x="340" y="199"/>
                  </a:cubicBezTo>
                  <a:cubicBezTo>
                    <a:pt x="377" y="199"/>
                    <a:pt x="377" y="199"/>
                    <a:pt x="377" y="199"/>
                  </a:cubicBezTo>
                  <a:cubicBezTo>
                    <a:pt x="377" y="127"/>
                    <a:pt x="377" y="127"/>
                    <a:pt x="377" y="127"/>
                  </a:cubicBezTo>
                  <a:cubicBezTo>
                    <a:pt x="377" y="122"/>
                    <a:pt x="381" y="117"/>
                    <a:pt x="386" y="117"/>
                  </a:cubicBezTo>
                  <a:cubicBezTo>
                    <a:pt x="417" y="117"/>
                    <a:pt x="417" y="117"/>
                    <a:pt x="417" y="117"/>
                  </a:cubicBezTo>
                  <a:cubicBezTo>
                    <a:pt x="417" y="9"/>
                    <a:pt x="417" y="9"/>
                    <a:pt x="417" y="9"/>
                  </a:cubicBezTo>
                  <a:cubicBezTo>
                    <a:pt x="417" y="4"/>
                    <a:pt x="421" y="0"/>
                    <a:pt x="426" y="0"/>
                  </a:cubicBezTo>
                  <a:cubicBezTo>
                    <a:pt x="431" y="0"/>
                    <a:pt x="436" y="4"/>
                    <a:pt x="436" y="9"/>
                  </a:cubicBezTo>
                  <a:cubicBezTo>
                    <a:pt x="436" y="117"/>
                    <a:pt x="436" y="117"/>
                    <a:pt x="436" y="117"/>
                  </a:cubicBezTo>
                  <a:cubicBezTo>
                    <a:pt x="467" y="117"/>
                    <a:pt x="467" y="117"/>
                    <a:pt x="467" y="117"/>
                  </a:cubicBezTo>
                  <a:cubicBezTo>
                    <a:pt x="472" y="117"/>
                    <a:pt x="476" y="122"/>
                    <a:pt x="476" y="127"/>
                  </a:cubicBezTo>
                  <a:cubicBezTo>
                    <a:pt x="476" y="199"/>
                    <a:pt x="476" y="199"/>
                    <a:pt x="476" y="199"/>
                  </a:cubicBezTo>
                  <a:cubicBezTo>
                    <a:pt x="513" y="199"/>
                    <a:pt x="513" y="199"/>
                    <a:pt x="513" y="199"/>
                  </a:cubicBezTo>
                  <a:cubicBezTo>
                    <a:pt x="518" y="199"/>
                    <a:pt x="522" y="203"/>
                    <a:pt x="522" y="208"/>
                  </a:cubicBezTo>
                  <a:cubicBezTo>
                    <a:pt x="522" y="280"/>
                    <a:pt x="522" y="280"/>
                    <a:pt x="522" y="280"/>
                  </a:cubicBezTo>
                  <a:cubicBezTo>
                    <a:pt x="547" y="280"/>
                    <a:pt x="547" y="280"/>
                    <a:pt x="547" y="280"/>
                  </a:cubicBezTo>
                  <a:cubicBezTo>
                    <a:pt x="555" y="280"/>
                    <a:pt x="563" y="284"/>
                    <a:pt x="569" y="289"/>
                  </a:cubicBezTo>
                  <a:cubicBezTo>
                    <a:pt x="569" y="289"/>
                    <a:pt x="569" y="290"/>
                    <a:pt x="569" y="290"/>
                  </a:cubicBezTo>
                  <a:cubicBezTo>
                    <a:pt x="575" y="296"/>
                    <a:pt x="579" y="304"/>
                    <a:pt x="579" y="313"/>
                  </a:cubicBezTo>
                  <a:cubicBezTo>
                    <a:pt x="579" y="579"/>
                    <a:pt x="579" y="579"/>
                    <a:pt x="579" y="579"/>
                  </a:cubicBezTo>
                  <a:cubicBezTo>
                    <a:pt x="583" y="577"/>
                    <a:pt x="588" y="576"/>
                    <a:pt x="593" y="576"/>
                  </a:cubicBezTo>
                  <a:cubicBezTo>
                    <a:pt x="718" y="576"/>
                    <a:pt x="718" y="576"/>
                    <a:pt x="718" y="576"/>
                  </a:cubicBezTo>
                  <a:cubicBezTo>
                    <a:pt x="727" y="576"/>
                    <a:pt x="735" y="580"/>
                    <a:pt x="741" y="586"/>
                  </a:cubicBezTo>
                  <a:cubicBezTo>
                    <a:pt x="741" y="586"/>
                    <a:pt x="741" y="586"/>
                    <a:pt x="741" y="586"/>
                  </a:cubicBezTo>
                  <a:cubicBezTo>
                    <a:pt x="741" y="586"/>
                    <a:pt x="741" y="586"/>
                    <a:pt x="741" y="586"/>
                  </a:cubicBezTo>
                  <a:cubicBezTo>
                    <a:pt x="746" y="592"/>
                    <a:pt x="750" y="600"/>
                    <a:pt x="750" y="609"/>
                  </a:cubicBezTo>
                  <a:cubicBezTo>
                    <a:pt x="750" y="869"/>
                    <a:pt x="750" y="869"/>
                    <a:pt x="750" y="869"/>
                  </a:cubicBezTo>
                  <a:cubicBezTo>
                    <a:pt x="843" y="869"/>
                    <a:pt x="843" y="869"/>
                    <a:pt x="843" y="869"/>
                  </a:cubicBezTo>
                  <a:cubicBezTo>
                    <a:pt x="848" y="869"/>
                    <a:pt x="853" y="874"/>
                    <a:pt x="853" y="879"/>
                  </a:cubicBezTo>
                  <a:cubicBezTo>
                    <a:pt x="853" y="931"/>
                    <a:pt x="853" y="931"/>
                    <a:pt x="853" y="931"/>
                  </a:cubicBezTo>
                  <a:cubicBezTo>
                    <a:pt x="853" y="936"/>
                    <a:pt x="848" y="940"/>
                    <a:pt x="843" y="940"/>
                  </a:cubicBezTo>
                  <a:cubicBezTo>
                    <a:pt x="9" y="940"/>
                    <a:pt x="9" y="940"/>
                    <a:pt x="9" y="940"/>
                  </a:cubicBezTo>
                  <a:cubicBezTo>
                    <a:pt x="4" y="940"/>
                    <a:pt x="0" y="936"/>
                    <a:pt x="0" y="931"/>
                  </a:cubicBezTo>
                  <a:cubicBezTo>
                    <a:pt x="0" y="879"/>
                    <a:pt x="0" y="879"/>
                    <a:pt x="0" y="879"/>
                  </a:cubicBezTo>
                  <a:cubicBezTo>
                    <a:pt x="0" y="874"/>
                    <a:pt x="4" y="869"/>
                    <a:pt x="9" y="869"/>
                  </a:cubicBezTo>
                  <a:close/>
                  <a:moveTo>
                    <a:pt x="834" y="888"/>
                  </a:moveTo>
                  <a:cubicBezTo>
                    <a:pt x="741" y="888"/>
                    <a:pt x="741" y="888"/>
                    <a:pt x="741" y="888"/>
                  </a:cubicBezTo>
                  <a:cubicBezTo>
                    <a:pt x="570" y="888"/>
                    <a:pt x="570" y="888"/>
                    <a:pt x="570" y="888"/>
                  </a:cubicBezTo>
                  <a:cubicBezTo>
                    <a:pt x="283" y="888"/>
                    <a:pt x="283" y="888"/>
                    <a:pt x="283" y="888"/>
                  </a:cubicBezTo>
                  <a:cubicBezTo>
                    <a:pt x="114" y="888"/>
                    <a:pt x="114" y="888"/>
                    <a:pt x="114" y="888"/>
                  </a:cubicBezTo>
                  <a:cubicBezTo>
                    <a:pt x="19" y="888"/>
                    <a:pt x="19" y="888"/>
                    <a:pt x="19" y="888"/>
                  </a:cubicBezTo>
                  <a:cubicBezTo>
                    <a:pt x="19" y="922"/>
                    <a:pt x="19" y="922"/>
                    <a:pt x="19" y="922"/>
                  </a:cubicBezTo>
                  <a:cubicBezTo>
                    <a:pt x="834" y="922"/>
                    <a:pt x="834" y="922"/>
                    <a:pt x="834" y="922"/>
                  </a:cubicBezTo>
                  <a:cubicBezTo>
                    <a:pt x="834" y="888"/>
                    <a:pt x="834" y="888"/>
                    <a:pt x="834" y="888"/>
                  </a:cubicBezTo>
                  <a:close/>
                  <a:moveTo>
                    <a:pt x="365" y="496"/>
                  </a:moveTo>
                  <a:cubicBezTo>
                    <a:pt x="360" y="496"/>
                    <a:pt x="355" y="492"/>
                    <a:pt x="355" y="487"/>
                  </a:cubicBezTo>
                  <a:cubicBezTo>
                    <a:pt x="355" y="482"/>
                    <a:pt x="360" y="478"/>
                    <a:pt x="365" y="478"/>
                  </a:cubicBezTo>
                  <a:cubicBezTo>
                    <a:pt x="488" y="478"/>
                    <a:pt x="488" y="478"/>
                    <a:pt x="488" y="478"/>
                  </a:cubicBezTo>
                  <a:cubicBezTo>
                    <a:pt x="493" y="478"/>
                    <a:pt x="497" y="482"/>
                    <a:pt x="497" y="487"/>
                  </a:cubicBezTo>
                  <a:cubicBezTo>
                    <a:pt x="497" y="492"/>
                    <a:pt x="493" y="496"/>
                    <a:pt x="488" y="496"/>
                  </a:cubicBezTo>
                  <a:cubicBezTo>
                    <a:pt x="365" y="496"/>
                    <a:pt x="365" y="496"/>
                    <a:pt x="365" y="496"/>
                  </a:cubicBezTo>
                  <a:close/>
                  <a:moveTo>
                    <a:pt x="365" y="399"/>
                  </a:moveTo>
                  <a:cubicBezTo>
                    <a:pt x="360" y="399"/>
                    <a:pt x="355" y="395"/>
                    <a:pt x="355" y="390"/>
                  </a:cubicBezTo>
                  <a:cubicBezTo>
                    <a:pt x="355" y="385"/>
                    <a:pt x="360" y="381"/>
                    <a:pt x="365" y="381"/>
                  </a:cubicBezTo>
                  <a:cubicBezTo>
                    <a:pt x="488" y="381"/>
                    <a:pt x="488" y="381"/>
                    <a:pt x="488" y="381"/>
                  </a:cubicBezTo>
                  <a:cubicBezTo>
                    <a:pt x="493" y="381"/>
                    <a:pt x="497" y="385"/>
                    <a:pt x="497" y="390"/>
                  </a:cubicBezTo>
                  <a:cubicBezTo>
                    <a:pt x="497" y="395"/>
                    <a:pt x="493" y="399"/>
                    <a:pt x="488" y="399"/>
                  </a:cubicBezTo>
                  <a:cubicBezTo>
                    <a:pt x="365" y="399"/>
                    <a:pt x="365" y="399"/>
                    <a:pt x="365" y="399"/>
                  </a:cubicBezTo>
                  <a:close/>
                  <a:moveTo>
                    <a:pt x="365" y="788"/>
                  </a:moveTo>
                  <a:cubicBezTo>
                    <a:pt x="360" y="788"/>
                    <a:pt x="355" y="783"/>
                    <a:pt x="355" y="778"/>
                  </a:cubicBezTo>
                  <a:cubicBezTo>
                    <a:pt x="355" y="773"/>
                    <a:pt x="360" y="769"/>
                    <a:pt x="365" y="769"/>
                  </a:cubicBezTo>
                  <a:cubicBezTo>
                    <a:pt x="488" y="769"/>
                    <a:pt x="488" y="769"/>
                    <a:pt x="488" y="769"/>
                  </a:cubicBezTo>
                  <a:cubicBezTo>
                    <a:pt x="493" y="769"/>
                    <a:pt x="497" y="773"/>
                    <a:pt x="497" y="778"/>
                  </a:cubicBezTo>
                  <a:cubicBezTo>
                    <a:pt x="497" y="783"/>
                    <a:pt x="493" y="788"/>
                    <a:pt x="488" y="788"/>
                  </a:cubicBezTo>
                  <a:cubicBezTo>
                    <a:pt x="365" y="788"/>
                    <a:pt x="365" y="788"/>
                    <a:pt x="365" y="788"/>
                  </a:cubicBezTo>
                  <a:close/>
                  <a:moveTo>
                    <a:pt x="365" y="690"/>
                  </a:moveTo>
                  <a:cubicBezTo>
                    <a:pt x="360" y="690"/>
                    <a:pt x="355" y="686"/>
                    <a:pt x="355" y="681"/>
                  </a:cubicBezTo>
                  <a:cubicBezTo>
                    <a:pt x="355" y="676"/>
                    <a:pt x="360" y="672"/>
                    <a:pt x="365" y="672"/>
                  </a:cubicBezTo>
                  <a:cubicBezTo>
                    <a:pt x="488" y="672"/>
                    <a:pt x="488" y="672"/>
                    <a:pt x="488" y="672"/>
                  </a:cubicBezTo>
                  <a:cubicBezTo>
                    <a:pt x="493" y="672"/>
                    <a:pt x="497" y="676"/>
                    <a:pt x="497" y="681"/>
                  </a:cubicBezTo>
                  <a:cubicBezTo>
                    <a:pt x="497" y="686"/>
                    <a:pt x="493" y="690"/>
                    <a:pt x="488" y="690"/>
                  </a:cubicBezTo>
                  <a:cubicBezTo>
                    <a:pt x="365" y="690"/>
                    <a:pt x="365" y="690"/>
                    <a:pt x="365" y="690"/>
                  </a:cubicBezTo>
                  <a:close/>
                  <a:moveTo>
                    <a:pt x="365" y="593"/>
                  </a:moveTo>
                  <a:cubicBezTo>
                    <a:pt x="360" y="593"/>
                    <a:pt x="355" y="589"/>
                    <a:pt x="355" y="584"/>
                  </a:cubicBezTo>
                  <a:cubicBezTo>
                    <a:pt x="355" y="579"/>
                    <a:pt x="360" y="575"/>
                    <a:pt x="365" y="575"/>
                  </a:cubicBezTo>
                  <a:cubicBezTo>
                    <a:pt x="488" y="575"/>
                    <a:pt x="488" y="575"/>
                    <a:pt x="488" y="575"/>
                  </a:cubicBezTo>
                  <a:cubicBezTo>
                    <a:pt x="493" y="575"/>
                    <a:pt x="497" y="579"/>
                    <a:pt x="497" y="584"/>
                  </a:cubicBezTo>
                  <a:cubicBezTo>
                    <a:pt x="497" y="589"/>
                    <a:pt x="493" y="593"/>
                    <a:pt x="488" y="593"/>
                  </a:cubicBezTo>
                  <a:cubicBezTo>
                    <a:pt x="365" y="593"/>
                    <a:pt x="365" y="593"/>
                    <a:pt x="365" y="593"/>
                  </a:cubicBezTo>
                  <a:close/>
                  <a:moveTo>
                    <a:pt x="579" y="769"/>
                  </a:moveTo>
                  <a:cubicBezTo>
                    <a:pt x="668" y="769"/>
                    <a:pt x="668" y="769"/>
                    <a:pt x="668" y="769"/>
                  </a:cubicBezTo>
                  <a:cubicBezTo>
                    <a:pt x="673" y="769"/>
                    <a:pt x="677" y="773"/>
                    <a:pt x="677" y="778"/>
                  </a:cubicBezTo>
                  <a:cubicBezTo>
                    <a:pt x="677" y="783"/>
                    <a:pt x="673" y="788"/>
                    <a:pt x="668" y="788"/>
                  </a:cubicBezTo>
                  <a:cubicBezTo>
                    <a:pt x="579" y="788"/>
                    <a:pt x="579" y="788"/>
                    <a:pt x="579" y="788"/>
                  </a:cubicBezTo>
                  <a:cubicBezTo>
                    <a:pt x="579" y="869"/>
                    <a:pt x="579" y="869"/>
                    <a:pt x="579" y="869"/>
                  </a:cubicBezTo>
                  <a:cubicBezTo>
                    <a:pt x="732" y="869"/>
                    <a:pt x="732" y="869"/>
                    <a:pt x="732" y="869"/>
                  </a:cubicBezTo>
                  <a:cubicBezTo>
                    <a:pt x="732" y="609"/>
                    <a:pt x="732" y="609"/>
                    <a:pt x="732" y="609"/>
                  </a:cubicBezTo>
                  <a:cubicBezTo>
                    <a:pt x="732" y="605"/>
                    <a:pt x="730" y="601"/>
                    <a:pt x="728" y="599"/>
                  </a:cubicBezTo>
                  <a:cubicBezTo>
                    <a:pt x="728" y="599"/>
                    <a:pt x="728" y="599"/>
                    <a:pt x="728" y="599"/>
                  </a:cubicBezTo>
                  <a:cubicBezTo>
                    <a:pt x="725" y="596"/>
                    <a:pt x="722" y="595"/>
                    <a:pt x="718" y="595"/>
                  </a:cubicBezTo>
                  <a:cubicBezTo>
                    <a:pt x="593" y="595"/>
                    <a:pt x="593" y="595"/>
                    <a:pt x="593" y="595"/>
                  </a:cubicBezTo>
                  <a:cubicBezTo>
                    <a:pt x="589" y="595"/>
                    <a:pt x="585" y="596"/>
                    <a:pt x="583" y="599"/>
                  </a:cubicBezTo>
                  <a:cubicBezTo>
                    <a:pt x="580" y="601"/>
                    <a:pt x="579" y="605"/>
                    <a:pt x="579" y="608"/>
                  </a:cubicBezTo>
                  <a:cubicBezTo>
                    <a:pt x="579" y="672"/>
                    <a:pt x="579" y="672"/>
                    <a:pt x="579" y="672"/>
                  </a:cubicBezTo>
                  <a:cubicBezTo>
                    <a:pt x="668" y="672"/>
                    <a:pt x="668" y="672"/>
                    <a:pt x="668" y="672"/>
                  </a:cubicBezTo>
                  <a:cubicBezTo>
                    <a:pt x="673" y="672"/>
                    <a:pt x="677" y="676"/>
                    <a:pt x="677" y="681"/>
                  </a:cubicBezTo>
                  <a:cubicBezTo>
                    <a:pt x="677" y="686"/>
                    <a:pt x="673" y="690"/>
                    <a:pt x="668" y="690"/>
                  </a:cubicBezTo>
                  <a:cubicBezTo>
                    <a:pt x="579" y="690"/>
                    <a:pt x="579" y="690"/>
                    <a:pt x="579" y="690"/>
                  </a:cubicBezTo>
                  <a:cubicBezTo>
                    <a:pt x="579" y="769"/>
                    <a:pt x="579" y="769"/>
                    <a:pt x="579" y="769"/>
                  </a:cubicBezTo>
                  <a:close/>
                  <a:moveTo>
                    <a:pt x="172" y="788"/>
                  </a:moveTo>
                  <a:cubicBezTo>
                    <a:pt x="166" y="788"/>
                    <a:pt x="162" y="783"/>
                    <a:pt x="162" y="778"/>
                  </a:cubicBezTo>
                  <a:cubicBezTo>
                    <a:pt x="162" y="773"/>
                    <a:pt x="166" y="769"/>
                    <a:pt x="172" y="769"/>
                  </a:cubicBezTo>
                  <a:cubicBezTo>
                    <a:pt x="274" y="769"/>
                    <a:pt x="274" y="769"/>
                    <a:pt x="274" y="769"/>
                  </a:cubicBezTo>
                  <a:cubicBezTo>
                    <a:pt x="274" y="690"/>
                    <a:pt x="274" y="690"/>
                    <a:pt x="274" y="690"/>
                  </a:cubicBezTo>
                  <a:cubicBezTo>
                    <a:pt x="172" y="690"/>
                    <a:pt x="172" y="690"/>
                    <a:pt x="172" y="690"/>
                  </a:cubicBezTo>
                  <a:cubicBezTo>
                    <a:pt x="166" y="690"/>
                    <a:pt x="162" y="686"/>
                    <a:pt x="162" y="681"/>
                  </a:cubicBezTo>
                  <a:cubicBezTo>
                    <a:pt x="162" y="676"/>
                    <a:pt x="166" y="672"/>
                    <a:pt x="172" y="672"/>
                  </a:cubicBezTo>
                  <a:cubicBezTo>
                    <a:pt x="274" y="672"/>
                    <a:pt x="274" y="672"/>
                    <a:pt x="274" y="672"/>
                  </a:cubicBezTo>
                  <a:cubicBezTo>
                    <a:pt x="274" y="593"/>
                    <a:pt x="274" y="593"/>
                    <a:pt x="274" y="593"/>
                  </a:cubicBezTo>
                  <a:cubicBezTo>
                    <a:pt x="172" y="593"/>
                    <a:pt x="172" y="593"/>
                    <a:pt x="172" y="593"/>
                  </a:cubicBezTo>
                  <a:cubicBezTo>
                    <a:pt x="166" y="593"/>
                    <a:pt x="162" y="589"/>
                    <a:pt x="162" y="584"/>
                  </a:cubicBezTo>
                  <a:cubicBezTo>
                    <a:pt x="162" y="579"/>
                    <a:pt x="166" y="575"/>
                    <a:pt x="172" y="575"/>
                  </a:cubicBezTo>
                  <a:cubicBezTo>
                    <a:pt x="274" y="575"/>
                    <a:pt x="274" y="575"/>
                    <a:pt x="274" y="575"/>
                  </a:cubicBezTo>
                  <a:cubicBezTo>
                    <a:pt x="274" y="511"/>
                    <a:pt x="274" y="511"/>
                    <a:pt x="274" y="511"/>
                  </a:cubicBezTo>
                  <a:cubicBezTo>
                    <a:pt x="274" y="508"/>
                    <a:pt x="272" y="504"/>
                    <a:pt x="270" y="502"/>
                  </a:cubicBezTo>
                  <a:cubicBezTo>
                    <a:pt x="270" y="502"/>
                    <a:pt x="270" y="502"/>
                    <a:pt x="270" y="502"/>
                  </a:cubicBezTo>
                  <a:cubicBezTo>
                    <a:pt x="267" y="499"/>
                    <a:pt x="264" y="498"/>
                    <a:pt x="260" y="498"/>
                  </a:cubicBezTo>
                  <a:cubicBezTo>
                    <a:pt x="260" y="498"/>
                    <a:pt x="260" y="498"/>
                    <a:pt x="260" y="498"/>
                  </a:cubicBezTo>
                  <a:cubicBezTo>
                    <a:pt x="172" y="498"/>
                    <a:pt x="172" y="498"/>
                    <a:pt x="172" y="498"/>
                  </a:cubicBezTo>
                  <a:cubicBezTo>
                    <a:pt x="137" y="498"/>
                    <a:pt x="137" y="498"/>
                    <a:pt x="137" y="498"/>
                  </a:cubicBezTo>
                  <a:cubicBezTo>
                    <a:pt x="133" y="498"/>
                    <a:pt x="130" y="499"/>
                    <a:pt x="127" y="502"/>
                  </a:cubicBezTo>
                  <a:cubicBezTo>
                    <a:pt x="125" y="504"/>
                    <a:pt x="123" y="508"/>
                    <a:pt x="123" y="511"/>
                  </a:cubicBezTo>
                  <a:cubicBezTo>
                    <a:pt x="123" y="869"/>
                    <a:pt x="123" y="869"/>
                    <a:pt x="123" y="869"/>
                  </a:cubicBezTo>
                  <a:cubicBezTo>
                    <a:pt x="274" y="869"/>
                    <a:pt x="274" y="869"/>
                    <a:pt x="274" y="869"/>
                  </a:cubicBezTo>
                  <a:cubicBezTo>
                    <a:pt x="274" y="788"/>
                    <a:pt x="274" y="788"/>
                    <a:pt x="274" y="788"/>
                  </a:cubicBezTo>
                  <a:cubicBezTo>
                    <a:pt x="172" y="788"/>
                    <a:pt x="172" y="788"/>
                    <a:pt x="172" y="788"/>
                  </a:cubicBezTo>
                  <a:close/>
                  <a:moveTo>
                    <a:pt x="274" y="431"/>
                  </a:moveTo>
                  <a:cubicBezTo>
                    <a:pt x="181" y="431"/>
                    <a:pt x="181" y="431"/>
                    <a:pt x="181" y="431"/>
                  </a:cubicBezTo>
                  <a:cubicBezTo>
                    <a:pt x="181" y="479"/>
                    <a:pt x="181" y="479"/>
                    <a:pt x="181" y="479"/>
                  </a:cubicBezTo>
                  <a:cubicBezTo>
                    <a:pt x="260" y="479"/>
                    <a:pt x="260" y="479"/>
                    <a:pt x="260" y="479"/>
                  </a:cubicBezTo>
                  <a:cubicBezTo>
                    <a:pt x="260" y="479"/>
                    <a:pt x="260" y="479"/>
                    <a:pt x="260" y="479"/>
                  </a:cubicBezTo>
                  <a:cubicBezTo>
                    <a:pt x="274" y="479"/>
                    <a:pt x="274" y="479"/>
                    <a:pt x="274" y="479"/>
                  </a:cubicBezTo>
                  <a:cubicBezTo>
                    <a:pt x="274" y="431"/>
                    <a:pt x="274" y="431"/>
                    <a:pt x="274" y="431"/>
                  </a:cubicBezTo>
                  <a:close/>
                  <a:moveTo>
                    <a:pt x="458" y="199"/>
                  </a:moveTo>
                  <a:cubicBezTo>
                    <a:pt x="458" y="136"/>
                    <a:pt x="458" y="136"/>
                    <a:pt x="458" y="136"/>
                  </a:cubicBezTo>
                  <a:cubicBezTo>
                    <a:pt x="426" y="136"/>
                    <a:pt x="426" y="136"/>
                    <a:pt x="426" y="136"/>
                  </a:cubicBezTo>
                  <a:cubicBezTo>
                    <a:pt x="395" y="136"/>
                    <a:pt x="395" y="136"/>
                    <a:pt x="395" y="136"/>
                  </a:cubicBezTo>
                  <a:cubicBezTo>
                    <a:pt x="395" y="199"/>
                    <a:pt x="395" y="199"/>
                    <a:pt x="395" y="199"/>
                  </a:cubicBezTo>
                  <a:cubicBezTo>
                    <a:pt x="458" y="199"/>
                    <a:pt x="458" y="199"/>
                    <a:pt x="458" y="199"/>
                  </a:cubicBezTo>
                  <a:close/>
                  <a:moveTo>
                    <a:pt x="503" y="217"/>
                  </a:moveTo>
                  <a:cubicBezTo>
                    <a:pt x="467" y="217"/>
                    <a:pt x="467" y="217"/>
                    <a:pt x="467" y="217"/>
                  </a:cubicBezTo>
                  <a:cubicBezTo>
                    <a:pt x="386" y="217"/>
                    <a:pt x="386" y="217"/>
                    <a:pt x="386" y="217"/>
                  </a:cubicBezTo>
                  <a:cubicBezTo>
                    <a:pt x="349" y="217"/>
                    <a:pt x="349" y="217"/>
                    <a:pt x="349" y="217"/>
                  </a:cubicBezTo>
                  <a:cubicBezTo>
                    <a:pt x="349" y="280"/>
                    <a:pt x="349" y="280"/>
                    <a:pt x="349" y="280"/>
                  </a:cubicBezTo>
                  <a:cubicBezTo>
                    <a:pt x="503" y="280"/>
                    <a:pt x="503" y="280"/>
                    <a:pt x="503" y="280"/>
                  </a:cubicBezTo>
                  <a:lnTo>
                    <a:pt x="503" y="2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xmlns="" id="{DFE24DF2-0B0B-4FA2-80E8-64F05E36FDA6}"/>
                </a:ext>
              </a:extLst>
            </p:cNvPr>
            <p:cNvSpPr txBox="1"/>
            <p:nvPr/>
          </p:nvSpPr>
          <p:spPr bwMode="gray">
            <a:xfrm>
              <a:off x="2285102" y="4603717"/>
              <a:ext cx="1056040" cy="276121"/>
            </a:xfrm>
            <a:prstGeom prst="rect">
              <a:avLst/>
            </a:prstGeom>
            <a:noFill/>
            <a:ln w="12700" cap="sq">
              <a:noFill/>
              <a:miter lim="800000"/>
            </a:ln>
          </p:spPr>
          <p:txBody>
            <a:bodyPr vert="horz" wrap="square" lIns="0" tIns="48358" rIns="0" bIns="0" rtlCol="0" anchor="ctr" anchorCtr="0">
              <a:noAutofit/>
            </a:bodyPr>
            <a:lstStyle>
              <a:defPPr>
                <a:defRPr lang="en-US"/>
              </a:defPPr>
              <a:lvl1pPr>
                <a:lnSpc>
                  <a:spcPct val="80000"/>
                </a:lnSpc>
                <a:defRPr sz="1100" b="1">
                  <a:solidFill>
                    <a:schemeClr val="bg1"/>
                  </a:solidFill>
                  <a:latin typeface="AdihausDIN Cn" panose="020B0506020101010102" pitchFamily="34" charset="0"/>
                  <a:cs typeface="AdihausDIN Cn" panose="020B0506020101010102" pitchFamily="34" charset="0"/>
                </a:defRPr>
              </a:lvl1pPr>
            </a:lstStyle>
            <a:p>
              <a:pPr algn="r"/>
              <a:r>
                <a:rPr lang="de-DE" sz="2400" dirty="0"/>
                <a:t>OUT OF TOWN LARGE STORES 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xmlns="" id="{E9EB9D2D-F7A6-45AA-8C26-20FD3E9156E5}"/>
              </a:ext>
            </a:extLst>
          </p:cNvPr>
          <p:cNvGrpSpPr/>
          <p:nvPr/>
        </p:nvGrpSpPr>
        <p:grpSpPr>
          <a:xfrm>
            <a:off x="6271322" y="891795"/>
            <a:ext cx="2586378" cy="636429"/>
            <a:chOff x="3066621" y="4354937"/>
            <a:chExt cx="1487673" cy="276121"/>
          </a:xfrm>
        </p:grpSpPr>
        <p:sp>
          <p:nvSpPr>
            <p:cNvPr id="121" name="Freeform 237">
              <a:extLst>
                <a:ext uri="{FF2B5EF4-FFF2-40B4-BE49-F238E27FC236}">
                  <a16:creationId xmlns:a16="http://schemas.microsoft.com/office/drawing/2014/main" xmlns="" id="{A828B2FD-71AF-4A1C-80B9-1B3F36A5B7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1680" y="4379119"/>
              <a:ext cx="352614" cy="227758"/>
            </a:xfrm>
            <a:custGeom>
              <a:avLst/>
              <a:gdLst>
                <a:gd name="T0" fmla="*/ 208 w 215"/>
                <a:gd name="T1" fmla="*/ 134 h 138"/>
                <a:gd name="T2" fmla="*/ 211 w 215"/>
                <a:gd name="T3" fmla="*/ 131 h 138"/>
                <a:gd name="T4" fmla="*/ 210 w 215"/>
                <a:gd name="T5" fmla="*/ 125 h 138"/>
                <a:gd name="T6" fmla="*/ 208 w 215"/>
                <a:gd name="T7" fmla="*/ 124 h 138"/>
                <a:gd name="T8" fmla="*/ 17 w 215"/>
                <a:gd name="T9" fmla="*/ 124 h 138"/>
                <a:gd name="T10" fmla="*/ 5 w 215"/>
                <a:gd name="T11" fmla="*/ 125 h 138"/>
                <a:gd name="T12" fmla="*/ 4 w 215"/>
                <a:gd name="T13" fmla="*/ 131 h 138"/>
                <a:gd name="T14" fmla="*/ 5 w 215"/>
                <a:gd name="T15" fmla="*/ 133 h 138"/>
                <a:gd name="T16" fmla="*/ 22 w 215"/>
                <a:gd name="T17" fmla="*/ 0 h 138"/>
                <a:gd name="T18" fmla="*/ 198 w 215"/>
                <a:gd name="T19" fmla="*/ 2 h 138"/>
                <a:gd name="T20" fmla="*/ 198 w 215"/>
                <a:gd name="T21" fmla="*/ 2 h 138"/>
                <a:gd name="T22" fmla="*/ 200 w 215"/>
                <a:gd name="T23" fmla="*/ 120 h 138"/>
                <a:gd name="T24" fmla="*/ 213 w 215"/>
                <a:gd name="T25" fmla="*/ 122 h 138"/>
                <a:gd name="T26" fmla="*/ 215 w 215"/>
                <a:gd name="T27" fmla="*/ 127 h 138"/>
                <a:gd name="T28" fmla="*/ 213 w 215"/>
                <a:gd name="T29" fmla="*/ 136 h 138"/>
                <a:gd name="T30" fmla="*/ 7 w 215"/>
                <a:gd name="T31" fmla="*/ 138 h 138"/>
                <a:gd name="T32" fmla="*/ 2 w 215"/>
                <a:gd name="T33" fmla="*/ 136 h 138"/>
                <a:gd name="T34" fmla="*/ 0 w 215"/>
                <a:gd name="T35" fmla="*/ 131 h 138"/>
                <a:gd name="T36" fmla="*/ 2 w 215"/>
                <a:gd name="T37" fmla="*/ 122 h 138"/>
                <a:gd name="T38" fmla="*/ 7 w 215"/>
                <a:gd name="T39" fmla="*/ 120 h 138"/>
                <a:gd name="T40" fmla="*/ 15 w 215"/>
                <a:gd name="T41" fmla="*/ 7 h 138"/>
                <a:gd name="T42" fmla="*/ 17 w 215"/>
                <a:gd name="T43" fmla="*/ 2 h 138"/>
                <a:gd name="T44" fmla="*/ 193 w 215"/>
                <a:gd name="T45" fmla="*/ 4 h 138"/>
                <a:gd name="T46" fmla="*/ 20 w 215"/>
                <a:gd name="T47" fmla="*/ 5 h 138"/>
                <a:gd name="T48" fmla="*/ 19 w 215"/>
                <a:gd name="T49" fmla="*/ 120 h 138"/>
                <a:gd name="T50" fmla="*/ 196 w 215"/>
                <a:gd name="T51" fmla="*/ 7 h 138"/>
                <a:gd name="T52" fmla="*/ 195 w 215"/>
                <a:gd name="T53" fmla="*/ 5 h 138"/>
                <a:gd name="T54" fmla="*/ 75 w 215"/>
                <a:gd name="T55" fmla="*/ 131 h 138"/>
                <a:gd name="T56" fmla="*/ 75 w 215"/>
                <a:gd name="T57" fmla="*/ 127 h 138"/>
                <a:gd name="T58" fmla="*/ 140 w 215"/>
                <a:gd name="T59" fmla="*/ 129 h 138"/>
                <a:gd name="T60" fmla="*/ 75 w 215"/>
                <a:gd name="T61" fmla="*/ 131 h 138"/>
                <a:gd name="T62" fmla="*/ 25 w 215"/>
                <a:gd name="T63" fmla="*/ 11 h 138"/>
                <a:gd name="T64" fmla="*/ 27 w 215"/>
                <a:gd name="T65" fmla="*/ 115 h 138"/>
                <a:gd name="T66" fmla="*/ 190 w 215"/>
                <a:gd name="T67" fmla="*/ 113 h 138"/>
                <a:gd name="T68" fmla="*/ 188 w 215"/>
                <a:gd name="T69" fmla="*/ 9 h 138"/>
                <a:gd name="T70" fmla="*/ 186 w 215"/>
                <a:gd name="T71" fmla="*/ 13 h 138"/>
                <a:gd name="T72" fmla="*/ 29 w 215"/>
                <a:gd name="T73" fmla="*/ 111 h 138"/>
                <a:gd name="T74" fmla="*/ 186 w 215"/>
                <a:gd name="T75" fmla="*/ 13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5" h="138">
                  <a:moveTo>
                    <a:pt x="7" y="134"/>
                  </a:moveTo>
                  <a:cubicBezTo>
                    <a:pt x="208" y="134"/>
                    <a:pt x="208" y="134"/>
                    <a:pt x="208" y="134"/>
                  </a:cubicBezTo>
                  <a:cubicBezTo>
                    <a:pt x="209" y="134"/>
                    <a:pt x="210" y="134"/>
                    <a:pt x="210" y="133"/>
                  </a:cubicBezTo>
                  <a:cubicBezTo>
                    <a:pt x="211" y="133"/>
                    <a:pt x="211" y="132"/>
                    <a:pt x="211" y="131"/>
                  </a:cubicBezTo>
                  <a:cubicBezTo>
                    <a:pt x="211" y="127"/>
                    <a:pt x="211" y="127"/>
                    <a:pt x="211" y="127"/>
                  </a:cubicBezTo>
                  <a:cubicBezTo>
                    <a:pt x="211" y="126"/>
                    <a:pt x="211" y="125"/>
                    <a:pt x="210" y="125"/>
                  </a:cubicBezTo>
                  <a:cubicBezTo>
                    <a:pt x="210" y="125"/>
                    <a:pt x="210" y="125"/>
                    <a:pt x="210" y="125"/>
                  </a:cubicBezTo>
                  <a:cubicBezTo>
                    <a:pt x="210" y="124"/>
                    <a:pt x="209" y="124"/>
                    <a:pt x="208" y="124"/>
                  </a:cubicBezTo>
                  <a:cubicBezTo>
                    <a:pt x="198" y="124"/>
                    <a:pt x="198" y="124"/>
                    <a:pt x="198" y="124"/>
                  </a:cubicBezTo>
                  <a:cubicBezTo>
                    <a:pt x="17" y="124"/>
                    <a:pt x="17" y="124"/>
                    <a:pt x="17" y="124"/>
                  </a:cubicBezTo>
                  <a:cubicBezTo>
                    <a:pt x="7" y="124"/>
                    <a:pt x="7" y="124"/>
                    <a:pt x="7" y="124"/>
                  </a:cubicBezTo>
                  <a:cubicBezTo>
                    <a:pt x="6" y="124"/>
                    <a:pt x="6" y="124"/>
                    <a:pt x="5" y="125"/>
                  </a:cubicBezTo>
                  <a:cubicBezTo>
                    <a:pt x="5" y="125"/>
                    <a:pt x="4" y="126"/>
                    <a:pt x="4" y="127"/>
                  </a:cubicBezTo>
                  <a:cubicBezTo>
                    <a:pt x="4" y="131"/>
                    <a:pt x="4" y="131"/>
                    <a:pt x="4" y="131"/>
                  </a:cubicBezTo>
                  <a:cubicBezTo>
                    <a:pt x="4" y="132"/>
                    <a:pt x="5" y="133"/>
                    <a:pt x="5" y="133"/>
                  </a:cubicBezTo>
                  <a:cubicBezTo>
                    <a:pt x="5" y="133"/>
                    <a:pt x="5" y="133"/>
                    <a:pt x="5" y="133"/>
                  </a:cubicBezTo>
                  <a:cubicBezTo>
                    <a:pt x="6" y="134"/>
                    <a:pt x="6" y="134"/>
                    <a:pt x="7" y="134"/>
                  </a:cubicBezTo>
                  <a:close/>
                  <a:moveTo>
                    <a:pt x="22" y="0"/>
                  </a:moveTo>
                  <a:cubicBezTo>
                    <a:pt x="193" y="0"/>
                    <a:pt x="193" y="0"/>
                    <a:pt x="193" y="0"/>
                  </a:cubicBezTo>
                  <a:cubicBezTo>
                    <a:pt x="195" y="0"/>
                    <a:pt x="197" y="1"/>
                    <a:pt x="198" y="2"/>
                  </a:cubicBezTo>
                  <a:cubicBezTo>
                    <a:pt x="198" y="2"/>
                    <a:pt x="198" y="2"/>
                    <a:pt x="198" y="2"/>
                  </a:cubicBezTo>
                  <a:cubicBezTo>
                    <a:pt x="198" y="2"/>
                    <a:pt x="198" y="2"/>
                    <a:pt x="198" y="2"/>
                  </a:cubicBezTo>
                  <a:cubicBezTo>
                    <a:pt x="199" y="3"/>
                    <a:pt x="200" y="5"/>
                    <a:pt x="200" y="7"/>
                  </a:cubicBezTo>
                  <a:cubicBezTo>
                    <a:pt x="200" y="120"/>
                    <a:pt x="200" y="120"/>
                    <a:pt x="200" y="120"/>
                  </a:cubicBezTo>
                  <a:cubicBezTo>
                    <a:pt x="208" y="120"/>
                    <a:pt x="208" y="120"/>
                    <a:pt x="208" y="120"/>
                  </a:cubicBezTo>
                  <a:cubicBezTo>
                    <a:pt x="210" y="120"/>
                    <a:pt x="211" y="121"/>
                    <a:pt x="213" y="122"/>
                  </a:cubicBezTo>
                  <a:cubicBezTo>
                    <a:pt x="213" y="122"/>
                    <a:pt x="213" y="122"/>
                    <a:pt x="213" y="122"/>
                  </a:cubicBezTo>
                  <a:cubicBezTo>
                    <a:pt x="214" y="123"/>
                    <a:pt x="215" y="125"/>
                    <a:pt x="215" y="127"/>
                  </a:cubicBezTo>
                  <a:cubicBezTo>
                    <a:pt x="215" y="131"/>
                    <a:pt x="215" y="131"/>
                    <a:pt x="215" y="131"/>
                  </a:cubicBezTo>
                  <a:cubicBezTo>
                    <a:pt x="215" y="133"/>
                    <a:pt x="214" y="135"/>
                    <a:pt x="213" y="136"/>
                  </a:cubicBezTo>
                  <a:cubicBezTo>
                    <a:pt x="212" y="137"/>
                    <a:pt x="210" y="138"/>
                    <a:pt x="208" y="138"/>
                  </a:cubicBezTo>
                  <a:cubicBezTo>
                    <a:pt x="7" y="138"/>
                    <a:pt x="7" y="138"/>
                    <a:pt x="7" y="138"/>
                  </a:cubicBezTo>
                  <a:cubicBezTo>
                    <a:pt x="5" y="138"/>
                    <a:pt x="4" y="137"/>
                    <a:pt x="2" y="136"/>
                  </a:cubicBezTo>
                  <a:cubicBezTo>
                    <a:pt x="2" y="136"/>
                    <a:pt x="2" y="136"/>
                    <a:pt x="2" y="136"/>
                  </a:cubicBezTo>
                  <a:cubicBezTo>
                    <a:pt x="2" y="136"/>
                    <a:pt x="2" y="136"/>
                    <a:pt x="2" y="136"/>
                  </a:cubicBezTo>
                  <a:cubicBezTo>
                    <a:pt x="1" y="135"/>
                    <a:pt x="0" y="133"/>
                    <a:pt x="0" y="131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5"/>
                    <a:pt x="1" y="123"/>
                    <a:pt x="2" y="122"/>
                  </a:cubicBezTo>
                  <a:cubicBezTo>
                    <a:pt x="2" y="122"/>
                    <a:pt x="2" y="122"/>
                    <a:pt x="2" y="122"/>
                  </a:cubicBezTo>
                  <a:cubicBezTo>
                    <a:pt x="4" y="121"/>
                    <a:pt x="5" y="120"/>
                    <a:pt x="7" y="120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5"/>
                    <a:pt x="16" y="3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9" y="1"/>
                    <a:pt x="20" y="0"/>
                    <a:pt x="22" y="0"/>
                  </a:cubicBezTo>
                  <a:close/>
                  <a:moveTo>
                    <a:pt x="193" y="4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1" y="4"/>
                    <a:pt x="21" y="4"/>
                    <a:pt x="20" y="5"/>
                  </a:cubicBezTo>
                  <a:cubicBezTo>
                    <a:pt x="20" y="5"/>
                    <a:pt x="19" y="6"/>
                    <a:pt x="19" y="7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196" y="120"/>
                    <a:pt x="196" y="120"/>
                    <a:pt x="196" y="120"/>
                  </a:cubicBezTo>
                  <a:cubicBezTo>
                    <a:pt x="196" y="7"/>
                    <a:pt x="196" y="7"/>
                    <a:pt x="196" y="7"/>
                  </a:cubicBezTo>
                  <a:cubicBezTo>
                    <a:pt x="196" y="6"/>
                    <a:pt x="196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4"/>
                    <a:pt x="194" y="4"/>
                    <a:pt x="193" y="4"/>
                  </a:cubicBezTo>
                  <a:close/>
                  <a:moveTo>
                    <a:pt x="75" y="131"/>
                  </a:moveTo>
                  <a:cubicBezTo>
                    <a:pt x="74" y="131"/>
                    <a:pt x="73" y="130"/>
                    <a:pt x="73" y="129"/>
                  </a:cubicBezTo>
                  <a:cubicBezTo>
                    <a:pt x="73" y="128"/>
                    <a:pt x="74" y="127"/>
                    <a:pt x="75" y="127"/>
                  </a:cubicBezTo>
                  <a:cubicBezTo>
                    <a:pt x="138" y="127"/>
                    <a:pt x="138" y="127"/>
                    <a:pt x="138" y="127"/>
                  </a:cubicBezTo>
                  <a:cubicBezTo>
                    <a:pt x="140" y="127"/>
                    <a:pt x="140" y="128"/>
                    <a:pt x="140" y="129"/>
                  </a:cubicBezTo>
                  <a:cubicBezTo>
                    <a:pt x="140" y="130"/>
                    <a:pt x="140" y="131"/>
                    <a:pt x="138" y="131"/>
                  </a:cubicBezTo>
                  <a:cubicBezTo>
                    <a:pt x="75" y="131"/>
                    <a:pt x="75" y="131"/>
                    <a:pt x="75" y="131"/>
                  </a:cubicBezTo>
                  <a:close/>
                  <a:moveTo>
                    <a:pt x="27" y="9"/>
                  </a:moveTo>
                  <a:cubicBezTo>
                    <a:pt x="26" y="9"/>
                    <a:pt x="25" y="10"/>
                    <a:pt x="25" y="11"/>
                  </a:cubicBezTo>
                  <a:cubicBezTo>
                    <a:pt x="25" y="113"/>
                    <a:pt x="25" y="113"/>
                    <a:pt x="25" y="113"/>
                  </a:cubicBezTo>
                  <a:cubicBezTo>
                    <a:pt x="25" y="114"/>
                    <a:pt x="26" y="115"/>
                    <a:pt x="27" y="115"/>
                  </a:cubicBezTo>
                  <a:cubicBezTo>
                    <a:pt x="188" y="115"/>
                    <a:pt x="188" y="115"/>
                    <a:pt x="188" y="115"/>
                  </a:cubicBezTo>
                  <a:cubicBezTo>
                    <a:pt x="189" y="115"/>
                    <a:pt x="190" y="114"/>
                    <a:pt x="190" y="113"/>
                  </a:cubicBezTo>
                  <a:cubicBezTo>
                    <a:pt x="190" y="11"/>
                    <a:pt x="190" y="11"/>
                    <a:pt x="190" y="11"/>
                  </a:cubicBezTo>
                  <a:cubicBezTo>
                    <a:pt x="190" y="10"/>
                    <a:pt x="189" y="9"/>
                    <a:pt x="188" y="9"/>
                  </a:cubicBezTo>
                  <a:cubicBezTo>
                    <a:pt x="27" y="9"/>
                    <a:pt x="27" y="9"/>
                    <a:pt x="27" y="9"/>
                  </a:cubicBezTo>
                  <a:close/>
                  <a:moveTo>
                    <a:pt x="186" y="13"/>
                  </a:moveTo>
                  <a:cubicBezTo>
                    <a:pt x="29" y="13"/>
                    <a:pt x="29" y="13"/>
                    <a:pt x="29" y="13"/>
                  </a:cubicBezTo>
                  <a:cubicBezTo>
                    <a:pt x="29" y="111"/>
                    <a:pt x="29" y="111"/>
                    <a:pt x="29" y="111"/>
                  </a:cubicBezTo>
                  <a:cubicBezTo>
                    <a:pt x="186" y="111"/>
                    <a:pt x="186" y="111"/>
                    <a:pt x="186" y="111"/>
                  </a:cubicBezTo>
                  <a:lnTo>
                    <a:pt x="186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xmlns="" id="{9E143ED3-2FAF-4B56-A9CB-8F10C37AE9C4}"/>
                </a:ext>
              </a:extLst>
            </p:cNvPr>
            <p:cNvSpPr txBox="1"/>
            <p:nvPr/>
          </p:nvSpPr>
          <p:spPr bwMode="gray">
            <a:xfrm>
              <a:off x="3066621" y="4354937"/>
              <a:ext cx="1056040" cy="276121"/>
            </a:xfrm>
            <a:prstGeom prst="rect">
              <a:avLst/>
            </a:prstGeom>
            <a:noFill/>
            <a:ln w="12700" cap="sq">
              <a:noFill/>
              <a:miter lim="800000"/>
            </a:ln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r"/>
              <a:r>
                <a:rPr lang="de-DE" sz="2400" b="1" dirty="0">
                  <a:solidFill>
                    <a:schemeClr val="bg1"/>
                  </a:solidFill>
                  <a:latin typeface="AdihausDIN Cn" panose="020B0506020101010102" pitchFamily="34" charset="0"/>
                  <a:cs typeface="AdihausDIN Cn" panose="020B0506020101010102" pitchFamily="34" charset="0"/>
                </a:rPr>
                <a:t> CLICK &amp; COLLECT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xmlns="" id="{D6A7E686-29E8-4FA7-9E2D-B2EB7D209434}"/>
              </a:ext>
            </a:extLst>
          </p:cNvPr>
          <p:cNvGrpSpPr/>
          <p:nvPr/>
        </p:nvGrpSpPr>
        <p:grpSpPr>
          <a:xfrm>
            <a:off x="1117229" y="1959159"/>
            <a:ext cx="2044525" cy="546912"/>
            <a:chOff x="1839801" y="1444097"/>
            <a:chExt cx="1492667" cy="276121"/>
          </a:xfrm>
        </p:grpSpPr>
        <p:sp>
          <p:nvSpPr>
            <p:cNvPr id="129" name="Freeform 232">
              <a:extLst>
                <a:ext uri="{FF2B5EF4-FFF2-40B4-BE49-F238E27FC236}">
                  <a16:creationId xmlns:a16="http://schemas.microsoft.com/office/drawing/2014/main" xmlns="" id="{3CE43A4D-A7CA-4500-A7B9-F00BA70C9D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1800" y="1469234"/>
              <a:ext cx="360668" cy="224684"/>
            </a:xfrm>
            <a:custGeom>
              <a:avLst/>
              <a:gdLst>
                <a:gd name="T0" fmla="*/ 375 w 493"/>
                <a:gd name="T1" fmla="*/ 284 h 306"/>
                <a:gd name="T2" fmla="*/ 438 w 493"/>
                <a:gd name="T3" fmla="*/ 221 h 306"/>
                <a:gd name="T4" fmla="*/ 349 w 493"/>
                <a:gd name="T5" fmla="*/ 48 h 306"/>
                <a:gd name="T6" fmla="*/ 444 w 493"/>
                <a:gd name="T7" fmla="*/ 60 h 306"/>
                <a:gd name="T8" fmla="*/ 461 w 493"/>
                <a:gd name="T9" fmla="*/ 141 h 306"/>
                <a:gd name="T10" fmla="*/ 345 w 493"/>
                <a:gd name="T11" fmla="*/ 52 h 306"/>
                <a:gd name="T12" fmla="*/ 354 w 493"/>
                <a:gd name="T13" fmla="*/ 131 h 306"/>
                <a:gd name="T14" fmla="*/ 436 w 493"/>
                <a:gd name="T15" fmla="*/ 62 h 306"/>
                <a:gd name="T16" fmla="*/ 429 w 493"/>
                <a:gd name="T17" fmla="*/ 57 h 306"/>
                <a:gd name="T18" fmla="*/ 283 w 493"/>
                <a:gd name="T19" fmla="*/ 170 h 306"/>
                <a:gd name="T20" fmla="*/ 301 w 493"/>
                <a:gd name="T21" fmla="*/ 28 h 306"/>
                <a:gd name="T22" fmla="*/ 28 w 493"/>
                <a:gd name="T23" fmla="*/ 9 h 306"/>
                <a:gd name="T24" fmla="*/ 15 w 493"/>
                <a:gd name="T25" fmla="*/ 165 h 306"/>
                <a:gd name="T26" fmla="*/ 8 w 493"/>
                <a:gd name="T27" fmla="*/ 171 h 306"/>
                <a:gd name="T28" fmla="*/ 28 w 493"/>
                <a:gd name="T29" fmla="*/ 0 h 306"/>
                <a:gd name="T30" fmla="*/ 310 w 493"/>
                <a:gd name="T31" fmla="*/ 28 h 306"/>
                <a:gd name="T32" fmla="*/ 314 w 493"/>
                <a:gd name="T33" fmla="*/ 26 h 306"/>
                <a:gd name="T34" fmla="*/ 456 w 493"/>
                <a:gd name="T35" fmla="*/ 27 h 306"/>
                <a:gd name="T36" fmla="*/ 493 w 493"/>
                <a:gd name="T37" fmla="*/ 137 h 306"/>
                <a:gd name="T38" fmla="*/ 473 w 493"/>
                <a:gd name="T39" fmla="*/ 257 h 306"/>
                <a:gd name="T40" fmla="*/ 407 w 493"/>
                <a:gd name="T41" fmla="*/ 190 h 306"/>
                <a:gd name="T42" fmla="*/ 340 w 493"/>
                <a:gd name="T43" fmla="*/ 257 h 306"/>
                <a:gd name="T44" fmla="*/ 215 w 493"/>
                <a:gd name="T45" fmla="*/ 270 h 306"/>
                <a:gd name="T46" fmla="*/ 195 w 493"/>
                <a:gd name="T47" fmla="*/ 252 h 306"/>
                <a:gd name="T48" fmla="*/ 89 w 493"/>
                <a:gd name="T49" fmla="*/ 208 h 306"/>
                <a:gd name="T50" fmla="*/ 65 w 493"/>
                <a:gd name="T51" fmla="*/ 257 h 306"/>
                <a:gd name="T52" fmla="*/ 210 w 493"/>
                <a:gd name="T53" fmla="*/ 179 h 306"/>
                <a:gd name="T54" fmla="*/ 62 w 493"/>
                <a:gd name="T55" fmla="*/ 247 h 306"/>
                <a:gd name="T56" fmla="*/ 204 w 493"/>
                <a:gd name="T57" fmla="*/ 247 h 306"/>
                <a:gd name="T58" fmla="*/ 283 w 493"/>
                <a:gd name="T59" fmla="*/ 179 h 306"/>
                <a:gd name="T60" fmla="*/ 314 w 493"/>
                <a:gd name="T61" fmla="*/ 261 h 306"/>
                <a:gd name="T62" fmla="*/ 451 w 493"/>
                <a:gd name="T63" fmla="*/ 35 h 306"/>
                <a:gd name="T64" fmla="*/ 483 w 493"/>
                <a:gd name="T65" fmla="*/ 136 h 306"/>
                <a:gd name="T66" fmla="*/ 484 w 493"/>
                <a:gd name="T67" fmla="*/ 248 h 306"/>
                <a:gd name="T68" fmla="*/ 407 w 493"/>
                <a:gd name="T69" fmla="*/ 181 h 306"/>
                <a:gd name="T70" fmla="*/ 324 w 493"/>
                <a:gd name="T71" fmla="*/ 175 h 306"/>
                <a:gd name="T72" fmla="*/ 119 w 493"/>
                <a:gd name="T73" fmla="*/ 238 h 306"/>
                <a:gd name="T74" fmla="*/ 119 w 493"/>
                <a:gd name="T75" fmla="*/ 267 h 306"/>
                <a:gd name="T76" fmla="*/ 148 w 493"/>
                <a:gd name="T77" fmla="*/ 238 h 306"/>
                <a:gd name="T78" fmla="*/ 104 w 493"/>
                <a:gd name="T79" fmla="*/ 252 h 306"/>
                <a:gd name="T80" fmla="*/ 154 w 493"/>
                <a:gd name="T81" fmla="*/ 273 h 306"/>
                <a:gd name="T82" fmla="*/ 154 w 493"/>
                <a:gd name="T83" fmla="*/ 232 h 306"/>
                <a:gd name="T84" fmla="*/ 421 w 493"/>
                <a:gd name="T85" fmla="*/ 238 h 306"/>
                <a:gd name="T86" fmla="*/ 421 w 493"/>
                <a:gd name="T87" fmla="*/ 267 h 306"/>
                <a:gd name="T88" fmla="*/ 386 w 493"/>
                <a:gd name="T89" fmla="*/ 252 h 306"/>
                <a:gd name="T90" fmla="*/ 407 w 493"/>
                <a:gd name="T91" fmla="*/ 223 h 306"/>
                <a:gd name="T92" fmla="*/ 428 w 493"/>
                <a:gd name="T93" fmla="*/ 273 h 306"/>
                <a:gd name="T94" fmla="*/ 377 w 493"/>
                <a:gd name="T95" fmla="*/ 252 h 306"/>
                <a:gd name="T96" fmla="*/ 102 w 493"/>
                <a:gd name="T97" fmla="*/ 221 h 306"/>
                <a:gd name="T98" fmla="*/ 102 w 493"/>
                <a:gd name="T99" fmla="*/ 284 h 306"/>
                <a:gd name="T100" fmla="*/ 178 w 493"/>
                <a:gd name="T101" fmla="*/ 252 h 306"/>
                <a:gd name="T102" fmla="*/ 133 w 493"/>
                <a:gd name="T103" fmla="*/ 208 h 306"/>
                <a:gd name="T104" fmla="*/ 95 w 493"/>
                <a:gd name="T105" fmla="*/ 290 h 306"/>
                <a:gd name="T106" fmla="*/ 171 w 493"/>
                <a:gd name="T107" fmla="*/ 290 h 306"/>
                <a:gd name="T108" fmla="*/ 171 w 493"/>
                <a:gd name="T109" fmla="*/ 214 h 306"/>
                <a:gd name="T110" fmla="*/ 407 w 493"/>
                <a:gd name="T111" fmla="*/ 199 h 306"/>
                <a:gd name="T112" fmla="*/ 445 w 493"/>
                <a:gd name="T113" fmla="*/ 290 h 306"/>
                <a:gd name="T114" fmla="*/ 369 w 493"/>
                <a:gd name="T115" fmla="*/ 214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3" h="306">
                  <a:moveTo>
                    <a:pt x="407" y="208"/>
                  </a:moveTo>
                  <a:cubicBezTo>
                    <a:pt x="394" y="208"/>
                    <a:pt x="383" y="213"/>
                    <a:pt x="375" y="221"/>
                  </a:cubicBezTo>
                  <a:cubicBezTo>
                    <a:pt x="367" y="229"/>
                    <a:pt x="362" y="240"/>
                    <a:pt x="362" y="252"/>
                  </a:cubicBezTo>
                  <a:cubicBezTo>
                    <a:pt x="362" y="265"/>
                    <a:pt x="367" y="276"/>
                    <a:pt x="375" y="284"/>
                  </a:cubicBezTo>
                  <a:cubicBezTo>
                    <a:pt x="383" y="292"/>
                    <a:pt x="394" y="297"/>
                    <a:pt x="407" y="297"/>
                  </a:cubicBezTo>
                  <a:cubicBezTo>
                    <a:pt x="419" y="297"/>
                    <a:pt x="430" y="292"/>
                    <a:pt x="438" y="284"/>
                  </a:cubicBezTo>
                  <a:cubicBezTo>
                    <a:pt x="446" y="276"/>
                    <a:pt x="451" y="265"/>
                    <a:pt x="451" y="252"/>
                  </a:cubicBezTo>
                  <a:cubicBezTo>
                    <a:pt x="451" y="240"/>
                    <a:pt x="446" y="229"/>
                    <a:pt x="438" y="221"/>
                  </a:cubicBezTo>
                  <a:cubicBezTo>
                    <a:pt x="438" y="221"/>
                    <a:pt x="438" y="221"/>
                    <a:pt x="438" y="221"/>
                  </a:cubicBezTo>
                  <a:cubicBezTo>
                    <a:pt x="438" y="221"/>
                    <a:pt x="438" y="221"/>
                    <a:pt x="438" y="221"/>
                  </a:cubicBezTo>
                  <a:cubicBezTo>
                    <a:pt x="430" y="213"/>
                    <a:pt x="419" y="208"/>
                    <a:pt x="407" y="208"/>
                  </a:cubicBezTo>
                  <a:close/>
                  <a:moveTo>
                    <a:pt x="349" y="48"/>
                  </a:moveTo>
                  <a:cubicBezTo>
                    <a:pt x="429" y="48"/>
                    <a:pt x="429" y="48"/>
                    <a:pt x="429" y="48"/>
                  </a:cubicBezTo>
                  <a:cubicBezTo>
                    <a:pt x="432" y="48"/>
                    <a:pt x="436" y="49"/>
                    <a:pt x="439" y="51"/>
                  </a:cubicBezTo>
                  <a:cubicBezTo>
                    <a:pt x="439" y="51"/>
                    <a:pt x="439" y="51"/>
                    <a:pt x="439" y="51"/>
                  </a:cubicBezTo>
                  <a:cubicBezTo>
                    <a:pt x="441" y="53"/>
                    <a:pt x="443" y="56"/>
                    <a:pt x="444" y="60"/>
                  </a:cubicBezTo>
                  <a:cubicBezTo>
                    <a:pt x="444" y="60"/>
                    <a:pt x="444" y="60"/>
                    <a:pt x="444" y="60"/>
                  </a:cubicBezTo>
                  <a:cubicBezTo>
                    <a:pt x="465" y="135"/>
                    <a:pt x="465" y="135"/>
                    <a:pt x="465" y="135"/>
                  </a:cubicBezTo>
                  <a:cubicBezTo>
                    <a:pt x="466" y="137"/>
                    <a:pt x="465" y="140"/>
                    <a:pt x="462" y="140"/>
                  </a:cubicBezTo>
                  <a:cubicBezTo>
                    <a:pt x="462" y="141"/>
                    <a:pt x="461" y="141"/>
                    <a:pt x="461" y="141"/>
                  </a:cubicBezTo>
                  <a:cubicBezTo>
                    <a:pt x="461" y="141"/>
                    <a:pt x="461" y="141"/>
                    <a:pt x="461" y="141"/>
                  </a:cubicBezTo>
                  <a:cubicBezTo>
                    <a:pt x="349" y="141"/>
                    <a:pt x="349" y="141"/>
                    <a:pt x="349" y="141"/>
                  </a:cubicBezTo>
                  <a:cubicBezTo>
                    <a:pt x="347" y="141"/>
                    <a:pt x="345" y="139"/>
                    <a:pt x="345" y="136"/>
                  </a:cubicBezTo>
                  <a:cubicBezTo>
                    <a:pt x="345" y="52"/>
                    <a:pt x="345" y="52"/>
                    <a:pt x="345" y="52"/>
                  </a:cubicBezTo>
                  <a:cubicBezTo>
                    <a:pt x="345" y="50"/>
                    <a:pt x="347" y="48"/>
                    <a:pt x="349" y="48"/>
                  </a:cubicBezTo>
                  <a:close/>
                  <a:moveTo>
                    <a:pt x="429" y="57"/>
                  </a:moveTo>
                  <a:cubicBezTo>
                    <a:pt x="354" y="57"/>
                    <a:pt x="354" y="57"/>
                    <a:pt x="354" y="57"/>
                  </a:cubicBezTo>
                  <a:cubicBezTo>
                    <a:pt x="354" y="131"/>
                    <a:pt x="354" y="131"/>
                    <a:pt x="354" y="131"/>
                  </a:cubicBezTo>
                  <a:cubicBezTo>
                    <a:pt x="455" y="131"/>
                    <a:pt x="455" y="131"/>
                    <a:pt x="455" y="131"/>
                  </a:cubicBezTo>
                  <a:cubicBezTo>
                    <a:pt x="436" y="62"/>
                    <a:pt x="436" y="62"/>
                    <a:pt x="436" y="62"/>
                  </a:cubicBezTo>
                  <a:cubicBezTo>
                    <a:pt x="436" y="62"/>
                    <a:pt x="436" y="62"/>
                    <a:pt x="436" y="62"/>
                  </a:cubicBezTo>
                  <a:cubicBezTo>
                    <a:pt x="436" y="62"/>
                    <a:pt x="436" y="62"/>
                    <a:pt x="436" y="62"/>
                  </a:cubicBezTo>
                  <a:cubicBezTo>
                    <a:pt x="435" y="61"/>
                    <a:pt x="434" y="59"/>
                    <a:pt x="433" y="58"/>
                  </a:cubicBezTo>
                  <a:cubicBezTo>
                    <a:pt x="433" y="58"/>
                    <a:pt x="433" y="58"/>
                    <a:pt x="433" y="58"/>
                  </a:cubicBezTo>
                  <a:cubicBezTo>
                    <a:pt x="433" y="58"/>
                    <a:pt x="433" y="58"/>
                    <a:pt x="433" y="58"/>
                  </a:cubicBezTo>
                  <a:cubicBezTo>
                    <a:pt x="432" y="58"/>
                    <a:pt x="430" y="57"/>
                    <a:pt x="429" y="57"/>
                  </a:cubicBezTo>
                  <a:close/>
                  <a:moveTo>
                    <a:pt x="28" y="170"/>
                  </a:moveTo>
                  <a:cubicBezTo>
                    <a:pt x="42" y="170"/>
                    <a:pt x="42" y="170"/>
                    <a:pt x="42" y="170"/>
                  </a:cubicBezTo>
                  <a:cubicBezTo>
                    <a:pt x="215" y="170"/>
                    <a:pt x="215" y="170"/>
                    <a:pt x="215" y="170"/>
                  </a:cubicBezTo>
                  <a:cubicBezTo>
                    <a:pt x="283" y="170"/>
                    <a:pt x="283" y="170"/>
                    <a:pt x="283" y="170"/>
                  </a:cubicBezTo>
                  <a:cubicBezTo>
                    <a:pt x="288" y="170"/>
                    <a:pt x="292" y="168"/>
                    <a:pt x="296" y="165"/>
                  </a:cubicBezTo>
                  <a:cubicBezTo>
                    <a:pt x="296" y="165"/>
                    <a:pt x="296" y="165"/>
                    <a:pt x="296" y="165"/>
                  </a:cubicBezTo>
                  <a:cubicBezTo>
                    <a:pt x="299" y="161"/>
                    <a:pt x="301" y="157"/>
                    <a:pt x="301" y="152"/>
                  </a:cubicBezTo>
                  <a:cubicBezTo>
                    <a:pt x="301" y="28"/>
                    <a:pt x="301" y="28"/>
                    <a:pt x="301" y="28"/>
                  </a:cubicBezTo>
                  <a:cubicBezTo>
                    <a:pt x="301" y="23"/>
                    <a:pt x="299" y="18"/>
                    <a:pt x="296" y="15"/>
                  </a:cubicBezTo>
                  <a:cubicBezTo>
                    <a:pt x="296" y="15"/>
                    <a:pt x="296" y="15"/>
                    <a:pt x="296" y="15"/>
                  </a:cubicBezTo>
                  <a:cubicBezTo>
                    <a:pt x="292" y="11"/>
                    <a:pt x="288" y="9"/>
                    <a:pt x="283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3" y="9"/>
                    <a:pt x="18" y="11"/>
                    <a:pt x="15" y="15"/>
                  </a:cubicBezTo>
                  <a:cubicBezTo>
                    <a:pt x="12" y="18"/>
                    <a:pt x="10" y="23"/>
                    <a:pt x="10" y="28"/>
                  </a:cubicBezTo>
                  <a:cubicBezTo>
                    <a:pt x="10" y="152"/>
                    <a:pt x="10" y="152"/>
                    <a:pt x="10" y="152"/>
                  </a:cubicBezTo>
                  <a:cubicBezTo>
                    <a:pt x="10" y="157"/>
                    <a:pt x="12" y="161"/>
                    <a:pt x="15" y="165"/>
                  </a:cubicBezTo>
                  <a:cubicBezTo>
                    <a:pt x="18" y="168"/>
                    <a:pt x="23" y="170"/>
                    <a:pt x="28" y="170"/>
                  </a:cubicBezTo>
                  <a:close/>
                  <a:moveTo>
                    <a:pt x="37" y="179"/>
                  </a:moveTo>
                  <a:cubicBezTo>
                    <a:pt x="28" y="179"/>
                    <a:pt x="28" y="179"/>
                    <a:pt x="28" y="179"/>
                  </a:cubicBezTo>
                  <a:cubicBezTo>
                    <a:pt x="20" y="179"/>
                    <a:pt x="13" y="176"/>
                    <a:pt x="8" y="171"/>
                  </a:cubicBezTo>
                  <a:cubicBezTo>
                    <a:pt x="3" y="166"/>
                    <a:pt x="0" y="159"/>
                    <a:pt x="0" y="15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0"/>
                    <a:pt x="3" y="13"/>
                    <a:pt x="8" y="8"/>
                  </a:cubicBezTo>
                  <a:cubicBezTo>
                    <a:pt x="13" y="3"/>
                    <a:pt x="20" y="0"/>
                    <a:pt x="28" y="0"/>
                  </a:cubicBezTo>
                  <a:cubicBezTo>
                    <a:pt x="283" y="0"/>
                    <a:pt x="283" y="0"/>
                    <a:pt x="283" y="0"/>
                  </a:cubicBezTo>
                  <a:cubicBezTo>
                    <a:pt x="290" y="0"/>
                    <a:pt x="297" y="3"/>
                    <a:pt x="302" y="8"/>
                  </a:cubicBezTo>
                  <a:cubicBezTo>
                    <a:pt x="302" y="8"/>
                    <a:pt x="302" y="8"/>
                    <a:pt x="302" y="8"/>
                  </a:cubicBezTo>
                  <a:cubicBezTo>
                    <a:pt x="307" y="13"/>
                    <a:pt x="310" y="20"/>
                    <a:pt x="310" y="28"/>
                  </a:cubicBezTo>
                  <a:cubicBezTo>
                    <a:pt x="310" y="152"/>
                    <a:pt x="310" y="152"/>
                    <a:pt x="310" y="152"/>
                  </a:cubicBezTo>
                  <a:cubicBezTo>
                    <a:pt x="310" y="159"/>
                    <a:pt x="308" y="165"/>
                    <a:pt x="303" y="170"/>
                  </a:cubicBezTo>
                  <a:cubicBezTo>
                    <a:pt x="314" y="170"/>
                    <a:pt x="314" y="170"/>
                    <a:pt x="314" y="170"/>
                  </a:cubicBezTo>
                  <a:cubicBezTo>
                    <a:pt x="314" y="26"/>
                    <a:pt x="314" y="26"/>
                    <a:pt x="314" y="26"/>
                  </a:cubicBezTo>
                  <a:cubicBezTo>
                    <a:pt x="314" y="24"/>
                    <a:pt x="317" y="22"/>
                    <a:pt x="319" y="22"/>
                  </a:cubicBezTo>
                  <a:cubicBezTo>
                    <a:pt x="440" y="22"/>
                    <a:pt x="440" y="22"/>
                    <a:pt x="440" y="22"/>
                  </a:cubicBezTo>
                  <a:cubicBezTo>
                    <a:pt x="446" y="22"/>
                    <a:pt x="452" y="24"/>
                    <a:pt x="456" y="27"/>
                  </a:cubicBezTo>
                  <a:cubicBezTo>
                    <a:pt x="456" y="27"/>
                    <a:pt x="456" y="27"/>
                    <a:pt x="456" y="27"/>
                  </a:cubicBezTo>
                  <a:cubicBezTo>
                    <a:pt x="461" y="31"/>
                    <a:pt x="465" y="36"/>
                    <a:pt x="466" y="42"/>
                  </a:cubicBezTo>
                  <a:cubicBezTo>
                    <a:pt x="492" y="133"/>
                    <a:pt x="492" y="133"/>
                    <a:pt x="492" y="133"/>
                  </a:cubicBezTo>
                  <a:cubicBezTo>
                    <a:pt x="492" y="134"/>
                    <a:pt x="492" y="134"/>
                    <a:pt x="492" y="134"/>
                  </a:cubicBezTo>
                  <a:cubicBezTo>
                    <a:pt x="492" y="135"/>
                    <a:pt x="493" y="136"/>
                    <a:pt x="493" y="137"/>
                  </a:cubicBezTo>
                  <a:cubicBezTo>
                    <a:pt x="493" y="138"/>
                    <a:pt x="493" y="140"/>
                    <a:pt x="493" y="141"/>
                  </a:cubicBezTo>
                  <a:cubicBezTo>
                    <a:pt x="493" y="252"/>
                    <a:pt x="493" y="252"/>
                    <a:pt x="493" y="252"/>
                  </a:cubicBezTo>
                  <a:cubicBezTo>
                    <a:pt x="493" y="255"/>
                    <a:pt x="491" y="257"/>
                    <a:pt x="488" y="257"/>
                  </a:cubicBezTo>
                  <a:cubicBezTo>
                    <a:pt x="473" y="257"/>
                    <a:pt x="473" y="257"/>
                    <a:pt x="473" y="257"/>
                  </a:cubicBezTo>
                  <a:cubicBezTo>
                    <a:pt x="471" y="257"/>
                    <a:pt x="469" y="255"/>
                    <a:pt x="469" y="252"/>
                  </a:cubicBezTo>
                  <a:cubicBezTo>
                    <a:pt x="469" y="235"/>
                    <a:pt x="462" y="220"/>
                    <a:pt x="451" y="208"/>
                  </a:cubicBezTo>
                  <a:cubicBezTo>
                    <a:pt x="450" y="208"/>
                    <a:pt x="450" y="208"/>
                    <a:pt x="450" y="208"/>
                  </a:cubicBezTo>
                  <a:cubicBezTo>
                    <a:pt x="439" y="197"/>
                    <a:pt x="424" y="190"/>
                    <a:pt x="407" y="190"/>
                  </a:cubicBezTo>
                  <a:cubicBezTo>
                    <a:pt x="389" y="190"/>
                    <a:pt x="374" y="197"/>
                    <a:pt x="363" y="208"/>
                  </a:cubicBezTo>
                  <a:cubicBezTo>
                    <a:pt x="351" y="220"/>
                    <a:pt x="344" y="235"/>
                    <a:pt x="344" y="252"/>
                  </a:cubicBezTo>
                  <a:cubicBezTo>
                    <a:pt x="344" y="255"/>
                    <a:pt x="342" y="257"/>
                    <a:pt x="340" y="257"/>
                  </a:cubicBezTo>
                  <a:cubicBezTo>
                    <a:pt x="340" y="257"/>
                    <a:pt x="340" y="257"/>
                    <a:pt x="340" y="257"/>
                  </a:cubicBezTo>
                  <a:cubicBezTo>
                    <a:pt x="324" y="257"/>
                    <a:pt x="324" y="257"/>
                    <a:pt x="324" y="257"/>
                  </a:cubicBezTo>
                  <a:cubicBezTo>
                    <a:pt x="324" y="265"/>
                    <a:pt x="324" y="265"/>
                    <a:pt x="324" y="265"/>
                  </a:cubicBezTo>
                  <a:cubicBezTo>
                    <a:pt x="324" y="268"/>
                    <a:pt x="322" y="270"/>
                    <a:pt x="319" y="270"/>
                  </a:cubicBezTo>
                  <a:cubicBezTo>
                    <a:pt x="215" y="270"/>
                    <a:pt x="215" y="270"/>
                    <a:pt x="215" y="270"/>
                  </a:cubicBezTo>
                  <a:cubicBezTo>
                    <a:pt x="212" y="270"/>
                    <a:pt x="210" y="268"/>
                    <a:pt x="210" y="265"/>
                  </a:cubicBezTo>
                  <a:cubicBezTo>
                    <a:pt x="210" y="257"/>
                    <a:pt x="210" y="257"/>
                    <a:pt x="210" y="257"/>
                  </a:cubicBezTo>
                  <a:cubicBezTo>
                    <a:pt x="200" y="257"/>
                    <a:pt x="200" y="257"/>
                    <a:pt x="200" y="257"/>
                  </a:cubicBezTo>
                  <a:cubicBezTo>
                    <a:pt x="197" y="257"/>
                    <a:pt x="195" y="254"/>
                    <a:pt x="195" y="252"/>
                  </a:cubicBezTo>
                  <a:cubicBezTo>
                    <a:pt x="195" y="252"/>
                    <a:pt x="195" y="252"/>
                    <a:pt x="195" y="252"/>
                  </a:cubicBezTo>
                  <a:cubicBezTo>
                    <a:pt x="195" y="235"/>
                    <a:pt x="188" y="219"/>
                    <a:pt x="177" y="208"/>
                  </a:cubicBezTo>
                  <a:cubicBezTo>
                    <a:pt x="166" y="197"/>
                    <a:pt x="150" y="190"/>
                    <a:pt x="133" y="190"/>
                  </a:cubicBezTo>
                  <a:cubicBezTo>
                    <a:pt x="116" y="190"/>
                    <a:pt x="101" y="197"/>
                    <a:pt x="89" y="208"/>
                  </a:cubicBezTo>
                  <a:cubicBezTo>
                    <a:pt x="78" y="219"/>
                    <a:pt x="71" y="235"/>
                    <a:pt x="71" y="252"/>
                  </a:cubicBezTo>
                  <a:cubicBezTo>
                    <a:pt x="71" y="254"/>
                    <a:pt x="69" y="256"/>
                    <a:pt x="66" y="256"/>
                  </a:cubicBezTo>
                  <a:cubicBezTo>
                    <a:pt x="66" y="257"/>
                    <a:pt x="66" y="257"/>
                    <a:pt x="66" y="257"/>
                  </a:cubicBezTo>
                  <a:cubicBezTo>
                    <a:pt x="65" y="257"/>
                    <a:pt x="65" y="257"/>
                    <a:pt x="65" y="257"/>
                  </a:cubicBezTo>
                  <a:cubicBezTo>
                    <a:pt x="57" y="257"/>
                    <a:pt x="50" y="253"/>
                    <a:pt x="45" y="248"/>
                  </a:cubicBezTo>
                  <a:cubicBezTo>
                    <a:pt x="40" y="243"/>
                    <a:pt x="37" y="236"/>
                    <a:pt x="37" y="229"/>
                  </a:cubicBezTo>
                  <a:cubicBezTo>
                    <a:pt x="37" y="179"/>
                    <a:pt x="37" y="179"/>
                    <a:pt x="37" y="179"/>
                  </a:cubicBezTo>
                  <a:close/>
                  <a:moveTo>
                    <a:pt x="210" y="179"/>
                  </a:moveTo>
                  <a:cubicBezTo>
                    <a:pt x="47" y="179"/>
                    <a:pt x="47" y="179"/>
                    <a:pt x="47" y="179"/>
                  </a:cubicBezTo>
                  <a:cubicBezTo>
                    <a:pt x="47" y="229"/>
                    <a:pt x="47" y="229"/>
                    <a:pt x="47" y="229"/>
                  </a:cubicBezTo>
                  <a:cubicBezTo>
                    <a:pt x="47" y="234"/>
                    <a:pt x="49" y="239"/>
                    <a:pt x="52" y="242"/>
                  </a:cubicBezTo>
                  <a:cubicBezTo>
                    <a:pt x="55" y="245"/>
                    <a:pt x="58" y="246"/>
                    <a:pt x="62" y="247"/>
                  </a:cubicBezTo>
                  <a:cubicBezTo>
                    <a:pt x="63" y="229"/>
                    <a:pt x="71" y="213"/>
                    <a:pt x="83" y="202"/>
                  </a:cubicBezTo>
                  <a:cubicBezTo>
                    <a:pt x="96" y="189"/>
                    <a:pt x="114" y="181"/>
                    <a:pt x="133" y="181"/>
                  </a:cubicBezTo>
                  <a:cubicBezTo>
                    <a:pt x="153" y="181"/>
                    <a:pt x="171" y="189"/>
                    <a:pt x="183" y="202"/>
                  </a:cubicBezTo>
                  <a:cubicBezTo>
                    <a:pt x="195" y="214"/>
                    <a:pt x="203" y="229"/>
                    <a:pt x="204" y="247"/>
                  </a:cubicBezTo>
                  <a:cubicBezTo>
                    <a:pt x="210" y="247"/>
                    <a:pt x="210" y="247"/>
                    <a:pt x="210" y="247"/>
                  </a:cubicBezTo>
                  <a:cubicBezTo>
                    <a:pt x="210" y="179"/>
                    <a:pt x="210" y="179"/>
                    <a:pt x="210" y="179"/>
                  </a:cubicBezTo>
                  <a:close/>
                  <a:moveTo>
                    <a:pt x="314" y="179"/>
                  </a:moveTo>
                  <a:cubicBezTo>
                    <a:pt x="283" y="179"/>
                    <a:pt x="283" y="179"/>
                    <a:pt x="283" y="179"/>
                  </a:cubicBezTo>
                  <a:cubicBezTo>
                    <a:pt x="219" y="179"/>
                    <a:pt x="219" y="179"/>
                    <a:pt x="219" y="179"/>
                  </a:cubicBezTo>
                  <a:cubicBezTo>
                    <a:pt x="219" y="252"/>
                    <a:pt x="219" y="252"/>
                    <a:pt x="219" y="252"/>
                  </a:cubicBezTo>
                  <a:cubicBezTo>
                    <a:pt x="219" y="261"/>
                    <a:pt x="219" y="261"/>
                    <a:pt x="219" y="261"/>
                  </a:cubicBezTo>
                  <a:cubicBezTo>
                    <a:pt x="314" y="261"/>
                    <a:pt x="314" y="261"/>
                    <a:pt x="314" y="261"/>
                  </a:cubicBezTo>
                  <a:cubicBezTo>
                    <a:pt x="314" y="252"/>
                    <a:pt x="314" y="252"/>
                    <a:pt x="314" y="252"/>
                  </a:cubicBezTo>
                  <a:cubicBezTo>
                    <a:pt x="314" y="179"/>
                    <a:pt x="314" y="179"/>
                    <a:pt x="314" y="179"/>
                  </a:cubicBezTo>
                  <a:close/>
                  <a:moveTo>
                    <a:pt x="440" y="31"/>
                  </a:moveTo>
                  <a:cubicBezTo>
                    <a:pt x="444" y="31"/>
                    <a:pt x="448" y="32"/>
                    <a:pt x="451" y="35"/>
                  </a:cubicBezTo>
                  <a:cubicBezTo>
                    <a:pt x="451" y="35"/>
                    <a:pt x="451" y="35"/>
                    <a:pt x="451" y="35"/>
                  </a:cubicBezTo>
                  <a:cubicBezTo>
                    <a:pt x="451" y="35"/>
                    <a:pt x="451" y="35"/>
                    <a:pt x="451" y="35"/>
                  </a:cubicBezTo>
                  <a:cubicBezTo>
                    <a:pt x="454" y="37"/>
                    <a:pt x="456" y="40"/>
                    <a:pt x="457" y="45"/>
                  </a:cubicBezTo>
                  <a:cubicBezTo>
                    <a:pt x="483" y="136"/>
                    <a:pt x="483" y="136"/>
                    <a:pt x="483" y="136"/>
                  </a:cubicBezTo>
                  <a:cubicBezTo>
                    <a:pt x="483" y="136"/>
                    <a:pt x="483" y="136"/>
                    <a:pt x="483" y="136"/>
                  </a:cubicBezTo>
                  <a:cubicBezTo>
                    <a:pt x="483" y="137"/>
                    <a:pt x="483" y="138"/>
                    <a:pt x="484" y="138"/>
                  </a:cubicBezTo>
                  <a:cubicBezTo>
                    <a:pt x="484" y="139"/>
                    <a:pt x="484" y="140"/>
                    <a:pt x="484" y="141"/>
                  </a:cubicBezTo>
                  <a:cubicBezTo>
                    <a:pt x="484" y="248"/>
                    <a:pt x="484" y="248"/>
                    <a:pt x="484" y="248"/>
                  </a:cubicBezTo>
                  <a:cubicBezTo>
                    <a:pt x="478" y="248"/>
                    <a:pt x="478" y="248"/>
                    <a:pt x="478" y="248"/>
                  </a:cubicBezTo>
                  <a:cubicBezTo>
                    <a:pt x="477" y="230"/>
                    <a:pt x="469" y="214"/>
                    <a:pt x="457" y="202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44" y="189"/>
                    <a:pt x="426" y="181"/>
                    <a:pt x="407" y="181"/>
                  </a:cubicBezTo>
                  <a:cubicBezTo>
                    <a:pt x="387" y="181"/>
                    <a:pt x="369" y="189"/>
                    <a:pt x="356" y="202"/>
                  </a:cubicBezTo>
                  <a:cubicBezTo>
                    <a:pt x="344" y="214"/>
                    <a:pt x="337" y="230"/>
                    <a:pt x="335" y="248"/>
                  </a:cubicBezTo>
                  <a:cubicBezTo>
                    <a:pt x="324" y="248"/>
                    <a:pt x="324" y="248"/>
                    <a:pt x="324" y="248"/>
                  </a:cubicBezTo>
                  <a:cubicBezTo>
                    <a:pt x="324" y="175"/>
                    <a:pt x="324" y="175"/>
                    <a:pt x="324" y="175"/>
                  </a:cubicBezTo>
                  <a:cubicBezTo>
                    <a:pt x="324" y="31"/>
                    <a:pt x="324" y="31"/>
                    <a:pt x="324" y="31"/>
                  </a:cubicBezTo>
                  <a:cubicBezTo>
                    <a:pt x="440" y="31"/>
                    <a:pt x="440" y="31"/>
                    <a:pt x="440" y="31"/>
                  </a:cubicBezTo>
                  <a:close/>
                  <a:moveTo>
                    <a:pt x="133" y="232"/>
                  </a:moveTo>
                  <a:cubicBezTo>
                    <a:pt x="128" y="232"/>
                    <a:pt x="122" y="234"/>
                    <a:pt x="119" y="238"/>
                  </a:cubicBezTo>
                  <a:cubicBezTo>
                    <a:pt x="115" y="242"/>
                    <a:pt x="113" y="247"/>
                    <a:pt x="113" y="252"/>
                  </a:cubicBezTo>
                  <a:cubicBezTo>
                    <a:pt x="113" y="258"/>
                    <a:pt x="115" y="263"/>
                    <a:pt x="119" y="267"/>
                  </a:cubicBezTo>
                  <a:cubicBezTo>
                    <a:pt x="119" y="267"/>
                    <a:pt x="119" y="267"/>
                    <a:pt x="119" y="267"/>
                  </a:cubicBezTo>
                  <a:cubicBezTo>
                    <a:pt x="119" y="267"/>
                    <a:pt x="119" y="267"/>
                    <a:pt x="119" y="267"/>
                  </a:cubicBezTo>
                  <a:cubicBezTo>
                    <a:pt x="122" y="270"/>
                    <a:pt x="128" y="273"/>
                    <a:pt x="133" y="273"/>
                  </a:cubicBezTo>
                  <a:cubicBezTo>
                    <a:pt x="139" y="273"/>
                    <a:pt x="144" y="270"/>
                    <a:pt x="148" y="267"/>
                  </a:cubicBezTo>
                  <a:cubicBezTo>
                    <a:pt x="151" y="263"/>
                    <a:pt x="153" y="258"/>
                    <a:pt x="153" y="252"/>
                  </a:cubicBezTo>
                  <a:cubicBezTo>
                    <a:pt x="153" y="247"/>
                    <a:pt x="151" y="242"/>
                    <a:pt x="148" y="238"/>
                  </a:cubicBezTo>
                  <a:cubicBezTo>
                    <a:pt x="148" y="238"/>
                    <a:pt x="148" y="238"/>
                    <a:pt x="148" y="238"/>
                  </a:cubicBezTo>
                  <a:cubicBezTo>
                    <a:pt x="144" y="234"/>
                    <a:pt x="139" y="232"/>
                    <a:pt x="133" y="232"/>
                  </a:cubicBezTo>
                  <a:close/>
                  <a:moveTo>
                    <a:pt x="112" y="232"/>
                  </a:moveTo>
                  <a:cubicBezTo>
                    <a:pt x="107" y="237"/>
                    <a:pt x="104" y="244"/>
                    <a:pt x="104" y="252"/>
                  </a:cubicBezTo>
                  <a:cubicBezTo>
                    <a:pt x="104" y="261"/>
                    <a:pt x="107" y="268"/>
                    <a:pt x="112" y="273"/>
                  </a:cubicBezTo>
                  <a:cubicBezTo>
                    <a:pt x="112" y="273"/>
                    <a:pt x="112" y="273"/>
                    <a:pt x="112" y="273"/>
                  </a:cubicBezTo>
                  <a:cubicBezTo>
                    <a:pt x="118" y="279"/>
                    <a:pt x="125" y="282"/>
                    <a:pt x="133" y="282"/>
                  </a:cubicBezTo>
                  <a:cubicBezTo>
                    <a:pt x="141" y="282"/>
                    <a:pt x="149" y="279"/>
                    <a:pt x="154" y="273"/>
                  </a:cubicBezTo>
                  <a:cubicBezTo>
                    <a:pt x="159" y="268"/>
                    <a:pt x="163" y="261"/>
                    <a:pt x="163" y="252"/>
                  </a:cubicBezTo>
                  <a:cubicBezTo>
                    <a:pt x="163" y="244"/>
                    <a:pt x="159" y="237"/>
                    <a:pt x="154" y="232"/>
                  </a:cubicBezTo>
                  <a:cubicBezTo>
                    <a:pt x="154" y="232"/>
                    <a:pt x="154" y="232"/>
                    <a:pt x="154" y="232"/>
                  </a:cubicBezTo>
                  <a:cubicBezTo>
                    <a:pt x="154" y="232"/>
                    <a:pt x="154" y="232"/>
                    <a:pt x="154" y="232"/>
                  </a:cubicBezTo>
                  <a:cubicBezTo>
                    <a:pt x="149" y="226"/>
                    <a:pt x="141" y="223"/>
                    <a:pt x="133" y="223"/>
                  </a:cubicBezTo>
                  <a:cubicBezTo>
                    <a:pt x="125" y="223"/>
                    <a:pt x="118" y="226"/>
                    <a:pt x="112" y="232"/>
                  </a:cubicBezTo>
                  <a:close/>
                  <a:moveTo>
                    <a:pt x="407" y="232"/>
                  </a:moveTo>
                  <a:cubicBezTo>
                    <a:pt x="412" y="232"/>
                    <a:pt x="417" y="234"/>
                    <a:pt x="421" y="238"/>
                  </a:cubicBezTo>
                  <a:cubicBezTo>
                    <a:pt x="421" y="238"/>
                    <a:pt x="421" y="238"/>
                    <a:pt x="421" y="238"/>
                  </a:cubicBezTo>
                  <a:cubicBezTo>
                    <a:pt x="421" y="238"/>
                    <a:pt x="421" y="238"/>
                    <a:pt x="421" y="238"/>
                  </a:cubicBezTo>
                  <a:cubicBezTo>
                    <a:pt x="425" y="242"/>
                    <a:pt x="427" y="247"/>
                    <a:pt x="427" y="252"/>
                  </a:cubicBezTo>
                  <a:cubicBezTo>
                    <a:pt x="427" y="258"/>
                    <a:pt x="425" y="263"/>
                    <a:pt x="421" y="267"/>
                  </a:cubicBezTo>
                  <a:cubicBezTo>
                    <a:pt x="421" y="267"/>
                    <a:pt x="421" y="267"/>
                    <a:pt x="421" y="267"/>
                  </a:cubicBezTo>
                  <a:cubicBezTo>
                    <a:pt x="417" y="270"/>
                    <a:pt x="412" y="273"/>
                    <a:pt x="407" y="273"/>
                  </a:cubicBezTo>
                  <a:cubicBezTo>
                    <a:pt x="401" y="273"/>
                    <a:pt x="396" y="270"/>
                    <a:pt x="392" y="267"/>
                  </a:cubicBezTo>
                  <a:cubicBezTo>
                    <a:pt x="389" y="263"/>
                    <a:pt x="386" y="258"/>
                    <a:pt x="386" y="252"/>
                  </a:cubicBezTo>
                  <a:cubicBezTo>
                    <a:pt x="386" y="247"/>
                    <a:pt x="389" y="242"/>
                    <a:pt x="392" y="238"/>
                  </a:cubicBezTo>
                  <a:cubicBezTo>
                    <a:pt x="396" y="234"/>
                    <a:pt x="401" y="232"/>
                    <a:pt x="407" y="232"/>
                  </a:cubicBezTo>
                  <a:close/>
                  <a:moveTo>
                    <a:pt x="386" y="232"/>
                  </a:moveTo>
                  <a:cubicBezTo>
                    <a:pt x="391" y="226"/>
                    <a:pt x="398" y="223"/>
                    <a:pt x="407" y="223"/>
                  </a:cubicBezTo>
                  <a:cubicBezTo>
                    <a:pt x="415" y="223"/>
                    <a:pt x="422" y="226"/>
                    <a:pt x="428" y="232"/>
                  </a:cubicBezTo>
                  <a:cubicBezTo>
                    <a:pt x="428" y="232"/>
                    <a:pt x="428" y="232"/>
                    <a:pt x="428" y="232"/>
                  </a:cubicBezTo>
                  <a:cubicBezTo>
                    <a:pt x="433" y="237"/>
                    <a:pt x="436" y="244"/>
                    <a:pt x="436" y="252"/>
                  </a:cubicBezTo>
                  <a:cubicBezTo>
                    <a:pt x="436" y="260"/>
                    <a:pt x="433" y="268"/>
                    <a:pt x="428" y="273"/>
                  </a:cubicBezTo>
                  <a:cubicBezTo>
                    <a:pt x="428" y="273"/>
                    <a:pt x="428" y="273"/>
                    <a:pt x="428" y="273"/>
                  </a:cubicBezTo>
                  <a:cubicBezTo>
                    <a:pt x="422" y="279"/>
                    <a:pt x="415" y="282"/>
                    <a:pt x="407" y="282"/>
                  </a:cubicBezTo>
                  <a:cubicBezTo>
                    <a:pt x="398" y="282"/>
                    <a:pt x="391" y="279"/>
                    <a:pt x="386" y="273"/>
                  </a:cubicBezTo>
                  <a:cubicBezTo>
                    <a:pt x="380" y="268"/>
                    <a:pt x="377" y="261"/>
                    <a:pt x="377" y="252"/>
                  </a:cubicBezTo>
                  <a:cubicBezTo>
                    <a:pt x="377" y="244"/>
                    <a:pt x="380" y="237"/>
                    <a:pt x="386" y="232"/>
                  </a:cubicBezTo>
                  <a:close/>
                  <a:moveTo>
                    <a:pt x="133" y="208"/>
                  </a:moveTo>
                  <a:cubicBezTo>
                    <a:pt x="121" y="208"/>
                    <a:pt x="110" y="213"/>
                    <a:pt x="102" y="221"/>
                  </a:cubicBezTo>
                  <a:cubicBezTo>
                    <a:pt x="102" y="221"/>
                    <a:pt x="102" y="221"/>
                    <a:pt x="102" y="221"/>
                  </a:cubicBezTo>
                  <a:cubicBezTo>
                    <a:pt x="102" y="221"/>
                    <a:pt x="102" y="221"/>
                    <a:pt x="102" y="221"/>
                  </a:cubicBezTo>
                  <a:cubicBezTo>
                    <a:pt x="94" y="229"/>
                    <a:pt x="89" y="240"/>
                    <a:pt x="89" y="252"/>
                  </a:cubicBezTo>
                  <a:cubicBezTo>
                    <a:pt x="89" y="265"/>
                    <a:pt x="94" y="276"/>
                    <a:pt x="102" y="284"/>
                  </a:cubicBezTo>
                  <a:cubicBezTo>
                    <a:pt x="102" y="284"/>
                    <a:pt x="102" y="284"/>
                    <a:pt x="102" y="284"/>
                  </a:cubicBezTo>
                  <a:cubicBezTo>
                    <a:pt x="110" y="292"/>
                    <a:pt x="121" y="297"/>
                    <a:pt x="133" y="297"/>
                  </a:cubicBezTo>
                  <a:cubicBezTo>
                    <a:pt x="145" y="297"/>
                    <a:pt x="157" y="292"/>
                    <a:pt x="165" y="284"/>
                  </a:cubicBezTo>
                  <a:cubicBezTo>
                    <a:pt x="165" y="284"/>
                    <a:pt x="165" y="284"/>
                    <a:pt x="165" y="284"/>
                  </a:cubicBezTo>
                  <a:cubicBezTo>
                    <a:pt x="173" y="276"/>
                    <a:pt x="178" y="265"/>
                    <a:pt x="178" y="252"/>
                  </a:cubicBezTo>
                  <a:cubicBezTo>
                    <a:pt x="178" y="240"/>
                    <a:pt x="173" y="229"/>
                    <a:pt x="165" y="221"/>
                  </a:cubicBezTo>
                  <a:cubicBezTo>
                    <a:pt x="165" y="221"/>
                    <a:pt x="165" y="221"/>
                    <a:pt x="165" y="221"/>
                  </a:cubicBezTo>
                  <a:cubicBezTo>
                    <a:pt x="165" y="221"/>
                    <a:pt x="165" y="221"/>
                    <a:pt x="165" y="221"/>
                  </a:cubicBezTo>
                  <a:cubicBezTo>
                    <a:pt x="157" y="213"/>
                    <a:pt x="145" y="208"/>
                    <a:pt x="133" y="208"/>
                  </a:cubicBezTo>
                  <a:close/>
                  <a:moveTo>
                    <a:pt x="95" y="214"/>
                  </a:moveTo>
                  <a:cubicBezTo>
                    <a:pt x="95" y="214"/>
                    <a:pt x="95" y="214"/>
                    <a:pt x="95" y="214"/>
                  </a:cubicBezTo>
                  <a:cubicBezTo>
                    <a:pt x="85" y="224"/>
                    <a:pt x="79" y="238"/>
                    <a:pt x="79" y="252"/>
                  </a:cubicBezTo>
                  <a:cubicBezTo>
                    <a:pt x="79" y="267"/>
                    <a:pt x="85" y="281"/>
                    <a:pt x="95" y="290"/>
                  </a:cubicBezTo>
                  <a:cubicBezTo>
                    <a:pt x="95" y="291"/>
                    <a:pt x="95" y="291"/>
                    <a:pt x="95" y="291"/>
                  </a:cubicBezTo>
                  <a:cubicBezTo>
                    <a:pt x="105" y="300"/>
                    <a:pt x="118" y="306"/>
                    <a:pt x="133" y="306"/>
                  </a:cubicBezTo>
                  <a:cubicBezTo>
                    <a:pt x="148" y="306"/>
                    <a:pt x="161" y="300"/>
                    <a:pt x="171" y="290"/>
                  </a:cubicBezTo>
                  <a:cubicBezTo>
                    <a:pt x="171" y="290"/>
                    <a:pt x="171" y="290"/>
                    <a:pt x="171" y="290"/>
                  </a:cubicBezTo>
                  <a:cubicBezTo>
                    <a:pt x="171" y="290"/>
                    <a:pt x="171" y="290"/>
                    <a:pt x="171" y="290"/>
                  </a:cubicBezTo>
                  <a:cubicBezTo>
                    <a:pt x="181" y="281"/>
                    <a:pt x="187" y="267"/>
                    <a:pt x="187" y="252"/>
                  </a:cubicBezTo>
                  <a:cubicBezTo>
                    <a:pt x="187" y="238"/>
                    <a:pt x="181" y="224"/>
                    <a:pt x="171" y="214"/>
                  </a:cubicBezTo>
                  <a:cubicBezTo>
                    <a:pt x="171" y="214"/>
                    <a:pt x="171" y="214"/>
                    <a:pt x="171" y="214"/>
                  </a:cubicBezTo>
                  <a:cubicBezTo>
                    <a:pt x="161" y="205"/>
                    <a:pt x="148" y="199"/>
                    <a:pt x="133" y="199"/>
                  </a:cubicBezTo>
                  <a:cubicBezTo>
                    <a:pt x="118" y="199"/>
                    <a:pt x="105" y="205"/>
                    <a:pt x="95" y="214"/>
                  </a:cubicBezTo>
                  <a:close/>
                  <a:moveTo>
                    <a:pt x="369" y="214"/>
                  </a:moveTo>
                  <a:cubicBezTo>
                    <a:pt x="378" y="205"/>
                    <a:pt x="392" y="199"/>
                    <a:pt x="407" y="199"/>
                  </a:cubicBezTo>
                  <a:cubicBezTo>
                    <a:pt x="421" y="199"/>
                    <a:pt x="435" y="205"/>
                    <a:pt x="445" y="214"/>
                  </a:cubicBezTo>
                  <a:cubicBezTo>
                    <a:pt x="445" y="214"/>
                    <a:pt x="445" y="214"/>
                    <a:pt x="445" y="214"/>
                  </a:cubicBezTo>
                  <a:cubicBezTo>
                    <a:pt x="454" y="224"/>
                    <a:pt x="460" y="238"/>
                    <a:pt x="460" y="252"/>
                  </a:cubicBezTo>
                  <a:cubicBezTo>
                    <a:pt x="460" y="267"/>
                    <a:pt x="454" y="281"/>
                    <a:pt x="445" y="290"/>
                  </a:cubicBezTo>
                  <a:cubicBezTo>
                    <a:pt x="435" y="300"/>
                    <a:pt x="421" y="306"/>
                    <a:pt x="407" y="306"/>
                  </a:cubicBezTo>
                  <a:cubicBezTo>
                    <a:pt x="392" y="306"/>
                    <a:pt x="378" y="300"/>
                    <a:pt x="369" y="290"/>
                  </a:cubicBezTo>
                  <a:cubicBezTo>
                    <a:pt x="359" y="281"/>
                    <a:pt x="353" y="267"/>
                    <a:pt x="353" y="252"/>
                  </a:cubicBezTo>
                  <a:cubicBezTo>
                    <a:pt x="353" y="238"/>
                    <a:pt x="359" y="224"/>
                    <a:pt x="369" y="2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xmlns="" id="{F4A567B1-F648-42F6-9F19-558857B7144F}"/>
                </a:ext>
              </a:extLst>
            </p:cNvPr>
            <p:cNvSpPr txBox="1"/>
            <p:nvPr/>
          </p:nvSpPr>
          <p:spPr bwMode="gray">
            <a:xfrm>
              <a:off x="1839801" y="1444097"/>
              <a:ext cx="1056040" cy="276121"/>
            </a:xfrm>
            <a:prstGeom prst="rect">
              <a:avLst/>
            </a:prstGeom>
            <a:noFill/>
            <a:ln w="12700" cap="sq">
              <a:noFill/>
              <a:miter lim="800000"/>
            </a:ln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r"/>
              <a:r>
                <a:rPr lang="de-DE" sz="2400" b="1" dirty="0">
                  <a:solidFill>
                    <a:schemeClr val="bg1"/>
                  </a:solidFill>
                  <a:latin typeface="AdihausDIN Cn" panose="020B0506020101010102" pitchFamily="34" charset="0"/>
                  <a:cs typeface="AdihausDIN Cn" panose="020B0506020101010102" pitchFamily="34" charset="0"/>
                </a:rPr>
                <a:t>HOME SHOPPING</a:t>
              </a:r>
              <a:endParaRPr lang="en-US" sz="2400" b="1" dirty="0">
                <a:solidFill>
                  <a:schemeClr val="bg1"/>
                </a:solidFill>
                <a:latin typeface="AdihausDIN Cn" panose="020B0506020101010102" pitchFamily="34" charset="0"/>
                <a:cs typeface="AdihausDIN Cn" panose="020B0506020101010102" pitchFamily="34" charset="0"/>
              </a:endParaRPr>
            </a:p>
          </p:txBody>
        </p:sp>
      </p:grpSp>
      <p:sp>
        <p:nvSpPr>
          <p:cNvPr id="131" name="Oval 116">
            <a:extLst>
              <a:ext uri="{FF2B5EF4-FFF2-40B4-BE49-F238E27FC236}">
                <a16:creationId xmlns:a16="http://schemas.microsoft.com/office/drawing/2014/main" xmlns="" id="{B06C925A-7A68-492D-A781-F04F34B52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5607" y="4311024"/>
            <a:ext cx="120896" cy="120896"/>
          </a:xfrm>
          <a:prstGeom prst="ellipse">
            <a:avLst/>
          </a:prstGeom>
          <a:solidFill>
            <a:schemeClr val="bg1"/>
          </a:solidFill>
          <a:ln w="19050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122830" tIns="61415" rIns="122830" bIns="61415" numCol="1" anchor="t" anchorCtr="0" compatLnSpc="1">
            <a:prstTxWarp prst="textNoShape">
              <a:avLst/>
            </a:prstTxWarp>
          </a:bodyPr>
          <a:lstStyle/>
          <a:p>
            <a:endParaRPr lang="en-US" sz="2418"/>
          </a:p>
        </p:txBody>
      </p:sp>
      <p:sp>
        <p:nvSpPr>
          <p:cNvPr id="132" name="Oval 116">
            <a:extLst>
              <a:ext uri="{FF2B5EF4-FFF2-40B4-BE49-F238E27FC236}">
                <a16:creationId xmlns:a16="http://schemas.microsoft.com/office/drawing/2014/main" xmlns="" id="{23701E73-5BFB-4E56-A71E-FAD61A5C5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5607" y="4311024"/>
            <a:ext cx="120896" cy="120896"/>
          </a:xfrm>
          <a:prstGeom prst="ellipse">
            <a:avLst/>
          </a:prstGeom>
          <a:solidFill>
            <a:schemeClr val="bg1"/>
          </a:solidFill>
          <a:ln w="19050" cap="rnd">
            <a:solidFill>
              <a:srgbClr val="020203"/>
            </a:solidFill>
            <a:prstDash val="solid"/>
            <a:round/>
            <a:headEnd/>
            <a:tailEnd/>
          </a:ln>
        </p:spPr>
        <p:txBody>
          <a:bodyPr vert="horz" wrap="square" lIns="122830" tIns="61415" rIns="122830" bIns="61415" numCol="1" anchor="t" anchorCtr="0" compatLnSpc="1">
            <a:prstTxWarp prst="textNoShape">
              <a:avLst/>
            </a:prstTxWarp>
          </a:bodyPr>
          <a:lstStyle/>
          <a:p>
            <a:endParaRPr lang="en-US" sz="2418"/>
          </a:p>
        </p:txBody>
      </p:sp>
      <p:sp>
        <p:nvSpPr>
          <p:cNvPr id="134" name="Freeform 219">
            <a:extLst>
              <a:ext uri="{FF2B5EF4-FFF2-40B4-BE49-F238E27FC236}">
                <a16:creationId xmlns:a16="http://schemas.microsoft.com/office/drawing/2014/main" xmlns="" id="{457D8950-29EA-434A-816E-CE21374B6AB8}"/>
              </a:ext>
            </a:extLst>
          </p:cNvPr>
          <p:cNvSpPr>
            <a:spLocks noEditPoints="1"/>
          </p:cNvSpPr>
          <p:nvPr/>
        </p:nvSpPr>
        <p:spPr bwMode="auto">
          <a:xfrm>
            <a:off x="8791293" y="1997042"/>
            <a:ext cx="670429" cy="723710"/>
          </a:xfrm>
          <a:custGeom>
            <a:avLst/>
            <a:gdLst>
              <a:gd name="T0" fmla="*/ 240 w 401"/>
              <a:gd name="T1" fmla="*/ 308 h 383"/>
              <a:gd name="T2" fmla="*/ 1 w 401"/>
              <a:gd name="T3" fmla="*/ 303 h 383"/>
              <a:gd name="T4" fmla="*/ 114 w 401"/>
              <a:gd name="T5" fmla="*/ 26 h 383"/>
              <a:gd name="T6" fmla="*/ 355 w 401"/>
              <a:gd name="T7" fmla="*/ 126 h 383"/>
              <a:gd name="T8" fmla="*/ 149 w 401"/>
              <a:gd name="T9" fmla="*/ 304 h 383"/>
              <a:gd name="T10" fmla="*/ 148 w 401"/>
              <a:gd name="T11" fmla="*/ 303 h 383"/>
              <a:gd name="T12" fmla="*/ 147 w 401"/>
              <a:gd name="T13" fmla="*/ 303 h 383"/>
              <a:gd name="T14" fmla="*/ 91 w 401"/>
              <a:gd name="T15" fmla="*/ 267 h 383"/>
              <a:gd name="T16" fmla="*/ 89 w 401"/>
              <a:gd name="T17" fmla="*/ 265 h 383"/>
              <a:gd name="T18" fmla="*/ 88 w 401"/>
              <a:gd name="T19" fmla="*/ 264 h 383"/>
              <a:gd name="T20" fmla="*/ 75 w 401"/>
              <a:gd name="T21" fmla="*/ 248 h 383"/>
              <a:gd name="T22" fmla="*/ 72 w 401"/>
              <a:gd name="T23" fmla="*/ 245 h 383"/>
              <a:gd name="T24" fmla="*/ 71 w 401"/>
              <a:gd name="T25" fmla="*/ 243 h 383"/>
              <a:gd name="T26" fmla="*/ 70 w 401"/>
              <a:gd name="T27" fmla="*/ 242 h 383"/>
              <a:gd name="T28" fmla="*/ 88 w 401"/>
              <a:gd name="T29" fmla="*/ 368 h 383"/>
              <a:gd name="T30" fmla="*/ 151 w 401"/>
              <a:gd name="T31" fmla="*/ 295 h 383"/>
              <a:gd name="T32" fmla="*/ 152 w 401"/>
              <a:gd name="T33" fmla="*/ 295 h 383"/>
              <a:gd name="T34" fmla="*/ 153 w 401"/>
              <a:gd name="T35" fmla="*/ 295 h 383"/>
              <a:gd name="T36" fmla="*/ 154 w 401"/>
              <a:gd name="T37" fmla="*/ 296 h 383"/>
              <a:gd name="T38" fmla="*/ 155 w 401"/>
              <a:gd name="T39" fmla="*/ 296 h 383"/>
              <a:gd name="T40" fmla="*/ 161 w 401"/>
              <a:gd name="T41" fmla="*/ 298 h 383"/>
              <a:gd name="T42" fmla="*/ 243 w 401"/>
              <a:gd name="T43" fmla="*/ 298 h 383"/>
              <a:gd name="T44" fmla="*/ 279 w 401"/>
              <a:gd name="T45" fmla="*/ 282 h 383"/>
              <a:gd name="T46" fmla="*/ 282 w 401"/>
              <a:gd name="T47" fmla="*/ 280 h 383"/>
              <a:gd name="T48" fmla="*/ 285 w 401"/>
              <a:gd name="T49" fmla="*/ 277 h 383"/>
              <a:gd name="T50" fmla="*/ 288 w 401"/>
              <a:gd name="T51" fmla="*/ 275 h 383"/>
              <a:gd name="T52" fmla="*/ 292 w 401"/>
              <a:gd name="T53" fmla="*/ 272 h 383"/>
              <a:gd name="T54" fmla="*/ 295 w 401"/>
              <a:gd name="T55" fmla="*/ 270 h 383"/>
              <a:gd name="T56" fmla="*/ 298 w 401"/>
              <a:gd name="T57" fmla="*/ 267 h 383"/>
              <a:gd name="T58" fmla="*/ 301 w 401"/>
              <a:gd name="T59" fmla="*/ 264 h 383"/>
              <a:gd name="T60" fmla="*/ 304 w 401"/>
              <a:gd name="T61" fmla="*/ 262 h 383"/>
              <a:gd name="T62" fmla="*/ 346 w 401"/>
              <a:gd name="T63" fmla="*/ 127 h 383"/>
              <a:gd name="T64" fmla="*/ 119 w 401"/>
              <a:gd name="T65" fmla="*/ 34 h 383"/>
              <a:gd name="T66" fmla="*/ 74 w 401"/>
              <a:gd name="T67" fmla="*/ 232 h 383"/>
              <a:gd name="T68" fmla="*/ 75 w 401"/>
              <a:gd name="T69" fmla="*/ 233 h 383"/>
              <a:gd name="T70" fmla="*/ 76 w 401"/>
              <a:gd name="T71" fmla="*/ 235 h 383"/>
              <a:gd name="T72" fmla="*/ 77 w 401"/>
              <a:gd name="T73" fmla="*/ 236 h 383"/>
              <a:gd name="T74" fmla="*/ 79 w 401"/>
              <a:gd name="T75" fmla="*/ 238 h 383"/>
              <a:gd name="T76" fmla="*/ 80 w 401"/>
              <a:gd name="T77" fmla="*/ 240 h 383"/>
              <a:gd name="T78" fmla="*/ 81 w 401"/>
              <a:gd name="T79" fmla="*/ 242 h 383"/>
              <a:gd name="T80" fmla="*/ 93 w 401"/>
              <a:gd name="T81" fmla="*/ 257 h 383"/>
              <a:gd name="T82" fmla="*/ 95 w 401"/>
              <a:gd name="T83" fmla="*/ 259 h 383"/>
              <a:gd name="T84" fmla="*/ 96 w 401"/>
              <a:gd name="T85" fmla="*/ 260 h 383"/>
              <a:gd name="T86" fmla="*/ 91 w 401"/>
              <a:gd name="T87" fmla="*/ 135 h 383"/>
              <a:gd name="T88" fmla="*/ 311 w 401"/>
              <a:gd name="T89" fmla="*/ 135 h 383"/>
              <a:gd name="T90" fmla="*/ 171 w 401"/>
              <a:gd name="T91" fmla="*/ 129 h 383"/>
              <a:gd name="T92" fmla="*/ 298 w 401"/>
              <a:gd name="T93" fmla="*/ 136 h 383"/>
              <a:gd name="T94" fmla="*/ 287 w 401"/>
              <a:gd name="T95" fmla="*/ 287 h 383"/>
              <a:gd name="T96" fmla="*/ 283 w 401"/>
              <a:gd name="T97" fmla="*/ 289 h 383"/>
              <a:gd name="T98" fmla="*/ 279 w 401"/>
              <a:gd name="T99" fmla="*/ 292 h 383"/>
              <a:gd name="T100" fmla="*/ 276 w 401"/>
              <a:gd name="T101" fmla="*/ 293 h 383"/>
              <a:gd name="T102" fmla="*/ 273 w 401"/>
              <a:gd name="T103" fmla="*/ 295 h 383"/>
              <a:gd name="T104" fmla="*/ 270 w 401"/>
              <a:gd name="T105" fmla="*/ 297 h 383"/>
              <a:gd name="T106" fmla="*/ 266 w 401"/>
              <a:gd name="T107" fmla="*/ 298 h 383"/>
              <a:gd name="T108" fmla="*/ 263 w 401"/>
              <a:gd name="T109" fmla="*/ 300 h 383"/>
              <a:gd name="T110" fmla="*/ 258 w 401"/>
              <a:gd name="T111" fmla="*/ 302 h 383"/>
              <a:gd name="T112" fmla="*/ 311 w 401"/>
              <a:gd name="T113" fmla="*/ 268 h 383"/>
              <a:gd name="T114" fmla="*/ 308 w 401"/>
              <a:gd name="T115" fmla="*/ 271 h 383"/>
              <a:gd name="T116" fmla="*/ 304 w 401"/>
              <a:gd name="T117" fmla="*/ 274 h 383"/>
              <a:gd name="T118" fmla="*/ 301 w 401"/>
              <a:gd name="T119" fmla="*/ 276 h 383"/>
              <a:gd name="T120" fmla="*/ 297 w 401"/>
              <a:gd name="T121" fmla="*/ 280 h 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01" h="383">
                <a:moveTo>
                  <a:pt x="337" y="234"/>
                </a:moveTo>
                <a:cubicBezTo>
                  <a:pt x="399" y="297"/>
                  <a:pt x="399" y="297"/>
                  <a:pt x="399" y="297"/>
                </a:cubicBezTo>
                <a:cubicBezTo>
                  <a:pt x="401" y="299"/>
                  <a:pt x="401" y="302"/>
                  <a:pt x="399" y="303"/>
                </a:cubicBezTo>
                <a:cubicBezTo>
                  <a:pt x="398" y="304"/>
                  <a:pt x="397" y="305"/>
                  <a:pt x="396" y="305"/>
                </a:cubicBezTo>
                <a:cubicBezTo>
                  <a:pt x="396" y="305"/>
                  <a:pt x="396" y="305"/>
                  <a:pt x="396" y="305"/>
                </a:cubicBezTo>
                <a:cubicBezTo>
                  <a:pt x="322" y="305"/>
                  <a:pt x="322" y="305"/>
                  <a:pt x="322" y="305"/>
                </a:cubicBezTo>
                <a:cubicBezTo>
                  <a:pt x="322" y="379"/>
                  <a:pt x="322" y="379"/>
                  <a:pt x="322" y="379"/>
                </a:cubicBezTo>
                <a:cubicBezTo>
                  <a:pt x="322" y="381"/>
                  <a:pt x="320" y="383"/>
                  <a:pt x="318" y="383"/>
                </a:cubicBezTo>
                <a:cubicBezTo>
                  <a:pt x="316" y="383"/>
                  <a:pt x="315" y="383"/>
                  <a:pt x="314" y="382"/>
                </a:cubicBezTo>
                <a:cubicBezTo>
                  <a:pt x="314" y="382"/>
                  <a:pt x="314" y="382"/>
                  <a:pt x="314" y="382"/>
                </a:cubicBezTo>
                <a:cubicBezTo>
                  <a:pt x="240" y="308"/>
                  <a:pt x="240" y="308"/>
                  <a:pt x="240" y="308"/>
                </a:cubicBezTo>
                <a:cubicBezTo>
                  <a:pt x="228" y="311"/>
                  <a:pt x="215" y="313"/>
                  <a:pt x="201" y="313"/>
                </a:cubicBezTo>
                <a:cubicBezTo>
                  <a:pt x="191" y="313"/>
                  <a:pt x="180" y="312"/>
                  <a:pt x="171" y="310"/>
                </a:cubicBezTo>
                <a:cubicBezTo>
                  <a:pt x="167" y="309"/>
                  <a:pt x="164" y="308"/>
                  <a:pt x="161" y="307"/>
                </a:cubicBezTo>
                <a:cubicBezTo>
                  <a:pt x="86" y="381"/>
                  <a:pt x="86" y="381"/>
                  <a:pt x="86" y="381"/>
                </a:cubicBezTo>
                <a:cubicBezTo>
                  <a:pt x="86" y="381"/>
                  <a:pt x="86" y="381"/>
                  <a:pt x="86" y="381"/>
                </a:cubicBezTo>
                <a:cubicBezTo>
                  <a:pt x="85" y="382"/>
                  <a:pt x="84" y="383"/>
                  <a:pt x="83" y="383"/>
                </a:cubicBezTo>
                <a:cubicBezTo>
                  <a:pt x="81" y="383"/>
                  <a:pt x="79" y="381"/>
                  <a:pt x="79" y="378"/>
                </a:cubicBezTo>
                <a:cubicBezTo>
                  <a:pt x="79" y="304"/>
                  <a:pt x="79" y="304"/>
                  <a:pt x="79" y="304"/>
                </a:cubicBezTo>
                <a:cubicBezTo>
                  <a:pt x="5" y="304"/>
                  <a:pt x="5" y="304"/>
                  <a:pt x="5" y="304"/>
                </a:cubicBezTo>
                <a:cubicBezTo>
                  <a:pt x="5" y="304"/>
                  <a:pt x="5" y="304"/>
                  <a:pt x="5" y="304"/>
                </a:cubicBezTo>
                <a:cubicBezTo>
                  <a:pt x="3" y="304"/>
                  <a:pt x="2" y="304"/>
                  <a:pt x="1" y="303"/>
                </a:cubicBezTo>
                <a:cubicBezTo>
                  <a:pt x="0" y="301"/>
                  <a:pt x="0" y="298"/>
                  <a:pt x="1" y="297"/>
                </a:cubicBezTo>
                <a:cubicBezTo>
                  <a:pt x="65" y="233"/>
                  <a:pt x="65" y="233"/>
                  <a:pt x="65" y="233"/>
                </a:cubicBezTo>
                <a:cubicBezTo>
                  <a:pt x="62" y="228"/>
                  <a:pt x="59" y="222"/>
                  <a:pt x="57" y="216"/>
                </a:cubicBezTo>
                <a:cubicBezTo>
                  <a:pt x="53" y="207"/>
                  <a:pt x="50" y="197"/>
                  <a:pt x="48" y="187"/>
                </a:cubicBezTo>
                <a:cubicBezTo>
                  <a:pt x="46" y="177"/>
                  <a:pt x="45" y="167"/>
                  <a:pt x="45" y="156"/>
                </a:cubicBezTo>
                <a:cubicBezTo>
                  <a:pt x="45" y="146"/>
                  <a:pt x="46" y="136"/>
                  <a:pt x="48" y="126"/>
                </a:cubicBezTo>
                <a:cubicBezTo>
                  <a:pt x="50" y="116"/>
                  <a:pt x="53" y="106"/>
                  <a:pt x="57" y="96"/>
                </a:cubicBezTo>
                <a:cubicBezTo>
                  <a:pt x="61" y="87"/>
                  <a:pt x="65" y="78"/>
                  <a:pt x="71" y="69"/>
                </a:cubicBezTo>
                <a:cubicBezTo>
                  <a:pt x="77" y="61"/>
                  <a:pt x="83" y="53"/>
                  <a:pt x="91" y="46"/>
                </a:cubicBezTo>
                <a:cubicBezTo>
                  <a:pt x="91" y="46"/>
                  <a:pt x="91" y="46"/>
                  <a:pt x="91" y="46"/>
                </a:cubicBezTo>
                <a:cubicBezTo>
                  <a:pt x="98" y="38"/>
                  <a:pt x="106" y="32"/>
                  <a:pt x="114" y="26"/>
                </a:cubicBezTo>
                <a:cubicBezTo>
                  <a:pt x="123" y="20"/>
                  <a:pt x="132" y="16"/>
                  <a:pt x="141" y="12"/>
                </a:cubicBezTo>
                <a:cubicBezTo>
                  <a:pt x="151" y="8"/>
                  <a:pt x="160" y="5"/>
                  <a:pt x="171" y="3"/>
                </a:cubicBezTo>
                <a:cubicBezTo>
                  <a:pt x="180" y="1"/>
                  <a:pt x="191" y="0"/>
                  <a:pt x="201" y="0"/>
                </a:cubicBezTo>
                <a:cubicBezTo>
                  <a:pt x="212" y="0"/>
                  <a:pt x="222" y="1"/>
                  <a:pt x="232" y="3"/>
                </a:cubicBezTo>
                <a:cubicBezTo>
                  <a:pt x="242" y="5"/>
                  <a:pt x="252" y="8"/>
                  <a:pt x="261" y="12"/>
                </a:cubicBezTo>
                <a:cubicBezTo>
                  <a:pt x="270" y="16"/>
                  <a:pt x="279" y="20"/>
                  <a:pt x="288" y="26"/>
                </a:cubicBezTo>
                <a:cubicBezTo>
                  <a:pt x="297" y="32"/>
                  <a:pt x="304" y="38"/>
                  <a:pt x="312" y="46"/>
                </a:cubicBezTo>
                <a:cubicBezTo>
                  <a:pt x="312" y="46"/>
                  <a:pt x="312" y="46"/>
                  <a:pt x="312" y="46"/>
                </a:cubicBezTo>
                <a:cubicBezTo>
                  <a:pt x="319" y="53"/>
                  <a:pt x="326" y="61"/>
                  <a:pt x="331" y="69"/>
                </a:cubicBezTo>
                <a:cubicBezTo>
                  <a:pt x="337" y="78"/>
                  <a:pt x="342" y="87"/>
                  <a:pt x="346" y="96"/>
                </a:cubicBezTo>
                <a:cubicBezTo>
                  <a:pt x="350" y="106"/>
                  <a:pt x="353" y="116"/>
                  <a:pt x="355" y="126"/>
                </a:cubicBezTo>
                <a:cubicBezTo>
                  <a:pt x="356" y="136"/>
                  <a:pt x="358" y="146"/>
                  <a:pt x="358" y="156"/>
                </a:cubicBezTo>
                <a:cubicBezTo>
                  <a:pt x="358" y="167"/>
                  <a:pt x="356" y="177"/>
                  <a:pt x="355" y="187"/>
                </a:cubicBezTo>
                <a:cubicBezTo>
                  <a:pt x="353" y="197"/>
                  <a:pt x="350" y="207"/>
                  <a:pt x="346" y="216"/>
                </a:cubicBezTo>
                <a:cubicBezTo>
                  <a:pt x="343" y="222"/>
                  <a:pt x="340" y="228"/>
                  <a:pt x="337" y="234"/>
                </a:cubicBezTo>
                <a:close/>
                <a:moveTo>
                  <a:pt x="151" y="304"/>
                </a:moveTo>
                <a:cubicBezTo>
                  <a:pt x="149" y="304"/>
                  <a:pt x="149" y="304"/>
                  <a:pt x="149" y="304"/>
                </a:cubicBezTo>
                <a:cubicBezTo>
                  <a:pt x="150" y="304"/>
                  <a:pt x="150" y="304"/>
                  <a:pt x="150" y="304"/>
                </a:cubicBezTo>
                <a:cubicBezTo>
                  <a:pt x="151" y="304"/>
                  <a:pt x="151" y="304"/>
                  <a:pt x="151" y="304"/>
                </a:cubicBezTo>
                <a:close/>
                <a:moveTo>
                  <a:pt x="149" y="304"/>
                </a:moveTo>
                <a:cubicBezTo>
                  <a:pt x="149" y="304"/>
                  <a:pt x="149" y="304"/>
                  <a:pt x="149" y="304"/>
                </a:cubicBezTo>
                <a:cubicBezTo>
                  <a:pt x="149" y="304"/>
                  <a:pt x="149" y="304"/>
                  <a:pt x="149" y="304"/>
                </a:cubicBezTo>
                <a:cubicBezTo>
                  <a:pt x="149" y="304"/>
                  <a:pt x="149" y="304"/>
                  <a:pt x="149" y="304"/>
                </a:cubicBezTo>
                <a:cubicBezTo>
                  <a:pt x="149" y="304"/>
                  <a:pt x="149" y="304"/>
                  <a:pt x="149" y="304"/>
                </a:cubicBezTo>
                <a:cubicBezTo>
                  <a:pt x="149" y="304"/>
                  <a:pt x="149" y="304"/>
                  <a:pt x="149" y="304"/>
                </a:cubicBezTo>
                <a:cubicBezTo>
                  <a:pt x="148" y="303"/>
                  <a:pt x="148" y="303"/>
                  <a:pt x="148" y="303"/>
                </a:cubicBezTo>
                <a:cubicBezTo>
                  <a:pt x="148" y="303"/>
                  <a:pt x="148" y="303"/>
                  <a:pt x="148" y="303"/>
                </a:cubicBezTo>
                <a:cubicBezTo>
                  <a:pt x="148" y="303"/>
                  <a:pt x="148" y="303"/>
                  <a:pt x="148" y="303"/>
                </a:cubicBezTo>
                <a:cubicBezTo>
                  <a:pt x="148" y="303"/>
                  <a:pt x="148" y="303"/>
                  <a:pt x="148" y="303"/>
                </a:cubicBezTo>
                <a:cubicBezTo>
                  <a:pt x="148" y="303"/>
                  <a:pt x="148" y="303"/>
                  <a:pt x="148" y="303"/>
                </a:cubicBezTo>
                <a:cubicBezTo>
                  <a:pt x="148" y="303"/>
                  <a:pt x="148" y="303"/>
                  <a:pt x="148" y="303"/>
                </a:cubicBezTo>
                <a:cubicBezTo>
                  <a:pt x="148" y="303"/>
                  <a:pt x="148" y="303"/>
                  <a:pt x="148" y="303"/>
                </a:cubicBezTo>
                <a:cubicBezTo>
                  <a:pt x="148" y="303"/>
                  <a:pt x="148" y="303"/>
                  <a:pt x="148" y="303"/>
                </a:cubicBezTo>
                <a:cubicBezTo>
                  <a:pt x="148" y="303"/>
                  <a:pt x="148" y="303"/>
                  <a:pt x="148" y="303"/>
                </a:cubicBezTo>
                <a:cubicBezTo>
                  <a:pt x="148" y="303"/>
                  <a:pt x="148" y="303"/>
                  <a:pt x="148" y="303"/>
                </a:cubicBezTo>
                <a:cubicBezTo>
                  <a:pt x="148" y="303"/>
                  <a:pt x="148" y="303"/>
                  <a:pt x="148" y="303"/>
                </a:cubicBezTo>
                <a:cubicBezTo>
                  <a:pt x="147" y="303"/>
                  <a:pt x="147" y="303"/>
                  <a:pt x="147" y="303"/>
                </a:cubicBezTo>
                <a:cubicBezTo>
                  <a:pt x="147" y="303"/>
                  <a:pt x="147" y="303"/>
                  <a:pt x="147" y="303"/>
                </a:cubicBezTo>
                <a:cubicBezTo>
                  <a:pt x="147" y="303"/>
                  <a:pt x="147" y="303"/>
                  <a:pt x="147" y="303"/>
                </a:cubicBezTo>
                <a:cubicBezTo>
                  <a:pt x="147" y="303"/>
                  <a:pt x="147" y="303"/>
                  <a:pt x="147" y="303"/>
                </a:cubicBezTo>
                <a:cubicBezTo>
                  <a:pt x="147" y="303"/>
                  <a:pt x="147" y="303"/>
                  <a:pt x="147" y="303"/>
                </a:cubicBezTo>
                <a:cubicBezTo>
                  <a:pt x="147" y="303"/>
                  <a:pt x="147" y="303"/>
                  <a:pt x="147" y="303"/>
                </a:cubicBezTo>
                <a:cubicBezTo>
                  <a:pt x="147" y="303"/>
                  <a:pt x="147" y="303"/>
                  <a:pt x="147" y="303"/>
                </a:cubicBezTo>
                <a:cubicBezTo>
                  <a:pt x="147" y="303"/>
                  <a:pt x="147" y="303"/>
                  <a:pt x="147" y="303"/>
                </a:cubicBezTo>
                <a:cubicBezTo>
                  <a:pt x="147" y="303"/>
                  <a:pt x="147" y="303"/>
                  <a:pt x="147" y="303"/>
                </a:cubicBezTo>
                <a:cubicBezTo>
                  <a:pt x="147" y="303"/>
                  <a:pt x="147" y="303"/>
                  <a:pt x="147" y="303"/>
                </a:cubicBezTo>
                <a:cubicBezTo>
                  <a:pt x="146" y="303"/>
                  <a:pt x="146" y="303"/>
                  <a:pt x="146" y="303"/>
                </a:cubicBezTo>
                <a:cubicBezTo>
                  <a:pt x="146" y="303"/>
                  <a:pt x="146" y="303"/>
                  <a:pt x="146" y="303"/>
                </a:cubicBezTo>
                <a:cubicBezTo>
                  <a:pt x="146" y="303"/>
                  <a:pt x="146" y="303"/>
                  <a:pt x="146" y="303"/>
                </a:cubicBezTo>
                <a:cubicBezTo>
                  <a:pt x="146" y="302"/>
                  <a:pt x="146" y="302"/>
                  <a:pt x="146" y="302"/>
                </a:cubicBezTo>
                <a:cubicBezTo>
                  <a:pt x="146" y="302"/>
                  <a:pt x="146" y="302"/>
                  <a:pt x="146" y="302"/>
                </a:cubicBezTo>
                <a:cubicBezTo>
                  <a:pt x="144" y="302"/>
                  <a:pt x="143" y="301"/>
                  <a:pt x="141" y="301"/>
                </a:cubicBezTo>
                <a:cubicBezTo>
                  <a:pt x="132" y="297"/>
                  <a:pt x="123" y="292"/>
                  <a:pt x="114" y="286"/>
                </a:cubicBezTo>
                <a:cubicBezTo>
                  <a:pt x="106" y="281"/>
                  <a:pt x="98" y="274"/>
                  <a:pt x="91" y="267"/>
                </a:cubicBezTo>
                <a:cubicBezTo>
                  <a:pt x="91" y="267"/>
                  <a:pt x="91" y="267"/>
                  <a:pt x="91" y="267"/>
                </a:cubicBezTo>
                <a:cubicBezTo>
                  <a:pt x="90" y="267"/>
                  <a:pt x="90" y="267"/>
                  <a:pt x="90" y="267"/>
                </a:cubicBezTo>
                <a:cubicBezTo>
                  <a:pt x="90" y="266"/>
                  <a:pt x="90" y="266"/>
                  <a:pt x="90" y="266"/>
                </a:cubicBezTo>
                <a:cubicBezTo>
                  <a:pt x="90" y="266"/>
                  <a:pt x="90" y="266"/>
                  <a:pt x="90" y="266"/>
                </a:cubicBezTo>
                <a:cubicBezTo>
                  <a:pt x="90" y="266"/>
                  <a:pt x="90" y="266"/>
                  <a:pt x="90" y="266"/>
                </a:cubicBezTo>
                <a:cubicBezTo>
                  <a:pt x="90" y="266"/>
                  <a:pt x="90" y="266"/>
                  <a:pt x="90" y="266"/>
                </a:cubicBezTo>
                <a:cubicBezTo>
                  <a:pt x="90" y="266"/>
                  <a:pt x="90" y="266"/>
                  <a:pt x="90" y="266"/>
                </a:cubicBezTo>
                <a:cubicBezTo>
                  <a:pt x="90" y="266"/>
                  <a:pt x="90" y="266"/>
                  <a:pt x="90" y="266"/>
                </a:cubicBezTo>
                <a:cubicBezTo>
                  <a:pt x="89" y="266"/>
                  <a:pt x="89" y="266"/>
                  <a:pt x="89" y="266"/>
                </a:cubicBezTo>
                <a:cubicBezTo>
                  <a:pt x="89" y="266"/>
                  <a:pt x="89" y="266"/>
                  <a:pt x="89" y="266"/>
                </a:cubicBezTo>
                <a:cubicBezTo>
                  <a:pt x="89" y="265"/>
                  <a:pt x="89" y="265"/>
                  <a:pt x="89" y="265"/>
                </a:cubicBezTo>
                <a:cubicBezTo>
                  <a:pt x="89" y="265"/>
                  <a:pt x="89" y="265"/>
                  <a:pt x="89" y="265"/>
                </a:cubicBezTo>
                <a:cubicBezTo>
                  <a:pt x="89" y="265"/>
                  <a:pt x="89" y="265"/>
                  <a:pt x="89" y="265"/>
                </a:cubicBezTo>
                <a:cubicBezTo>
                  <a:pt x="89" y="265"/>
                  <a:pt x="89" y="265"/>
                  <a:pt x="89" y="265"/>
                </a:cubicBezTo>
                <a:cubicBezTo>
                  <a:pt x="89" y="265"/>
                  <a:pt x="89" y="265"/>
                  <a:pt x="89" y="265"/>
                </a:cubicBezTo>
                <a:cubicBezTo>
                  <a:pt x="89" y="265"/>
                  <a:pt x="89" y="265"/>
                  <a:pt x="89" y="265"/>
                </a:cubicBezTo>
                <a:cubicBezTo>
                  <a:pt x="88" y="265"/>
                  <a:pt x="88" y="265"/>
                  <a:pt x="88" y="265"/>
                </a:cubicBezTo>
                <a:cubicBezTo>
                  <a:pt x="88" y="264"/>
                  <a:pt x="88" y="264"/>
                  <a:pt x="88" y="264"/>
                </a:cubicBezTo>
                <a:cubicBezTo>
                  <a:pt x="88" y="264"/>
                  <a:pt x="88" y="264"/>
                  <a:pt x="88" y="264"/>
                </a:cubicBezTo>
                <a:cubicBezTo>
                  <a:pt x="88" y="264"/>
                  <a:pt x="88" y="264"/>
                  <a:pt x="88" y="264"/>
                </a:cubicBezTo>
                <a:cubicBezTo>
                  <a:pt x="88" y="264"/>
                  <a:pt x="88" y="264"/>
                  <a:pt x="88" y="264"/>
                </a:cubicBezTo>
                <a:cubicBezTo>
                  <a:pt x="88" y="264"/>
                  <a:pt x="88" y="264"/>
                  <a:pt x="88" y="264"/>
                </a:cubicBezTo>
                <a:cubicBezTo>
                  <a:pt x="88" y="264"/>
                  <a:pt x="88" y="264"/>
                  <a:pt x="88" y="264"/>
                </a:cubicBezTo>
                <a:cubicBezTo>
                  <a:pt x="88" y="264"/>
                  <a:pt x="88" y="264"/>
                  <a:pt x="88" y="264"/>
                </a:cubicBezTo>
                <a:cubicBezTo>
                  <a:pt x="87" y="264"/>
                  <a:pt x="87" y="264"/>
                  <a:pt x="87" y="264"/>
                </a:cubicBezTo>
                <a:cubicBezTo>
                  <a:pt x="87" y="263"/>
                  <a:pt x="87" y="263"/>
                  <a:pt x="87" y="263"/>
                </a:cubicBezTo>
                <a:cubicBezTo>
                  <a:pt x="87" y="263"/>
                  <a:pt x="87" y="263"/>
                  <a:pt x="87" y="263"/>
                </a:cubicBezTo>
                <a:cubicBezTo>
                  <a:pt x="87" y="263"/>
                  <a:pt x="87" y="263"/>
                  <a:pt x="87" y="263"/>
                </a:cubicBezTo>
                <a:cubicBezTo>
                  <a:pt x="87" y="263"/>
                  <a:pt x="87" y="263"/>
                  <a:pt x="87" y="263"/>
                </a:cubicBezTo>
                <a:cubicBezTo>
                  <a:pt x="86" y="262"/>
                  <a:pt x="86" y="262"/>
                  <a:pt x="86" y="262"/>
                </a:cubicBezTo>
                <a:cubicBezTo>
                  <a:pt x="86" y="262"/>
                  <a:pt x="86" y="262"/>
                  <a:pt x="86" y="262"/>
                </a:cubicBezTo>
                <a:cubicBezTo>
                  <a:pt x="86" y="262"/>
                  <a:pt x="86" y="262"/>
                  <a:pt x="86" y="262"/>
                </a:cubicBezTo>
                <a:cubicBezTo>
                  <a:pt x="82" y="258"/>
                  <a:pt x="78" y="253"/>
                  <a:pt x="75" y="248"/>
                </a:cubicBezTo>
                <a:cubicBezTo>
                  <a:pt x="75" y="248"/>
                  <a:pt x="75" y="248"/>
                  <a:pt x="75" y="248"/>
                </a:cubicBezTo>
                <a:cubicBezTo>
                  <a:pt x="75" y="248"/>
                  <a:pt x="75" y="248"/>
                  <a:pt x="75" y="248"/>
                </a:cubicBezTo>
                <a:cubicBezTo>
                  <a:pt x="75" y="248"/>
                  <a:pt x="75" y="248"/>
                  <a:pt x="75" y="248"/>
                </a:cubicBezTo>
                <a:cubicBezTo>
                  <a:pt x="74" y="248"/>
                  <a:pt x="74" y="248"/>
                  <a:pt x="74" y="248"/>
                </a:cubicBezTo>
                <a:cubicBezTo>
                  <a:pt x="74" y="247"/>
                  <a:pt x="73" y="246"/>
                  <a:pt x="73" y="246"/>
                </a:cubicBezTo>
                <a:cubicBezTo>
                  <a:pt x="73" y="246"/>
                  <a:pt x="73" y="246"/>
                  <a:pt x="73" y="246"/>
                </a:cubicBezTo>
                <a:cubicBezTo>
                  <a:pt x="73" y="245"/>
                  <a:pt x="73" y="245"/>
                  <a:pt x="73" y="245"/>
                </a:cubicBezTo>
                <a:cubicBezTo>
                  <a:pt x="73" y="245"/>
                  <a:pt x="73" y="245"/>
                  <a:pt x="73" y="245"/>
                </a:cubicBezTo>
                <a:cubicBezTo>
                  <a:pt x="73" y="245"/>
                  <a:pt x="73" y="245"/>
                  <a:pt x="73" y="245"/>
                </a:cubicBezTo>
                <a:cubicBezTo>
                  <a:pt x="72" y="245"/>
                  <a:pt x="72" y="245"/>
                  <a:pt x="72" y="245"/>
                </a:cubicBezTo>
                <a:cubicBezTo>
                  <a:pt x="72" y="245"/>
                  <a:pt x="72" y="245"/>
                  <a:pt x="72" y="245"/>
                </a:cubicBezTo>
                <a:cubicBezTo>
                  <a:pt x="72" y="245"/>
                  <a:pt x="72" y="245"/>
                  <a:pt x="72" y="245"/>
                </a:cubicBezTo>
                <a:cubicBezTo>
                  <a:pt x="72" y="245"/>
                  <a:pt x="72" y="245"/>
                  <a:pt x="72" y="245"/>
                </a:cubicBezTo>
                <a:cubicBezTo>
                  <a:pt x="72" y="245"/>
                  <a:pt x="72" y="245"/>
                  <a:pt x="72" y="245"/>
                </a:cubicBezTo>
                <a:cubicBezTo>
                  <a:pt x="72" y="244"/>
                  <a:pt x="72" y="244"/>
                  <a:pt x="72" y="244"/>
                </a:cubicBezTo>
                <a:cubicBezTo>
                  <a:pt x="72" y="244"/>
                  <a:pt x="72" y="244"/>
                  <a:pt x="72" y="244"/>
                </a:cubicBezTo>
                <a:cubicBezTo>
                  <a:pt x="72" y="244"/>
                  <a:pt x="72" y="244"/>
                  <a:pt x="72" y="244"/>
                </a:cubicBezTo>
                <a:cubicBezTo>
                  <a:pt x="72" y="244"/>
                  <a:pt x="72" y="244"/>
                  <a:pt x="72" y="244"/>
                </a:cubicBezTo>
                <a:cubicBezTo>
                  <a:pt x="72" y="244"/>
                  <a:pt x="72" y="244"/>
                  <a:pt x="72" y="244"/>
                </a:cubicBezTo>
                <a:cubicBezTo>
                  <a:pt x="72" y="244"/>
                  <a:pt x="72" y="244"/>
                  <a:pt x="72" y="244"/>
                </a:cubicBezTo>
                <a:cubicBezTo>
                  <a:pt x="72" y="244"/>
                  <a:pt x="72" y="244"/>
                  <a:pt x="72" y="244"/>
                </a:cubicBezTo>
                <a:cubicBezTo>
                  <a:pt x="71" y="244"/>
                  <a:pt x="71" y="244"/>
                  <a:pt x="71" y="244"/>
                </a:cubicBezTo>
                <a:cubicBezTo>
                  <a:pt x="71" y="243"/>
                  <a:pt x="71" y="243"/>
                  <a:pt x="71" y="243"/>
                </a:cubicBezTo>
                <a:cubicBezTo>
                  <a:pt x="71" y="243"/>
                  <a:pt x="71" y="243"/>
                  <a:pt x="71" y="243"/>
                </a:cubicBezTo>
                <a:cubicBezTo>
                  <a:pt x="71" y="243"/>
                  <a:pt x="71" y="243"/>
                  <a:pt x="71" y="243"/>
                </a:cubicBezTo>
                <a:cubicBezTo>
                  <a:pt x="71" y="243"/>
                  <a:pt x="71" y="243"/>
                  <a:pt x="71" y="243"/>
                </a:cubicBezTo>
                <a:cubicBezTo>
                  <a:pt x="71" y="243"/>
                  <a:pt x="71" y="243"/>
                  <a:pt x="71" y="243"/>
                </a:cubicBezTo>
                <a:cubicBezTo>
                  <a:pt x="71" y="243"/>
                  <a:pt x="71" y="243"/>
                  <a:pt x="71" y="243"/>
                </a:cubicBezTo>
                <a:cubicBezTo>
                  <a:pt x="71" y="243"/>
                  <a:pt x="71" y="243"/>
                  <a:pt x="71" y="243"/>
                </a:cubicBezTo>
                <a:cubicBezTo>
                  <a:pt x="71" y="243"/>
                  <a:pt x="71" y="243"/>
                  <a:pt x="71" y="243"/>
                </a:cubicBezTo>
                <a:cubicBezTo>
                  <a:pt x="71" y="242"/>
                  <a:pt x="71" y="242"/>
                  <a:pt x="71" y="242"/>
                </a:cubicBezTo>
                <a:cubicBezTo>
                  <a:pt x="71" y="242"/>
                  <a:pt x="71" y="242"/>
                  <a:pt x="71" y="242"/>
                </a:cubicBezTo>
                <a:cubicBezTo>
                  <a:pt x="70" y="242"/>
                  <a:pt x="70" y="242"/>
                  <a:pt x="70" y="242"/>
                </a:cubicBezTo>
                <a:cubicBezTo>
                  <a:pt x="70" y="242"/>
                  <a:pt x="70" y="242"/>
                  <a:pt x="70" y="242"/>
                </a:cubicBezTo>
                <a:cubicBezTo>
                  <a:pt x="70" y="242"/>
                  <a:pt x="70" y="242"/>
                  <a:pt x="70" y="242"/>
                </a:cubicBezTo>
                <a:cubicBezTo>
                  <a:pt x="70" y="242"/>
                  <a:pt x="70" y="242"/>
                  <a:pt x="70" y="242"/>
                </a:cubicBezTo>
                <a:cubicBezTo>
                  <a:pt x="70" y="242"/>
                  <a:pt x="70" y="242"/>
                  <a:pt x="70" y="242"/>
                </a:cubicBezTo>
                <a:cubicBezTo>
                  <a:pt x="70" y="241"/>
                  <a:pt x="70" y="241"/>
                  <a:pt x="70" y="241"/>
                </a:cubicBezTo>
                <a:cubicBezTo>
                  <a:pt x="70" y="241"/>
                  <a:pt x="70" y="241"/>
                  <a:pt x="70" y="241"/>
                </a:cubicBezTo>
                <a:cubicBezTo>
                  <a:pt x="70" y="241"/>
                  <a:pt x="70" y="241"/>
                  <a:pt x="70" y="241"/>
                </a:cubicBezTo>
                <a:cubicBezTo>
                  <a:pt x="70" y="241"/>
                  <a:pt x="70" y="241"/>
                  <a:pt x="70" y="241"/>
                </a:cubicBezTo>
                <a:cubicBezTo>
                  <a:pt x="15" y="295"/>
                  <a:pt x="15" y="295"/>
                  <a:pt x="15" y="295"/>
                </a:cubicBezTo>
                <a:cubicBezTo>
                  <a:pt x="83" y="295"/>
                  <a:pt x="83" y="295"/>
                  <a:pt x="83" y="295"/>
                </a:cubicBezTo>
                <a:cubicBezTo>
                  <a:pt x="86" y="295"/>
                  <a:pt x="88" y="297"/>
                  <a:pt x="88" y="300"/>
                </a:cubicBezTo>
                <a:cubicBezTo>
                  <a:pt x="88" y="368"/>
                  <a:pt x="88" y="368"/>
                  <a:pt x="88" y="368"/>
                </a:cubicBezTo>
                <a:cubicBezTo>
                  <a:pt x="151" y="304"/>
                  <a:pt x="151" y="304"/>
                  <a:pt x="151" y="304"/>
                </a:cubicBezTo>
                <a:cubicBezTo>
                  <a:pt x="149" y="304"/>
                  <a:pt x="149" y="304"/>
                  <a:pt x="149" y="304"/>
                </a:cubicBezTo>
                <a:close/>
                <a:moveTo>
                  <a:pt x="145" y="292"/>
                </a:moveTo>
                <a:cubicBezTo>
                  <a:pt x="146" y="293"/>
                  <a:pt x="148" y="294"/>
                  <a:pt x="149" y="294"/>
                </a:cubicBezTo>
                <a:cubicBezTo>
                  <a:pt x="150" y="294"/>
                  <a:pt x="150" y="294"/>
                  <a:pt x="150" y="294"/>
                </a:cubicBezTo>
                <a:cubicBezTo>
                  <a:pt x="150" y="294"/>
                  <a:pt x="150" y="294"/>
                  <a:pt x="150" y="294"/>
                </a:cubicBezTo>
                <a:cubicBezTo>
                  <a:pt x="150" y="294"/>
                  <a:pt x="150" y="294"/>
                  <a:pt x="150" y="294"/>
                </a:cubicBezTo>
                <a:cubicBezTo>
                  <a:pt x="150" y="294"/>
                  <a:pt x="150" y="294"/>
                  <a:pt x="150" y="294"/>
                </a:cubicBezTo>
                <a:cubicBezTo>
                  <a:pt x="150" y="294"/>
                  <a:pt x="150" y="294"/>
                  <a:pt x="150" y="294"/>
                </a:cubicBezTo>
                <a:cubicBezTo>
                  <a:pt x="150" y="295"/>
                  <a:pt x="150" y="295"/>
                  <a:pt x="150" y="295"/>
                </a:cubicBezTo>
                <a:cubicBezTo>
                  <a:pt x="151" y="295"/>
                  <a:pt x="151" y="295"/>
                  <a:pt x="151" y="295"/>
                </a:cubicBezTo>
                <a:cubicBezTo>
                  <a:pt x="151" y="295"/>
                  <a:pt x="151" y="295"/>
                  <a:pt x="151" y="295"/>
                </a:cubicBezTo>
                <a:cubicBezTo>
                  <a:pt x="151" y="295"/>
                  <a:pt x="151" y="295"/>
                  <a:pt x="151" y="295"/>
                </a:cubicBezTo>
                <a:cubicBezTo>
                  <a:pt x="151" y="295"/>
                  <a:pt x="151" y="295"/>
                  <a:pt x="151" y="295"/>
                </a:cubicBezTo>
                <a:cubicBezTo>
                  <a:pt x="151" y="295"/>
                  <a:pt x="151" y="295"/>
                  <a:pt x="151" y="295"/>
                </a:cubicBezTo>
                <a:cubicBezTo>
                  <a:pt x="151" y="295"/>
                  <a:pt x="151" y="295"/>
                  <a:pt x="151" y="295"/>
                </a:cubicBezTo>
                <a:cubicBezTo>
                  <a:pt x="151" y="295"/>
                  <a:pt x="151" y="295"/>
                  <a:pt x="151" y="295"/>
                </a:cubicBezTo>
                <a:cubicBezTo>
                  <a:pt x="151" y="295"/>
                  <a:pt x="151" y="295"/>
                  <a:pt x="151" y="295"/>
                </a:cubicBezTo>
                <a:cubicBezTo>
                  <a:pt x="151" y="295"/>
                  <a:pt x="151" y="295"/>
                  <a:pt x="151" y="295"/>
                </a:cubicBezTo>
                <a:cubicBezTo>
                  <a:pt x="151" y="295"/>
                  <a:pt x="151" y="295"/>
                  <a:pt x="151" y="295"/>
                </a:cubicBezTo>
                <a:cubicBezTo>
                  <a:pt x="151" y="295"/>
                  <a:pt x="151" y="295"/>
                  <a:pt x="151" y="295"/>
                </a:cubicBezTo>
                <a:cubicBezTo>
                  <a:pt x="152" y="295"/>
                  <a:pt x="152" y="295"/>
                  <a:pt x="152" y="295"/>
                </a:cubicBezTo>
                <a:cubicBezTo>
                  <a:pt x="152" y="295"/>
                  <a:pt x="152" y="295"/>
                  <a:pt x="152" y="295"/>
                </a:cubicBezTo>
                <a:cubicBezTo>
                  <a:pt x="152" y="295"/>
                  <a:pt x="152" y="295"/>
                  <a:pt x="152" y="295"/>
                </a:cubicBezTo>
                <a:cubicBezTo>
                  <a:pt x="152" y="295"/>
                  <a:pt x="152" y="295"/>
                  <a:pt x="152" y="295"/>
                </a:cubicBezTo>
                <a:cubicBezTo>
                  <a:pt x="152" y="295"/>
                  <a:pt x="152" y="295"/>
                  <a:pt x="152" y="295"/>
                </a:cubicBezTo>
                <a:cubicBezTo>
                  <a:pt x="152" y="295"/>
                  <a:pt x="152" y="295"/>
                  <a:pt x="152" y="295"/>
                </a:cubicBezTo>
                <a:cubicBezTo>
                  <a:pt x="152" y="295"/>
                  <a:pt x="152" y="295"/>
                  <a:pt x="152" y="295"/>
                </a:cubicBezTo>
                <a:cubicBezTo>
                  <a:pt x="152" y="295"/>
                  <a:pt x="152" y="295"/>
                  <a:pt x="152" y="295"/>
                </a:cubicBezTo>
                <a:cubicBezTo>
                  <a:pt x="152" y="295"/>
                  <a:pt x="152" y="295"/>
                  <a:pt x="152" y="295"/>
                </a:cubicBezTo>
                <a:cubicBezTo>
                  <a:pt x="152" y="295"/>
                  <a:pt x="152" y="295"/>
                  <a:pt x="152" y="295"/>
                </a:cubicBezTo>
                <a:cubicBezTo>
                  <a:pt x="153" y="295"/>
                  <a:pt x="153" y="295"/>
                  <a:pt x="153" y="295"/>
                </a:cubicBezTo>
                <a:cubicBezTo>
                  <a:pt x="153" y="295"/>
                  <a:pt x="153" y="295"/>
                  <a:pt x="153" y="295"/>
                </a:cubicBezTo>
                <a:cubicBezTo>
                  <a:pt x="153" y="296"/>
                  <a:pt x="153" y="296"/>
                  <a:pt x="153" y="296"/>
                </a:cubicBezTo>
                <a:cubicBezTo>
                  <a:pt x="153" y="296"/>
                  <a:pt x="153" y="296"/>
                  <a:pt x="153" y="296"/>
                </a:cubicBezTo>
                <a:cubicBezTo>
                  <a:pt x="153" y="296"/>
                  <a:pt x="153" y="296"/>
                  <a:pt x="153" y="296"/>
                </a:cubicBezTo>
                <a:cubicBezTo>
                  <a:pt x="153" y="296"/>
                  <a:pt x="153" y="296"/>
                  <a:pt x="153" y="296"/>
                </a:cubicBezTo>
                <a:cubicBezTo>
                  <a:pt x="153" y="296"/>
                  <a:pt x="153" y="296"/>
                  <a:pt x="153" y="296"/>
                </a:cubicBezTo>
                <a:cubicBezTo>
                  <a:pt x="153" y="296"/>
                  <a:pt x="153" y="296"/>
                  <a:pt x="153" y="296"/>
                </a:cubicBezTo>
                <a:cubicBezTo>
                  <a:pt x="153" y="296"/>
                  <a:pt x="153" y="296"/>
                  <a:pt x="153" y="296"/>
                </a:cubicBezTo>
                <a:cubicBezTo>
                  <a:pt x="153" y="296"/>
                  <a:pt x="153" y="296"/>
                  <a:pt x="153" y="296"/>
                </a:cubicBezTo>
                <a:cubicBezTo>
                  <a:pt x="154" y="296"/>
                  <a:pt x="154" y="296"/>
                  <a:pt x="154" y="296"/>
                </a:cubicBezTo>
                <a:cubicBezTo>
                  <a:pt x="154" y="296"/>
                  <a:pt x="154" y="296"/>
                  <a:pt x="154" y="296"/>
                </a:cubicBezTo>
                <a:cubicBezTo>
                  <a:pt x="154" y="296"/>
                  <a:pt x="154" y="296"/>
                  <a:pt x="154" y="296"/>
                </a:cubicBezTo>
                <a:cubicBezTo>
                  <a:pt x="154" y="296"/>
                  <a:pt x="154" y="296"/>
                  <a:pt x="154" y="296"/>
                </a:cubicBezTo>
                <a:cubicBezTo>
                  <a:pt x="154" y="296"/>
                  <a:pt x="154" y="296"/>
                  <a:pt x="154" y="296"/>
                </a:cubicBezTo>
                <a:cubicBezTo>
                  <a:pt x="154" y="296"/>
                  <a:pt x="154" y="296"/>
                  <a:pt x="154" y="296"/>
                </a:cubicBezTo>
                <a:cubicBezTo>
                  <a:pt x="154" y="296"/>
                  <a:pt x="154" y="296"/>
                  <a:pt x="154" y="296"/>
                </a:cubicBezTo>
                <a:cubicBezTo>
                  <a:pt x="154" y="296"/>
                  <a:pt x="154" y="296"/>
                  <a:pt x="154" y="296"/>
                </a:cubicBezTo>
                <a:cubicBezTo>
                  <a:pt x="154" y="296"/>
                  <a:pt x="154" y="296"/>
                  <a:pt x="154" y="296"/>
                </a:cubicBezTo>
                <a:cubicBezTo>
                  <a:pt x="154" y="296"/>
                  <a:pt x="154" y="296"/>
                  <a:pt x="154" y="296"/>
                </a:cubicBezTo>
                <a:cubicBezTo>
                  <a:pt x="154" y="296"/>
                  <a:pt x="154" y="296"/>
                  <a:pt x="154" y="296"/>
                </a:cubicBezTo>
                <a:cubicBezTo>
                  <a:pt x="155" y="296"/>
                  <a:pt x="155" y="296"/>
                  <a:pt x="155" y="296"/>
                </a:cubicBezTo>
                <a:cubicBezTo>
                  <a:pt x="155" y="296"/>
                  <a:pt x="155" y="296"/>
                  <a:pt x="155" y="296"/>
                </a:cubicBezTo>
                <a:cubicBezTo>
                  <a:pt x="155" y="296"/>
                  <a:pt x="155" y="296"/>
                  <a:pt x="155" y="296"/>
                </a:cubicBezTo>
                <a:cubicBezTo>
                  <a:pt x="155" y="296"/>
                  <a:pt x="155" y="296"/>
                  <a:pt x="155" y="296"/>
                </a:cubicBezTo>
                <a:cubicBezTo>
                  <a:pt x="155" y="296"/>
                  <a:pt x="155" y="296"/>
                  <a:pt x="155" y="296"/>
                </a:cubicBezTo>
                <a:cubicBezTo>
                  <a:pt x="155" y="296"/>
                  <a:pt x="155" y="296"/>
                  <a:pt x="155" y="296"/>
                </a:cubicBezTo>
                <a:cubicBezTo>
                  <a:pt x="155" y="296"/>
                  <a:pt x="155" y="296"/>
                  <a:pt x="155" y="296"/>
                </a:cubicBezTo>
                <a:cubicBezTo>
                  <a:pt x="155" y="296"/>
                  <a:pt x="155" y="296"/>
                  <a:pt x="155" y="296"/>
                </a:cubicBezTo>
                <a:cubicBezTo>
                  <a:pt x="156" y="296"/>
                  <a:pt x="156" y="296"/>
                  <a:pt x="156" y="296"/>
                </a:cubicBezTo>
                <a:cubicBezTo>
                  <a:pt x="156" y="296"/>
                  <a:pt x="156" y="296"/>
                  <a:pt x="156" y="296"/>
                </a:cubicBezTo>
                <a:cubicBezTo>
                  <a:pt x="157" y="297"/>
                  <a:pt x="159" y="297"/>
                  <a:pt x="160" y="298"/>
                </a:cubicBezTo>
                <a:cubicBezTo>
                  <a:pt x="161" y="298"/>
                  <a:pt x="161" y="298"/>
                  <a:pt x="161" y="298"/>
                </a:cubicBezTo>
                <a:cubicBezTo>
                  <a:pt x="161" y="298"/>
                  <a:pt x="161" y="298"/>
                  <a:pt x="161" y="298"/>
                </a:cubicBezTo>
                <a:cubicBezTo>
                  <a:pt x="161" y="298"/>
                  <a:pt x="161" y="298"/>
                  <a:pt x="161" y="298"/>
                </a:cubicBezTo>
                <a:cubicBezTo>
                  <a:pt x="165" y="299"/>
                  <a:pt x="168" y="300"/>
                  <a:pt x="172" y="301"/>
                </a:cubicBezTo>
                <a:cubicBezTo>
                  <a:pt x="182" y="303"/>
                  <a:pt x="191" y="304"/>
                  <a:pt x="201" y="304"/>
                </a:cubicBezTo>
                <a:cubicBezTo>
                  <a:pt x="215" y="304"/>
                  <a:pt x="228" y="302"/>
                  <a:pt x="240" y="298"/>
                </a:cubicBezTo>
                <a:cubicBezTo>
                  <a:pt x="240" y="298"/>
                  <a:pt x="240" y="298"/>
                  <a:pt x="241" y="298"/>
                </a:cubicBezTo>
                <a:cubicBezTo>
                  <a:pt x="241" y="298"/>
                  <a:pt x="241" y="298"/>
                  <a:pt x="241" y="298"/>
                </a:cubicBezTo>
                <a:cubicBezTo>
                  <a:pt x="241" y="298"/>
                  <a:pt x="241" y="298"/>
                  <a:pt x="241" y="298"/>
                </a:cubicBezTo>
                <a:cubicBezTo>
                  <a:pt x="242" y="298"/>
                  <a:pt x="242" y="298"/>
                  <a:pt x="242" y="298"/>
                </a:cubicBezTo>
                <a:cubicBezTo>
                  <a:pt x="242" y="298"/>
                  <a:pt x="242" y="298"/>
                  <a:pt x="242" y="298"/>
                </a:cubicBezTo>
                <a:cubicBezTo>
                  <a:pt x="242" y="298"/>
                  <a:pt x="242" y="298"/>
                  <a:pt x="242" y="298"/>
                </a:cubicBezTo>
                <a:cubicBezTo>
                  <a:pt x="242" y="298"/>
                  <a:pt x="242" y="298"/>
                  <a:pt x="242" y="298"/>
                </a:cubicBezTo>
                <a:cubicBezTo>
                  <a:pt x="243" y="298"/>
                  <a:pt x="243" y="298"/>
                  <a:pt x="243" y="298"/>
                </a:cubicBezTo>
                <a:cubicBezTo>
                  <a:pt x="244" y="297"/>
                  <a:pt x="244" y="297"/>
                  <a:pt x="244" y="297"/>
                </a:cubicBezTo>
                <a:cubicBezTo>
                  <a:pt x="244" y="297"/>
                  <a:pt x="244" y="297"/>
                  <a:pt x="244" y="297"/>
                </a:cubicBezTo>
                <a:cubicBezTo>
                  <a:pt x="244" y="297"/>
                  <a:pt x="244" y="297"/>
                  <a:pt x="244" y="297"/>
                </a:cubicBezTo>
                <a:cubicBezTo>
                  <a:pt x="245" y="297"/>
                  <a:pt x="245" y="297"/>
                  <a:pt x="245" y="297"/>
                </a:cubicBezTo>
                <a:cubicBezTo>
                  <a:pt x="255" y="294"/>
                  <a:pt x="265" y="289"/>
                  <a:pt x="275" y="284"/>
                </a:cubicBezTo>
                <a:cubicBezTo>
                  <a:pt x="275" y="284"/>
                  <a:pt x="275" y="284"/>
                  <a:pt x="275" y="284"/>
                </a:cubicBezTo>
                <a:cubicBezTo>
                  <a:pt x="276" y="283"/>
                  <a:pt x="276" y="283"/>
                  <a:pt x="276" y="283"/>
                </a:cubicBezTo>
                <a:cubicBezTo>
                  <a:pt x="276" y="283"/>
                  <a:pt x="276" y="283"/>
                  <a:pt x="276" y="283"/>
                </a:cubicBezTo>
                <a:cubicBezTo>
                  <a:pt x="276" y="283"/>
                  <a:pt x="276" y="283"/>
                  <a:pt x="276" y="283"/>
                </a:cubicBezTo>
                <a:cubicBezTo>
                  <a:pt x="278" y="282"/>
                  <a:pt x="278" y="282"/>
                  <a:pt x="278" y="282"/>
                </a:cubicBezTo>
                <a:cubicBezTo>
                  <a:pt x="279" y="282"/>
                  <a:pt x="279" y="282"/>
                  <a:pt x="279" y="282"/>
                </a:cubicBezTo>
                <a:cubicBezTo>
                  <a:pt x="279" y="281"/>
                  <a:pt x="279" y="281"/>
                  <a:pt x="279" y="281"/>
                </a:cubicBezTo>
                <a:cubicBezTo>
                  <a:pt x="279" y="281"/>
                  <a:pt x="279" y="281"/>
                  <a:pt x="279" y="281"/>
                </a:cubicBezTo>
                <a:cubicBezTo>
                  <a:pt x="279" y="281"/>
                  <a:pt x="279" y="281"/>
                  <a:pt x="279" y="281"/>
                </a:cubicBezTo>
                <a:cubicBezTo>
                  <a:pt x="280" y="281"/>
                  <a:pt x="280" y="281"/>
                  <a:pt x="280" y="281"/>
                </a:cubicBezTo>
                <a:cubicBezTo>
                  <a:pt x="280" y="281"/>
                  <a:pt x="280" y="281"/>
                  <a:pt x="280" y="281"/>
                </a:cubicBezTo>
                <a:cubicBezTo>
                  <a:pt x="280" y="281"/>
                  <a:pt x="280" y="281"/>
                  <a:pt x="280" y="281"/>
                </a:cubicBezTo>
                <a:cubicBezTo>
                  <a:pt x="281" y="280"/>
                  <a:pt x="281" y="280"/>
                  <a:pt x="281" y="280"/>
                </a:cubicBezTo>
                <a:cubicBezTo>
                  <a:pt x="281" y="280"/>
                  <a:pt x="281" y="280"/>
                  <a:pt x="281" y="280"/>
                </a:cubicBezTo>
                <a:cubicBezTo>
                  <a:pt x="281" y="280"/>
                  <a:pt x="281" y="280"/>
                  <a:pt x="281" y="280"/>
                </a:cubicBezTo>
                <a:cubicBezTo>
                  <a:pt x="282" y="280"/>
                  <a:pt x="282" y="280"/>
                  <a:pt x="282" y="280"/>
                </a:cubicBezTo>
                <a:cubicBezTo>
                  <a:pt x="282" y="280"/>
                  <a:pt x="282" y="280"/>
                  <a:pt x="282" y="280"/>
                </a:cubicBezTo>
                <a:cubicBezTo>
                  <a:pt x="282" y="279"/>
                  <a:pt x="282" y="279"/>
                  <a:pt x="282" y="279"/>
                </a:cubicBezTo>
                <a:cubicBezTo>
                  <a:pt x="282" y="279"/>
                  <a:pt x="282" y="279"/>
                  <a:pt x="282" y="279"/>
                </a:cubicBezTo>
                <a:cubicBezTo>
                  <a:pt x="283" y="279"/>
                  <a:pt x="283" y="279"/>
                  <a:pt x="283" y="279"/>
                </a:cubicBezTo>
                <a:cubicBezTo>
                  <a:pt x="283" y="279"/>
                  <a:pt x="283" y="279"/>
                  <a:pt x="283" y="279"/>
                </a:cubicBezTo>
                <a:cubicBezTo>
                  <a:pt x="283" y="279"/>
                  <a:pt x="283" y="279"/>
                  <a:pt x="283" y="279"/>
                </a:cubicBezTo>
                <a:cubicBezTo>
                  <a:pt x="284" y="278"/>
                  <a:pt x="284" y="278"/>
                  <a:pt x="284" y="278"/>
                </a:cubicBezTo>
                <a:cubicBezTo>
                  <a:pt x="284" y="278"/>
                  <a:pt x="284" y="278"/>
                  <a:pt x="284" y="278"/>
                </a:cubicBezTo>
                <a:cubicBezTo>
                  <a:pt x="284" y="278"/>
                  <a:pt x="284" y="278"/>
                  <a:pt x="284" y="278"/>
                </a:cubicBezTo>
                <a:cubicBezTo>
                  <a:pt x="285" y="278"/>
                  <a:pt x="285" y="278"/>
                  <a:pt x="285" y="278"/>
                </a:cubicBezTo>
                <a:cubicBezTo>
                  <a:pt x="285" y="278"/>
                  <a:pt x="285" y="278"/>
                  <a:pt x="285" y="278"/>
                </a:cubicBezTo>
                <a:cubicBezTo>
                  <a:pt x="285" y="277"/>
                  <a:pt x="285" y="277"/>
                  <a:pt x="285" y="277"/>
                </a:cubicBezTo>
                <a:cubicBezTo>
                  <a:pt x="285" y="277"/>
                  <a:pt x="285" y="277"/>
                  <a:pt x="285" y="277"/>
                </a:cubicBezTo>
                <a:cubicBezTo>
                  <a:pt x="286" y="277"/>
                  <a:pt x="286" y="277"/>
                  <a:pt x="286" y="277"/>
                </a:cubicBezTo>
                <a:cubicBezTo>
                  <a:pt x="286" y="277"/>
                  <a:pt x="286" y="277"/>
                  <a:pt x="286" y="277"/>
                </a:cubicBezTo>
                <a:cubicBezTo>
                  <a:pt x="286" y="277"/>
                  <a:pt x="286" y="277"/>
                  <a:pt x="286" y="277"/>
                </a:cubicBezTo>
                <a:cubicBezTo>
                  <a:pt x="287" y="276"/>
                  <a:pt x="287" y="276"/>
                  <a:pt x="287" y="276"/>
                </a:cubicBezTo>
                <a:cubicBezTo>
                  <a:pt x="287" y="276"/>
                  <a:pt x="287" y="276"/>
                  <a:pt x="287" y="276"/>
                </a:cubicBezTo>
                <a:cubicBezTo>
                  <a:pt x="287" y="276"/>
                  <a:pt x="287" y="276"/>
                  <a:pt x="287" y="276"/>
                </a:cubicBezTo>
                <a:cubicBezTo>
                  <a:pt x="288" y="276"/>
                  <a:pt x="288" y="276"/>
                  <a:pt x="288" y="276"/>
                </a:cubicBezTo>
                <a:cubicBezTo>
                  <a:pt x="288" y="276"/>
                  <a:pt x="288" y="276"/>
                  <a:pt x="288" y="276"/>
                </a:cubicBezTo>
                <a:cubicBezTo>
                  <a:pt x="288" y="275"/>
                  <a:pt x="288" y="275"/>
                  <a:pt x="288" y="275"/>
                </a:cubicBezTo>
                <a:cubicBezTo>
                  <a:pt x="288" y="275"/>
                  <a:pt x="288" y="275"/>
                  <a:pt x="288" y="275"/>
                </a:cubicBezTo>
                <a:cubicBezTo>
                  <a:pt x="289" y="275"/>
                  <a:pt x="289" y="275"/>
                  <a:pt x="289" y="275"/>
                </a:cubicBezTo>
                <a:cubicBezTo>
                  <a:pt x="289" y="275"/>
                  <a:pt x="289" y="275"/>
                  <a:pt x="289" y="275"/>
                </a:cubicBezTo>
                <a:cubicBezTo>
                  <a:pt x="289" y="274"/>
                  <a:pt x="289" y="274"/>
                  <a:pt x="289" y="274"/>
                </a:cubicBezTo>
                <a:cubicBezTo>
                  <a:pt x="290" y="274"/>
                  <a:pt x="290" y="274"/>
                  <a:pt x="290" y="274"/>
                </a:cubicBezTo>
                <a:cubicBezTo>
                  <a:pt x="290" y="274"/>
                  <a:pt x="290" y="274"/>
                  <a:pt x="290" y="274"/>
                </a:cubicBezTo>
                <a:cubicBezTo>
                  <a:pt x="290" y="274"/>
                  <a:pt x="290" y="274"/>
                  <a:pt x="290" y="274"/>
                </a:cubicBezTo>
                <a:cubicBezTo>
                  <a:pt x="290" y="274"/>
                  <a:pt x="290" y="274"/>
                  <a:pt x="290" y="274"/>
                </a:cubicBezTo>
                <a:cubicBezTo>
                  <a:pt x="291" y="273"/>
                  <a:pt x="291" y="273"/>
                  <a:pt x="291" y="273"/>
                </a:cubicBezTo>
                <a:cubicBezTo>
                  <a:pt x="291" y="273"/>
                  <a:pt x="291" y="273"/>
                  <a:pt x="291" y="273"/>
                </a:cubicBezTo>
                <a:cubicBezTo>
                  <a:pt x="291" y="273"/>
                  <a:pt x="291" y="273"/>
                  <a:pt x="291" y="273"/>
                </a:cubicBezTo>
                <a:cubicBezTo>
                  <a:pt x="292" y="272"/>
                  <a:pt x="292" y="272"/>
                  <a:pt x="292" y="272"/>
                </a:cubicBezTo>
                <a:cubicBezTo>
                  <a:pt x="292" y="272"/>
                  <a:pt x="292" y="272"/>
                  <a:pt x="292" y="272"/>
                </a:cubicBezTo>
                <a:cubicBezTo>
                  <a:pt x="292" y="272"/>
                  <a:pt x="292" y="272"/>
                  <a:pt x="292" y="272"/>
                </a:cubicBezTo>
                <a:cubicBezTo>
                  <a:pt x="293" y="272"/>
                  <a:pt x="293" y="272"/>
                  <a:pt x="293" y="272"/>
                </a:cubicBezTo>
                <a:cubicBezTo>
                  <a:pt x="293" y="272"/>
                  <a:pt x="293" y="272"/>
                  <a:pt x="293" y="272"/>
                </a:cubicBezTo>
                <a:cubicBezTo>
                  <a:pt x="293" y="271"/>
                  <a:pt x="293" y="271"/>
                  <a:pt x="293" y="271"/>
                </a:cubicBezTo>
                <a:cubicBezTo>
                  <a:pt x="293" y="271"/>
                  <a:pt x="293" y="271"/>
                  <a:pt x="293" y="271"/>
                </a:cubicBezTo>
                <a:cubicBezTo>
                  <a:pt x="294" y="271"/>
                  <a:pt x="294" y="271"/>
                  <a:pt x="294" y="271"/>
                </a:cubicBezTo>
                <a:cubicBezTo>
                  <a:pt x="294" y="271"/>
                  <a:pt x="294" y="271"/>
                  <a:pt x="294" y="271"/>
                </a:cubicBezTo>
                <a:cubicBezTo>
                  <a:pt x="294" y="270"/>
                  <a:pt x="294" y="270"/>
                  <a:pt x="294" y="270"/>
                </a:cubicBezTo>
                <a:cubicBezTo>
                  <a:pt x="295" y="270"/>
                  <a:pt x="295" y="270"/>
                  <a:pt x="295" y="270"/>
                </a:cubicBezTo>
                <a:cubicBezTo>
                  <a:pt x="295" y="270"/>
                  <a:pt x="295" y="270"/>
                  <a:pt x="295" y="270"/>
                </a:cubicBezTo>
                <a:cubicBezTo>
                  <a:pt x="295" y="270"/>
                  <a:pt x="295" y="270"/>
                  <a:pt x="295" y="270"/>
                </a:cubicBezTo>
                <a:cubicBezTo>
                  <a:pt x="296" y="269"/>
                  <a:pt x="296" y="269"/>
                  <a:pt x="296" y="269"/>
                </a:cubicBezTo>
                <a:cubicBezTo>
                  <a:pt x="296" y="269"/>
                  <a:pt x="296" y="269"/>
                  <a:pt x="296" y="269"/>
                </a:cubicBezTo>
                <a:cubicBezTo>
                  <a:pt x="296" y="269"/>
                  <a:pt x="296" y="269"/>
                  <a:pt x="296" y="269"/>
                </a:cubicBezTo>
                <a:cubicBezTo>
                  <a:pt x="297" y="269"/>
                  <a:pt x="297" y="269"/>
                  <a:pt x="297" y="269"/>
                </a:cubicBezTo>
                <a:cubicBezTo>
                  <a:pt x="297" y="268"/>
                  <a:pt x="297" y="268"/>
                  <a:pt x="297" y="268"/>
                </a:cubicBezTo>
                <a:cubicBezTo>
                  <a:pt x="297" y="268"/>
                  <a:pt x="297" y="268"/>
                  <a:pt x="297" y="268"/>
                </a:cubicBezTo>
                <a:cubicBezTo>
                  <a:pt x="297" y="268"/>
                  <a:pt x="297" y="268"/>
                  <a:pt x="297" y="268"/>
                </a:cubicBezTo>
                <a:cubicBezTo>
                  <a:pt x="298" y="268"/>
                  <a:pt x="298" y="268"/>
                  <a:pt x="298" y="268"/>
                </a:cubicBezTo>
                <a:cubicBezTo>
                  <a:pt x="298" y="267"/>
                  <a:pt x="298" y="267"/>
                  <a:pt x="298" y="267"/>
                </a:cubicBezTo>
                <a:cubicBezTo>
                  <a:pt x="298" y="267"/>
                  <a:pt x="298" y="267"/>
                  <a:pt x="298" y="267"/>
                </a:cubicBezTo>
                <a:cubicBezTo>
                  <a:pt x="298" y="267"/>
                  <a:pt x="298" y="267"/>
                  <a:pt x="298" y="267"/>
                </a:cubicBezTo>
                <a:cubicBezTo>
                  <a:pt x="299" y="267"/>
                  <a:pt x="299" y="267"/>
                  <a:pt x="299" y="267"/>
                </a:cubicBezTo>
                <a:cubicBezTo>
                  <a:pt x="299" y="266"/>
                  <a:pt x="299" y="266"/>
                  <a:pt x="299" y="266"/>
                </a:cubicBezTo>
                <a:cubicBezTo>
                  <a:pt x="299" y="266"/>
                  <a:pt x="299" y="266"/>
                  <a:pt x="299" y="266"/>
                </a:cubicBezTo>
                <a:cubicBezTo>
                  <a:pt x="300" y="266"/>
                  <a:pt x="300" y="266"/>
                  <a:pt x="300" y="266"/>
                </a:cubicBezTo>
                <a:cubicBezTo>
                  <a:pt x="300" y="265"/>
                  <a:pt x="300" y="265"/>
                  <a:pt x="300" y="265"/>
                </a:cubicBezTo>
                <a:cubicBezTo>
                  <a:pt x="300" y="265"/>
                  <a:pt x="300" y="265"/>
                  <a:pt x="300" y="265"/>
                </a:cubicBezTo>
                <a:cubicBezTo>
                  <a:pt x="301" y="265"/>
                  <a:pt x="301" y="265"/>
                  <a:pt x="301" y="265"/>
                </a:cubicBezTo>
                <a:cubicBezTo>
                  <a:pt x="301" y="265"/>
                  <a:pt x="301" y="265"/>
                  <a:pt x="301" y="265"/>
                </a:cubicBezTo>
                <a:cubicBezTo>
                  <a:pt x="301" y="265"/>
                  <a:pt x="301" y="265"/>
                  <a:pt x="301" y="265"/>
                </a:cubicBezTo>
                <a:cubicBezTo>
                  <a:pt x="301" y="264"/>
                  <a:pt x="301" y="264"/>
                  <a:pt x="301" y="264"/>
                </a:cubicBezTo>
                <a:cubicBezTo>
                  <a:pt x="301" y="264"/>
                  <a:pt x="301" y="264"/>
                  <a:pt x="301" y="264"/>
                </a:cubicBezTo>
                <a:cubicBezTo>
                  <a:pt x="302" y="264"/>
                  <a:pt x="302" y="264"/>
                  <a:pt x="302" y="264"/>
                </a:cubicBezTo>
                <a:cubicBezTo>
                  <a:pt x="302" y="264"/>
                  <a:pt x="302" y="264"/>
                  <a:pt x="302" y="264"/>
                </a:cubicBezTo>
                <a:cubicBezTo>
                  <a:pt x="302" y="263"/>
                  <a:pt x="302" y="263"/>
                  <a:pt x="302" y="263"/>
                </a:cubicBezTo>
                <a:cubicBezTo>
                  <a:pt x="303" y="263"/>
                  <a:pt x="303" y="263"/>
                  <a:pt x="303" y="263"/>
                </a:cubicBezTo>
                <a:cubicBezTo>
                  <a:pt x="303" y="263"/>
                  <a:pt x="303" y="263"/>
                  <a:pt x="303" y="263"/>
                </a:cubicBezTo>
                <a:cubicBezTo>
                  <a:pt x="303" y="263"/>
                  <a:pt x="303" y="263"/>
                  <a:pt x="303" y="263"/>
                </a:cubicBezTo>
                <a:cubicBezTo>
                  <a:pt x="303" y="262"/>
                  <a:pt x="303" y="262"/>
                  <a:pt x="303" y="262"/>
                </a:cubicBezTo>
                <a:cubicBezTo>
                  <a:pt x="304" y="262"/>
                  <a:pt x="304" y="262"/>
                  <a:pt x="304" y="262"/>
                </a:cubicBezTo>
                <a:cubicBezTo>
                  <a:pt x="304" y="262"/>
                  <a:pt x="304" y="262"/>
                  <a:pt x="304" y="262"/>
                </a:cubicBezTo>
                <a:cubicBezTo>
                  <a:pt x="304" y="262"/>
                  <a:pt x="304" y="262"/>
                  <a:pt x="304" y="262"/>
                </a:cubicBezTo>
                <a:cubicBezTo>
                  <a:pt x="304" y="261"/>
                  <a:pt x="304" y="261"/>
                  <a:pt x="304" y="261"/>
                </a:cubicBezTo>
                <a:cubicBezTo>
                  <a:pt x="305" y="261"/>
                  <a:pt x="305" y="261"/>
                  <a:pt x="305" y="261"/>
                </a:cubicBezTo>
                <a:cubicBezTo>
                  <a:pt x="305" y="261"/>
                  <a:pt x="305" y="261"/>
                  <a:pt x="305" y="261"/>
                </a:cubicBezTo>
                <a:cubicBezTo>
                  <a:pt x="305" y="260"/>
                  <a:pt x="305" y="260"/>
                  <a:pt x="305" y="260"/>
                </a:cubicBezTo>
                <a:cubicBezTo>
                  <a:pt x="310" y="256"/>
                  <a:pt x="313" y="252"/>
                  <a:pt x="317" y="247"/>
                </a:cubicBezTo>
                <a:cubicBezTo>
                  <a:pt x="321" y="243"/>
                  <a:pt x="324" y="238"/>
                  <a:pt x="327" y="233"/>
                </a:cubicBezTo>
                <a:cubicBezTo>
                  <a:pt x="327" y="233"/>
                  <a:pt x="327" y="233"/>
                  <a:pt x="327" y="233"/>
                </a:cubicBezTo>
                <a:cubicBezTo>
                  <a:pt x="331" y="226"/>
                  <a:pt x="334" y="220"/>
                  <a:pt x="337" y="213"/>
                </a:cubicBezTo>
                <a:cubicBezTo>
                  <a:pt x="341" y="204"/>
                  <a:pt x="344" y="195"/>
                  <a:pt x="346" y="185"/>
                </a:cubicBezTo>
                <a:cubicBezTo>
                  <a:pt x="348" y="176"/>
                  <a:pt x="349" y="166"/>
                  <a:pt x="349" y="156"/>
                </a:cubicBezTo>
                <a:cubicBezTo>
                  <a:pt x="349" y="146"/>
                  <a:pt x="348" y="137"/>
                  <a:pt x="346" y="127"/>
                </a:cubicBezTo>
                <a:cubicBezTo>
                  <a:pt x="344" y="118"/>
                  <a:pt x="341" y="109"/>
                  <a:pt x="337" y="100"/>
                </a:cubicBezTo>
                <a:cubicBezTo>
                  <a:pt x="334" y="91"/>
                  <a:pt x="329" y="82"/>
                  <a:pt x="324" y="74"/>
                </a:cubicBezTo>
                <a:cubicBezTo>
                  <a:pt x="318" y="66"/>
                  <a:pt x="312" y="59"/>
                  <a:pt x="306" y="52"/>
                </a:cubicBezTo>
                <a:cubicBezTo>
                  <a:pt x="305" y="52"/>
                  <a:pt x="305" y="52"/>
                  <a:pt x="305" y="52"/>
                </a:cubicBezTo>
                <a:cubicBezTo>
                  <a:pt x="298" y="45"/>
                  <a:pt x="291" y="39"/>
                  <a:pt x="283" y="34"/>
                </a:cubicBezTo>
                <a:cubicBezTo>
                  <a:pt x="275" y="28"/>
                  <a:pt x="266" y="24"/>
                  <a:pt x="258" y="20"/>
                </a:cubicBezTo>
                <a:cubicBezTo>
                  <a:pt x="249" y="16"/>
                  <a:pt x="239" y="14"/>
                  <a:pt x="230" y="12"/>
                </a:cubicBezTo>
                <a:cubicBezTo>
                  <a:pt x="221" y="10"/>
                  <a:pt x="211" y="9"/>
                  <a:pt x="201" y="9"/>
                </a:cubicBezTo>
                <a:cubicBezTo>
                  <a:pt x="191" y="9"/>
                  <a:pt x="182" y="10"/>
                  <a:pt x="172" y="12"/>
                </a:cubicBezTo>
                <a:cubicBezTo>
                  <a:pt x="163" y="14"/>
                  <a:pt x="154" y="16"/>
                  <a:pt x="145" y="20"/>
                </a:cubicBezTo>
                <a:cubicBezTo>
                  <a:pt x="136" y="24"/>
                  <a:pt x="127" y="28"/>
                  <a:pt x="119" y="34"/>
                </a:cubicBezTo>
                <a:cubicBezTo>
                  <a:pt x="111" y="39"/>
                  <a:pt x="104" y="45"/>
                  <a:pt x="97" y="52"/>
                </a:cubicBezTo>
                <a:cubicBezTo>
                  <a:pt x="97" y="52"/>
                  <a:pt x="97" y="52"/>
                  <a:pt x="97" y="52"/>
                </a:cubicBezTo>
                <a:cubicBezTo>
                  <a:pt x="97" y="52"/>
                  <a:pt x="97" y="52"/>
                  <a:pt x="97" y="52"/>
                </a:cubicBezTo>
                <a:cubicBezTo>
                  <a:pt x="90" y="59"/>
                  <a:pt x="84" y="66"/>
                  <a:pt x="79" y="74"/>
                </a:cubicBezTo>
                <a:cubicBezTo>
                  <a:pt x="73" y="82"/>
                  <a:pt x="69" y="91"/>
                  <a:pt x="65" y="100"/>
                </a:cubicBezTo>
                <a:cubicBezTo>
                  <a:pt x="61" y="109"/>
                  <a:pt x="58" y="118"/>
                  <a:pt x="57" y="127"/>
                </a:cubicBezTo>
                <a:cubicBezTo>
                  <a:pt x="55" y="137"/>
                  <a:pt x="54" y="146"/>
                  <a:pt x="54" y="156"/>
                </a:cubicBezTo>
                <a:cubicBezTo>
                  <a:pt x="54" y="166"/>
                  <a:pt x="55" y="176"/>
                  <a:pt x="57" y="185"/>
                </a:cubicBezTo>
                <a:cubicBezTo>
                  <a:pt x="58" y="195"/>
                  <a:pt x="61" y="204"/>
                  <a:pt x="65" y="213"/>
                </a:cubicBezTo>
                <a:cubicBezTo>
                  <a:pt x="68" y="219"/>
                  <a:pt x="71" y="225"/>
                  <a:pt x="74" y="232"/>
                </a:cubicBezTo>
                <a:cubicBezTo>
                  <a:pt x="74" y="232"/>
                  <a:pt x="74" y="232"/>
                  <a:pt x="74" y="232"/>
                </a:cubicBezTo>
                <a:cubicBezTo>
                  <a:pt x="74" y="232"/>
                  <a:pt x="74" y="232"/>
                  <a:pt x="74" y="232"/>
                </a:cubicBezTo>
                <a:cubicBezTo>
                  <a:pt x="75" y="232"/>
                  <a:pt x="75" y="232"/>
                  <a:pt x="75" y="232"/>
                </a:cubicBezTo>
                <a:cubicBezTo>
                  <a:pt x="75" y="232"/>
                  <a:pt x="75" y="232"/>
                  <a:pt x="75" y="232"/>
                </a:cubicBezTo>
                <a:cubicBezTo>
                  <a:pt x="75" y="232"/>
                  <a:pt x="75" y="232"/>
                  <a:pt x="75" y="232"/>
                </a:cubicBezTo>
                <a:cubicBezTo>
                  <a:pt x="75" y="232"/>
                  <a:pt x="75" y="232"/>
                  <a:pt x="75" y="232"/>
                </a:cubicBezTo>
                <a:cubicBezTo>
                  <a:pt x="75" y="232"/>
                  <a:pt x="75" y="232"/>
                  <a:pt x="75" y="232"/>
                </a:cubicBezTo>
                <a:cubicBezTo>
                  <a:pt x="75" y="233"/>
                  <a:pt x="75" y="233"/>
                  <a:pt x="75" y="233"/>
                </a:cubicBezTo>
                <a:cubicBezTo>
                  <a:pt x="75" y="233"/>
                  <a:pt x="75" y="233"/>
                  <a:pt x="75" y="233"/>
                </a:cubicBezTo>
                <a:cubicBezTo>
                  <a:pt x="75" y="233"/>
                  <a:pt x="75" y="233"/>
                  <a:pt x="75" y="233"/>
                </a:cubicBezTo>
                <a:cubicBezTo>
                  <a:pt x="75" y="233"/>
                  <a:pt x="75" y="233"/>
                  <a:pt x="75" y="233"/>
                </a:cubicBezTo>
                <a:cubicBezTo>
                  <a:pt x="75" y="233"/>
                  <a:pt x="75" y="233"/>
                  <a:pt x="75" y="233"/>
                </a:cubicBezTo>
                <a:cubicBezTo>
                  <a:pt x="75" y="233"/>
                  <a:pt x="75" y="233"/>
                  <a:pt x="75" y="233"/>
                </a:cubicBezTo>
                <a:cubicBezTo>
                  <a:pt x="76" y="234"/>
                  <a:pt x="76" y="234"/>
                  <a:pt x="76" y="234"/>
                </a:cubicBezTo>
                <a:cubicBezTo>
                  <a:pt x="76" y="234"/>
                  <a:pt x="76" y="234"/>
                  <a:pt x="76" y="234"/>
                </a:cubicBezTo>
                <a:cubicBezTo>
                  <a:pt x="76" y="234"/>
                  <a:pt x="76" y="234"/>
                  <a:pt x="76" y="234"/>
                </a:cubicBezTo>
                <a:cubicBezTo>
                  <a:pt x="76" y="234"/>
                  <a:pt x="76" y="234"/>
                  <a:pt x="76" y="234"/>
                </a:cubicBezTo>
                <a:cubicBezTo>
                  <a:pt x="76" y="234"/>
                  <a:pt x="76" y="234"/>
                  <a:pt x="76" y="234"/>
                </a:cubicBezTo>
                <a:cubicBezTo>
                  <a:pt x="76" y="234"/>
                  <a:pt x="76" y="234"/>
                  <a:pt x="76" y="234"/>
                </a:cubicBezTo>
                <a:cubicBezTo>
                  <a:pt x="76" y="234"/>
                  <a:pt x="76" y="234"/>
                  <a:pt x="76" y="234"/>
                </a:cubicBezTo>
                <a:cubicBezTo>
                  <a:pt x="76" y="235"/>
                  <a:pt x="76" y="235"/>
                  <a:pt x="76" y="235"/>
                </a:cubicBezTo>
                <a:cubicBezTo>
                  <a:pt x="76" y="235"/>
                  <a:pt x="76" y="235"/>
                  <a:pt x="76" y="235"/>
                </a:cubicBezTo>
                <a:cubicBezTo>
                  <a:pt x="76" y="235"/>
                  <a:pt x="76" y="235"/>
                  <a:pt x="76" y="235"/>
                </a:cubicBezTo>
                <a:cubicBezTo>
                  <a:pt x="77" y="235"/>
                  <a:pt x="77" y="235"/>
                  <a:pt x="77" y="235"/>
                </a:cubicBezTo>
                <a:cubicBezTo>
                  <a:pt x="77" y="235"/>
                  <a:pt x="77" y="235"/>
                  <a:pt x="77" y="235"/>
                </a:cubicBezTo>
                <a:cubicBezTo>
                  <a:pt x="77" y="235"/>
                  <a:pt x="77" y="235"/>
                  <a:pt x="77" y="235"/>
                </a:cubicBezTo>
                <a:cubicBezTo>
                  <a:pt x="77" y="235"/>
                  <a:pt x="77" y="235"/>
                  <a:pt x="77" y="235"/>
                </a:cubicBezTo>
                <a:cubicBezTo>
                  <a:pt x="77" y="236"/>
                  <a:pt x="77" y="236"/>
                  <a:pt x="77" y="236"/>
                </a:cubicBezTo>
                <a:cubicBezTo>
                  <a:pt x="77" y="236"/>
                  <a:pt x="77" y="236"/>
                  <a:pt x="77" y="236"/>
                </a:cubicBezTo>
                <a:cubicBezTo>
                  <a:pt x="77" y="236"/>
                  <a:pt x="77" y="236"/>
                  <a:pt x="77" y="236"/>
                </a:cubicBezTo>
                <a:cubicBezTo>
                  <a:pt x="77" y="236"/>
                  <a:pt x="77" y="236"/>
                  <a:pt x="77" y="236"/>
                </a:cubicBezTo>
                <a:cubicBezTo>
                  <a:pt x="77" y="236"/>
                  <a:pt x="77" y="236"/>
                  <a:pt x="77" y="236"/>
                </a:cubicBezTo>
                <a:cubicBezTo>
                  <a:pt x="77" y="236"/>
                  <a:pt x="77" y="236"/>
                  <a:pt x="77" y="236"/>
                </a:cubicBezTo>
                <a:cubicBezTo>
                  <a:pt x="77" y="236"/>
                  <a:pt x="77" y="236"/>
                  <a:pt x="77" y="236"/>
                </a:cubicBezTo>
                <a:cubicBezTo>
                  <a:pt x="78" y="237"/>
                  <a:pt x="78" y="237"/>
                  <a:pt x="78" y="237"/>
                </a:cubicBezTo>
                <a:cubicBezTo>
                  <a:pt x="78" y="237"/>
                  <a:pt x="78" y="237"/>
                  <a:pt x="78" y="237"/>
                </a:cubicBezTo>
                <a:cubicBezTo>
                  <a:pt x="78" y="237"/>
                  <a:pt x="78" y="237"/>
                  <a:pt x="78" y="237"/>
                </a:cubicBezTo>
                <a:cubicBezTo>
                  <a:pt x="78" y="237"/>
                  <a:pt x="78" y="237"/>
                  <a:pt x="78" y="237"/>
                </a:cubicBezTo>
                <a:cubicBezTo>
                  <a:pt x="78" y="237"/>
                  <a:pt x="78" y="237"/>
                  <a:pt x="78" y="237"/>
                </a:cubicBezTo>
                <a:cubicBezTo>
                  <a:pt x="78" y="237"/>
                  <a:pt x="78" y="237"/>
                  <a:pt x="78" y="237"/>
                </a:cubicBezTo>
                <a:cubicBezTo>
                  <a:pt x="78" y="237"/>
                  <a:pt x="78" y="237"/>
                  <a:pt x="78" y="237"/>
                </a:cubicBezTo>
                <a:cubicBezTo>
                  <a:pt x="78" y="238"/>
                  <a:pt x="78" y="238"/>
                  <a:pt x="78" y="238"/>
                </a:cubicBezTo>
                <a:cubicBezTo>
                  <a:pt x="78" y="238"/>
                  <a:pt x="78" y="238"/>
                  <a:pt x="78" y="238"/>
                </a:cubicBezTo>
                <a:cubicBezTo>
                  <a:pt x="78" y="238"/>
                  <a:pt x="78" y="238"/>
                  <a:pt x="78" y="238"/>
                </a:cubicBezTo>
                <a:cubicBezTo>
                  <a:pt x="79" y="238"/>
                  <a:pt x="79" y="238"/>
                  <a:pt x="79" y="238"/>
                </a:cubicBezTo>
                <a:cubicBezTo>
                  <a:pt x="79" y="238"/>
                  <a:pt x="79" y="238"/>
                  <a:pt x="79" y="238"/>
                </a:cubicBezTo>
                <a:cubicBezTo>
                  <a:pt x="79" y="238"/>
                  <a:pt x="79" y="238"/>
                  <a:pt x="79" y="238"/>
                </a:cubicBezTo>
                <a:cubicBezTo>
                  <a:pt x="79" y="238"/>
                  <a:pt x="79" y="238"/>
                  <a:pt x="79" y="238"/>
                </a:cubicBezTo>
                <a:cubicBezTo>
                  <a:pt x="79" y="239"/>
                  <a:pt x="79" y="239"/>
                  <a:pt x="79" y="239"/>
                </a:cubicBezTo>
                <a:cubicBezTo>
                  <a:pt x="79" y="239"/>
                  <a:pt x="79" y="239"/>
                  <a:pt x="79" y="239"/>
                </a:cubicBezTo>
                <a:cubicBezTo>
                  <a:pt x="79" y="239"/>
                  <a:pt x="79" y="239"/>
                  <a:pt x="79" y="239"/>
                </a:cubicBezTo>
                <a:cubicBezTo>
                  <a:pt x="79" y="239"/>
                  <a:pt x="79" y="239"/>
                  <a:pt x="79" y="239"/>
                </a:cubicBezTo>
                <a:cubicBezTo>
                  <a:pt x="79" y="239"/>
                  <a:pt x="79" y="239"/>
                  <a:pt x="79" y="239"/>
                </a:cubicBezTo>
                <a:cubicBezTo>
                  <a:pt x="79" y="239"/>
                  <a:pt x="79" y="239"/>
                  <a:pt x="79" y="239"/>
                </a:cubicBezTo>
                <a:cubicBezTo>
                  <a:pt x="80" y="240"/>
                  <a:pt x="80" y="240"/>
                  <a:pt x="80" y="240"/>
                </a:cubicBezTo>
                <a:cubicBezTo>
                  <a:pt x="80" y="240"/>
                  <a:pt x="80" y="240"/>
                  <a:pt x="80" y="240"/>
                </a:cubicBezTo>
                <a:cubicBezTo>
                  <a:pt x="80" y="240"/>
                  <a:pt x="80" y="240"/>
                  <a:pt x="80" y="240"/>
                </a:cubicBezTo>
                <a:cubicBezTo>
                  <a:pt x="80" y="240"/>
                  <a:pt x="80" y="240"/>
                  <a:pt x="80" y="240"/>
                </a:cubicBezTo>
                <a:cubicBezTo>
                  <a:pt x="80" y="240"/>
                  <a:pt x="80" y="240"/>
                  <a:pt x="80" y="240"/>
                </a:cubicBezTo>
                <a:cubicBezTo>
                  <a:pt x="80" y="240"/>
                  <a:pt x="80" y="240"/>
                  <a:pt x="80" y="240"/>
                </a:cubicBezTo>
                <a:cubicBezTo>
                  <a:pt x="80" y="240"/>
                  <a:pt x="80" y="240"/>
                  <a:pt x="80" y="240"/>
                </a:cubicBezTo>
                <a:cubicBezTo>
                  <a:pt x="80" y="241"/>
                  <a:pt x="80" y="241"/>
                  <a:pt x="80" y="241"/>
                </a:cubicBezTo>
                <a:cubicBezTo>
                  <a:pt x="81" y="241"/>
                  <a:pt x="81" y="241"/>
                  <a:pt x="81" y="241"/>
                </a:cubicBezTo>
                <a:cubicBezTo>
                  <a:pt x="81" y="241"/>
                  <a:pt x="81" y="241"/>
                  <a:pt x="81" y="241"/>
                </a:cubicBezTo>
                <a:cubicBezTo>
                  <a:pt x="81" y="242"/>
                  <a:pt x="81" y="242"/>
                  <a:pt x="81" y="242"/>
                </a:cubicBezTo>
                <a:cubicBezTo>
                  <a:pt x="81" y="242"/>
                  <a:pt x="81" y="242"/>
                  <a:pt x="81" y="242"/>
                </a:cubicBezTo>
                <a:cubicBezTo>
                  <a:pt x="81" y="242"/>
                  <a:pt x="81" y="242"/>
                  <a:pt x="81" y="242"/>
                </a:cubicBezTo>
                <a:cubicBezTo>
                  <a:pt x="82" y="243"/>
                  <a:pt x="82" y="243"/>
                  <a:pt x="82" y="243"/>
                </a:cubicBezTo>
                <a:cubicBezTo>
                  <a:pt x="82" y="243"/>
                  <a:pt x="82" y="243"/>
                  <a:pt x="82" y="243"/>
                </a:cubicBezTo>
                <a:cubicBezTo>
                  <a:pt x="82" y="244"/>
                  <a:pt x="82" y="244"/>
                  <a:pt x="82" y="244"/>
                </a:cubicBezTo>
                <a:cubicBezTo>
                  <a:pt x="82" y="244"/>
                  <a:pt x="82" y="244"/>
                  <a:pt x="82" y="244"/>
                </a:cubicBezTo>
                <a:cubicBezTo>
                  <a:pt x="85" y="247"/>
                  <a:pt x="88" y="251"/>
                  <a:pt x="92" y="255"/>
                </a:cubicBezTo>
                <a:cubicBezTo>
                  <a:pt x="92" y="255"/>
                  <a:pt x="92" y="255"/>
                  <a:pt x="92" y="255"/>
                </a:cubicBezTo>
                <a:cubicBezTo>
                  <a:pt x="93" y="256"/>
                  <a:pt x="93" y="256"/>
                  <a:pt x="93" y="256"/>
                </a:cubicBezTo>
                <a:cubicBezTo>
                  <a:pt x="93" y="256"/>
                  <a:pt x="93" y="256"/>
                  <a:pt x="93" y="256"/>
                </a:cubicBezTo>
                <a:cubicBezTo>
                  <a:pt x="93" y="256"/>
                  <a:pt x="93" y="256"/>
                  <a:pt x="93" y="256"/>
                </a:cubicBezTo>
                <a:cubicBezTo>
                  <a:pt x="93" y="256"/>
                  <a:pt x="93" y="256"/>
                  <a:pt x="93" y="256"/>
                </a:cubicBezTo>
                <a:cubicBezTo>
                  <a:pt x="93" y="257"/>
                  <a:pt x="93" y="257"/>
                  <a:pt x="93" y="257"/>
                </a:cubicBezTo>
                <a:cubicBezTo>
                  <a:pt x="93" y="257"/>
                  <a:pt x="93" y="257"/>
                  <a:pt x="93" y="257"/>
                </a:cubicBezTo>
                <a:cubicBezTo>
                  <a:pt x="93" y="257"/>
                  <a:pt x="93" y="257"/>
                  <a:pt x="93" y="257"/>
                </a:cubicBezTo>
                <a:cubicBezTo>
                  <a:pt x="94" y="258"/>
                  <a:pt x="94" y="258"/>
                  <a:pt x="94" y="258"/>
                </a:cubicBezTo>
                <a:cubicBezTo>
                  <a:pt x="94" y="258"/>
                  <a:pt x="94" y="258"/>
                  <a:pt x="94" y="258"/>
                </a:cubicBezTo>
                <a:cubicBezTo>
                  <a:pt x="94" y="258"/>
                  <a:pt x="94" y="258"/>
                  <a:pt x="94" y="258"/>
                </a:cubicBezTo>
                <a:cubicBezTo>
                  <a:pt x="94" y="258"/>
                  <a:pt x="94" y="258"/>
                  <a:pt x="94" y="258"/>
                </a:cubicBezTo>
                <a:cubicBezTo>
                  <a:pt x="94" y="258"/>
                  <a:pt x="94" y="258"/>
                  <a:pt x="94" y="258"/>
                </a:cubicBezTo>
                <a:cubicBezTo>
                  <a:pt x="95" y="258"/>
                  <a:pt x="95" y="258"/>
                  <a:pt x="95" y="258"/>
                </a:cubicBezTo>
                <a:cubicBezTo>
                  <a:pt x="95" y="258"/>
                  <a:pt x="95" y="258"/>
                  <a:pt x="95" y="258"/>
                </a:cubicBezTo>
                <a:cubicBezTo>
                  <a:pt x="95" y="258"/>
                  <a:pt x="95" y="258"/>
                  <a:pt x="95" y="258"/>
                </a:cubicBezTo>
                <a:cubicBezTo>
                  <a:pt x="95" y="259"/>
                  <a:pt x="95" y="259"/>
                  <a:pt x="95" y="259"/>
                </a:cubicBezTo>
                <a:cubicBezTo>
                  <a:pt x="95" y="259"/>
                  <a:pt x="95" y="259"/>
                  <a:pt x="95" y="259"/>
                </a:cubicBezTo>
                <a:cubicBezTo>
                  <a:pt x="95" y="259"/>
                  <a:pt x="95" y="259"/>
                  <a:pt x="95" y="259"/>
                </a:cubicBezTo>
                <a:cubicBezTo>
                  <a:pt x="95" y="259"/>
                  <a:pt x="95" y="259"/>
                  <a:pt x="95" y="259"/>
                </a:cubicBezTo>
                <a:cubicBezTo>
                  <a:pt x="95" y="259"/>
                  <a:pt x="95" y="259"/>
                  <a:pt x="95" y="259"/>
                </a:cubicBezTo>
                <a:cubicBezTo>
                  <a:pt x="96" y="259"/>
                  <a:pt x="96" y="259"/>
                  <a:pt x="96" y="259"/>
                </a:cubicBezTo>
                <a:cubicBezTo>
                  <a:pt x="96" y="259"/>
                  <a:pt x="96" y="259"/>
                  <a:pt x="96" y="259"/>
                </a:cubicBezTo>
                <a:cubicBezTo>
                  <a:pt x="96" y="259"/>
                  <a:pt x="96" y="259"/>
                  <a:pt x="96" y="259"/>
                </a:cubicBezTo>
                <a:cubicBezTo>
                  <a:pt x="96" y="259"/>
                  <a:pt x="96" y="259"/>
                  <a:pt x="96" y="259"/>
                </a:cubicBezTo>
                <a:cubicBezTo>
                  <a:pt x="96" y="260"/>
                  <a:pt x="96" y="260"/>
                  <a:pt x="96" y="260"/>
                </a:cubicBezTo>
                <a:cubicBezTo>
                  <a:pt x="96" y="260"/>
                  <a:pt x="96" y="260"/>
                  <a:pt x="96" y="260"/>
                </a:cubicBezTo>
                <a:cubicBezTo>
                  <a:pt x="96" y="260"/>
                  <a:pt x="96" y="260"/>
                  <a:pt x="96" y="260"/>
                </a:cubicBezTo>
                <a:cubicBezTo>
                  <a:pt x="96" y="260"/>
                  <a:pt x="96" y="260"/>
                  <a:pt x="96" y="260"/>
                </a:cubicBezTo>
                <a:cubicBezTo>
                  <a:pt x="97" y="260"/>
                  <a:pt x="97" y="260"/>
                  <a:pt x="97" y="260"/>
                </a:cubicBezTo>
                <a:cubicBezTo>
                  <a:pt x="97" y="260"/>
                  <a:pt x="97" y="260"/>
                  <a:pt x="97" y="260"/>
                </a:cubicBezTo>
                <a:cubicBezTo>
                  <a:pt x="97" y="260"/>
                  <a:pt x="97" y="260"/>
                  <a:pt x="97" y="260"/>
                </a:cubicBezTo>
                <a:cubicBezTo>
                  <a:pt x="97" y="260"/>
                  <a:pt x="97" y="260"/>
                  <a:pt x="97" y="260"/>
                </a:cubicBezTo>
                <a:cubicBezTo>
                  <a:pt x="97" y="260"/>
                  <a:pt x="97" y="260"/>
                  <a:pt x="97" y="260"/>
                </a:cubicBezTo>
                <a:cubicBezTo>
                  <a:pt x="104" y="267"/>
                  <a:pt x="111" y="273"/>
                  <a:pt x="119" y="279"/>
                </a:cubicBezTo>
                <a:cubicBezTo>
                  <a:pt x="127" y="284"/>
                  <a:pt x="136" y="289"/>
                  <a:pt x="145" y="292"/>
                </a:cubicBezTo>
                <a:close/>
                <a:moveTo>
                  <a:pt x="94" y="128"/>
                </a:moveTo>
                <a:cubicBezTo>
                  <a:pt x="92" y="128"/>
                  <a:pt x="91" y="128"/>
                  <a:pt x="90" y="129"/>
                </a:cubicBezTo>
                <a:cubicBezTo>
                  <a:pt x="89" y="131"/>
                  <a:pt x="89" y="134"/>
                  <a:pt x="91" y="135"/>
                </a:cubicBezTo>
                <a:cubicBezTo>
                  <a:pt x="147" y="185"/>
                  <a:pt x="147" y="185"/>
                  <a:pt x="147" y="185"/>
                </a:cubicBezTo>
                <a:cubicBezTo>
                  <a:pt x="130" y="257"/>
                  <a:pt x="130" y="257"/>
                  <a:pt x="130" y="257"/>
                </a:cubicBezTo>
                <a:cubicBezTo>
                  <a:pt x="130" y="258"/>
                  <a:pt x="130" y="260"/>
                  <a:pt x="131" y="261"/>
                </a:cubicBezTo>
                <a:cubicBezTo>
                  <a:pt x="132" y="263"/>
                  <a:pt x="135" y="263"/>
                  <a:pt x="137" y="262"/>
                </a:cubicBezTo>
                <a:cubicBezTo>
                  <a:pt x="201" y="224"/>
                  <a:pt x="201" y="224"/>
                  <a:pt x="201" y="224"/>
                </a:cubicBezTo>
                <a:cubicBezTo>
                  <a:pt x="265" y="262"/>
                  <a:pt x="265" y="262"/>
                  <a:pt x="265" y="262"/>
                </a:cubicBezTo>
                <a:cubicBezTo>
                  <a:pt x="265" y="262"/>
                  <a:pt x="265" y="262"/>
                  <a:pt x="265" y="262"/>
                </a:cubicBezTo>
                <a:cubicBezTo>
                  <a:pt x="266" y="263"/>
                  <a:pt x="267" y="263"/>
                  <a:pt x="268" y="263"/>
                </a:cubicBezTo>
                <a:cubicBezTo>
                  <a:pt x="271" y="262"/>
                  <a:pt x="272" y="260"/>
                  <a:pt x="272" y="257"/>
                </a:cubicBezTo>
                <a:cubicBezTo>
                  <a:pt x="256" y="185"/>
                  <a:pt x="256" y="185"/>
                  <a:pt x="256" y="185"/>
                </a:cubicBezTo>
                <a:cubicBezTo>
                  <a:pt x="311" y="135"/>
                  <a:pt x="311" y="135"/>
                  <a:pt x="311" y="135"/>
                </a:cubicBezTo>
                <a:cubicBezTo>
                  <a:pt x="311" y="135"/>
                  <a:pt x="311" y="135"/>
                  <a:pt x="311" y="135"/>
                </a:cubicBezTo>
                <a:cubicBezTo>
                  <a:pt x="312" y="135"/>
                  <a:pt x="313" y="134"/>
                  <a:pt x="313" y="133"/>
                </a:cubicBezTo>
                <a:cubicBezTo>
                  <a:pt x="313" y="130"/>
                  <a:pt x="311" y="128"/>
                  <a:pt x="309" y="128"/>
                </a:cubicBezTo>
                <a:cubicBezTo>
                  <a:pt x="235" y="121"/>
                  <a:pt x="235" y="121"/>
                  <a:pt x="235" y="121"/>
                </a:cubicBezTo>
                <a:cubicBezTo>
                  <a:pt x="205" y="52"/>
                  <a:pt x="205" y="52"/>
                  <a:pt x="205" y="52"/>
                </a:cubicBezTo>
                <a:cubicBezTo>
                  <a:pt x="205" y="52"/>
                  <a:pt x="205" y="52"/>
                  <a:pt x="205" y="52"/>
                </a:cubicBezTo>
                <a:cubicBezTo>
                  <a:pt x="205" y="51"/>
                  <a:pt x="204" y="50"/>
                  <a:pt x="203" y="50"/>
                </a:cubicBezTo>
                <a:cubicBezTo>
                  <a:pt x="201" y="49"/>
                  <a:pt x="198" y="50"/>
                  <a:pt x="197" y="52"/>
                </a:cubicBezTo>
                <a:cubicBezTo>
                  <a:pt x="167" y="121"/>
                  <a:pt x="167" y="121"/>
                  <a:pt x="167" y="121"/>
                </a:cubicBezTo>
                <a:cubicBezTo>
                  <a:pt x="94" y="128"/>
                  <a:pt x="94" y="128"/>
                  <a:pt x="94" y="128"/>
                </a:cubicBezTo>
                <a:close/>
                <a:moveTo>
                  <a:pt x="171" y="129"/>
                </a:moveTo>
                <a:cubicBezTo>
                  <a:pt x="104" y="136"/>
                  <a:pt x="104" y="136"/>
                  <a:pt x="104" y="136"/>
                </a:cubicBezTo>
                <a:cubicBezTo>
                  <a:pt x="155" y="180"/>
                  <a:pt x="155" y="180"/>
                  <a:pt x="155" y="180"/>
                </a:cubicBezTo>
                <a:cubicBezTo>
                  <a:pt x="155" y="180"/>
                  <a:pt x="155" y="180"/>
                  <a:pt x="155" y="180"/>
                </a:cubicBezTo>
                <a:cubicBezTo>
                  <a:pt x="156" y="181"/>
                  <a:pt x="156" y="182"/>
                  <a:pt x="156" y="184"/>
                </a:cubicBezTo>
                <a:cubicBezTo>
                  <a:pt x="141" y="249"/>
                  <a:pt x="141" y="249"/>
                  <a:pt x="141" y="249"/>
                </a:cubicBezTo>
                <a:cubicBezTo>
                  <a:pt x="199" y="215"/>
                  <a:pt x="199" y="215"/>
                  <a:pt x="199" y="215"/>
                </a:cubicBezTo>
                <a:cubicBezTo>
                  <a:pt x="200" y="214"/>
                  <a:pt x="202" y="214"/>
                  <a:pt x="203" y="215"/>
                </a:cubicBezTo>
                <a:cubicBezTo>
                  <a:pt x="261" y="249"/>
                  <a:pt x="261" y="249"/>
                  <a:pt x="261" y="249"/>
                </a:cubicBezTo>
                <a:cubicBezTo>
                  <a:pt x="246" y="184"/>
                  <a:pt x="246" y="184"/>
                  <a:pt x="246" y="184"/>
                </a:cubicBezTo>
                <a:cubicBezTo>
                  <a:pt x="246" y="183"/>
                  <a:pt x="246" y="181"/>
                  <a:pt x="248" y="180"/>
                </a:cubicBezTo>
                <a:cubicBezTo>
                  <a:pt x="298" y="136"/>
                  <a:pt x="298" y="136"/>
                  <a:pt x="298" y="136"/>
                </a:cubicBezTo>
                <a:cubicBezTo>
                  <a:pt x="232" y="129"/>
                  <a:pt x="232" y="129"/>
                  <a:pt x="232" y="129"/>
                </a:cubicBezTo>
                <a:cubicBezTo>
                  <a:pt x="230" y="129"/>
                  <a:pt x="228" y="128"/>
                  <a:pt x="228" y="127"/>
                </a:cubicBezTo>
                <a:cubicBezTo>
                  <a:pt x="201" y="65"/>
                  <a:pt x="201" y="65"/>
                  <a:pt x="201" y="65"/>
                </a:cubicBezTo>
                <a:cubicBezTo>
                  <a:pt x="175" y="126"/>
                  <a:pt x="175" y="126"/>
                  <a:pt x="175" y="126"/>
                </a:cubicBezTo>
                <a:cubicBezTo>
                  <a:pt x="174" y="128"/>
                  <a:pt x="173" y="129"/>
                  <a:pt x="171" y="129"/>
                </a:cubicBezTo>
                <a:close/>
                <a:moveTo>
                  <a:pt x="293" y="283"/>
                </a:moveTo>
                <a:cubicBezTo>
                  <a:pt x="292" y="284"/>
                  <a:pt x="291" y="284"/>
                  <a:pt x="290" y="285"/>
                </a:cubicBezTo>
                <a:cubicBezTo>
                  <a:pt x="290" y="285"/>
                  <a:pt x="290" y="285"/>
                  <a:pt x="290" y="285"/>
                </a:cubicBezTo>
                <a:cubicBezTo>
                  <a:pt x="290" y="285"/>
                  <a:pt x="290" y="285"/>
                  <a:pt x="290" y="285"/>
                </a:cubicBezTo>
                <a:cubicBezTo>
                  <a:pt x="289" y="285"/>
                  <a:pt x="289" y="285"/>
                  <a:pt x="289" y="285"/>
                </a:cubicBezTo>
                <a:cubicBezTo>
                  <a:pt x="289" y="286"/>
                  <a:pt x="288" y="286"/>
                  <a:pt x="287" y="287"/>
                </a:cubicBezTo>
                <a:cubicBezTo>
                  <a:pt x="286" y="287"/>
                  <a:pt x="286" y="287"/>
                  <a:pt x="286" y="287"/>
                </a:cubicBezTo>
                <a:cubicBezTo>
                  <a:pt x="286" y="287"/>
                  <a:pt x="286" y="287"/>
                  <a:pt x="286" y="287"/>
                </a:cubicBezTo>
                <a:cubicBezTo>
                  <a:pt x="286" y="288"/>
                  <a:pt x="286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cubicBezTo>
                  <a:pt x="285" y="288"/>
                  <a:pt x="285" y="288"/>
                  <a:pt x="285" y="288"/>
                </a:cubicBezTo>
                <a:cubicBezTo>
                  <a:pt x="285" y="288"/>
                  <a:pt x="285" y="288"/>
                  <a:pt x="285" y="288"/>
                </a:cubicBezTo>
                <a:cubicBezTo>
                  <a:pt x="284" y="289"/>
                  <a:pt x="284" y="289"/>
                  <a:pt x="284" y="289"/>
                </a:cubicBezTo>
                <a:cubicBezTo>
                  <a:pt x="284" y="289"/>
                  <a:pt x="284" y="289"/>
                  <a:pt x="284" y="289"/>
                </a:cubicBezTo>
                <a:cubicBezTo>
                  <a:pt x="284" y="289"/>
                  <a:pt x="284" y="289"/>
                  <a:pt x="284" y="289"/>
                </a:cubicBezTo>
                <a:cubicBezTo>
                  <a:pt x="283" y="289"/>
                  <a:pt x="283" y="289"/>
                  <a:pt x="283" y="289"/>
                </a:cubicBezTo>
                <a:cubicBezTo>
                  <a:pt x="283" y="289"/>
                  <a:pt x="283" y="289"/>
                  <a:pt x="283" y="289"/>
                </a:cubicBezTo>
                <a:cubicBezTo>
                  <a:pt x="282" y="290"/>
                  <a:pt x="282" y="290"/>
                  <a:pt x="282" y="290"/>
                </a:cubicBezTo>
                <a:cubicBezTo>
                  <a:pt x="282" y="290"/>
                  <a:pt x="282" y="290"/>
                  <a:pt x="282" y="290"/>
                </a:cubicBezTo>
                <a:cubicBezTo>
                  <a:pt x="282" y="290"/>
                  <a:pt x="282" y="290"/>
                  <a:pt x="282" y="290"/>
                </a:cubicBezTo>
                <a:cubicBezTo>
                  <a:pt x="282" y="290"/>
                  <a:pt x="282" y="290"/>
                  <a:pt x="282" y="290"/>
                </a:cubicBezTo>
                <a:cubicBezTo>
                  <a:pt x="281" y="290"/>
                  <a:pt x="281" y="290"/>
                  <a:pt x="281" y="290"/>
                </a:cubicBezTo>
                <a:cubicBezTo>
                  <a:pt x="281" y="291"/>
                  <a:pt x="281" y="291"/>
                  <a:pt x="281" y="291"/>
                </a:cubicBezTo>
                <a:cubicBezTo>
                  <a:pt x="281" y="291"/>
                  <a:pt x="281" y="291"/>
                  <a:pt x="281" y="291"/>
                </a:cubicBezTo>
                <a:cubicBezTo>
                  <a:pt x="280" y="291"/>
                  <a:pt x="280" y="291"/>
                  <a:pt x="280" y="291"/>
                </a:cubicBezTo>
                <a:cubicBezTo>
                  <a:pt x="280" y="291"/>
                  <a:pt x="280" y="291"/>
                  <a:pt x="280" y="291"/>
                </a:cubicBezTo>
                <a:cubicBezTo>
                  <a:pt x="280" y="291"/>
                  <a:pt x="280" y="291"/>
                  <a:pt x="280" y="291"/>
                </a:cubicBezTo>
                <a:cubicBezTo>
                  <a:pt x="279" y="292"/>
                  <a:pt x="279" y="292"/>
                  <a:pt x="279" y="292"/>
                </a:cubicBezTo>
                <a:cubicBezTo>
                  <a:pt x="279" y="292"/>
                  <a:pt x="279" y="292"/>
                  <a:pt x="279" y="292"/>
                </a:cubicBezTo>
                <a:cubicBezTo>
                  <a:pt x="279" y="292"/>
                  <a:pt x="279" y="292"/>
                  <a:pt x="279" y="292"/>
                </a:cubicBezTo>
                <a:cubicBezTo>
                  <a:pt x="278" y="292"/>
                  <a:pt x="278" y="292"/>
                  <a:pt x="278" y="292"/>
                </a:cubicBezTo>
                <a:cubicBezTo>
                  <a:pt x="278" y="292"/>
                  <a:pt x="278" y="292"/>
                  <a:pt x="278" y="292"/>
                </a:cubicBezTo>
                <a:cubicBezTo>
                  <a:pt x="278" y="292"/>
                  <a:pt x="278" y="292"/>
                  <a:pt x="278" y="292"/>
                </a:cubicBezTo>
                <a:cubicBezTo>
                  <a:pt x="278" y="293"/>
                  <a:pt x="278" y="293"/>
                  <a:pt x="278" y="293"/>
                </a:cubicBezTo>
                <a:cubicBezTo>
                  <a:pt x="277" y="293"/>
                  <a:pt x="277" y="293"/>
                  <a:pt x="277" y="293"/>
                </a:cubicBezTo>
                <a:cubicBezTo>
                  <a:pt x="277" y="293"/>
                  <a:pt x="277" y="293"/>
                  <a:pt x="277" y="293"/>
                </a:cubicBezTo>
                <a:cubicBezTo>
                  <a:pt x="277" y="293"/>
                  <a:pt x="277" y="293"/>
                  <a:pt x="277" y="293"/>
                </a:cubicBezTo>
                <a:cubicBezTo>
                  <a:pt x="277" y="293"/>
                  <a:pt x="277" y="293"/>
                  <a:pt x="277" y="293"/>
                </a:cubicBezTo>
                <a:cubicBezTo>
                  <a:pt x="276" y="293"/>
                  <a:pt x="276" y="293"/>
                  <a:pt x="276" y="293"/>
                </a:cubicBezTo>
                <a:cubicBezTo>
                  <a:pt x="276" y="294"/>
                  <a:pt x="276" y="294"/>
                  <a:pt x="276" y="294"/>
                </a:cubicBezTo>
                <a:cubicBezTo>
                  <a:pt x="276" y="294"/>
                  <a:pt x="276" y="294"/>
                  <a:pt x="276" y="294"/>
                </a:cubicBezTo>
                <a:cubicBezTo>
                  <a:pt x="275" y="294"/>
                  <a:pt x="275" y="294"/>
                  <a:pt x="275" y="294"/>
                </a:cubicBezTo>
                <a:cubicBezTo>
                  <a:pt x="275" y="294"/>
                  <a:pt x="275" y="294"/>
                  <a:pt x="275" y="294"/>
                </a:cubicBezTo>
                <a:cubicBezTo>
                  <a:pt x="275" y="294"/>
                  <a:pt x="275" y="294"/>
                  <a:pt x="275" y="294"/>
                </a:cubicBezTo>
                <a:cubicBezTo>
                  <a:pt x="274" y="294"/>
                  <a:pt x="274" y="294"/>
                  <a:pt x="274" y="294"/>
                </a:cubicBezTo>
                <a:cubicBezTo>
                  <a:pt x="274" y="295"/>
                  <a:pt x="274" y="295"/>
                  <a:pt x="274" y="295"/>
                </a:cubicBezTo>
                <a:cubicBezTo>
                  <a:pt x="274" y="295"/>
                  <a:pt x="274" y="295"/>
                  <a:pt x="274" y="295"/>
                </a:cubicBezTo>
                <a:cubicBezTo>
                  <a:pt x="274" y="295"/>
                  <a:pt x="274" y="295"/>
                  <a:pt x="274" y="295"/>
                </a:cubicBezTo>
                <a:cubicBezTo>
                  <a:pt x="273" y="295"/>
                  <a:pt x="273" y="295"/>
                  <a:pt x="273" y="295"/>
                </a:cubicBezTo>
                <a:cubicBezTo>
                  <a:pt x="273" y="295"/>
                  <a:pt x="273" y="295"/>
                  <a:pt x="273" y="295"/>
                </a:cubicBezTo>
                <a:cubicBezTo>
                  <a:pt x="273" y="295"/>
                  <a:pt x="273" y="295"/>
                  <a:pt x="273" y="295"/>
                </a:cubicBezTo>
                <a:cubicBezTo>
                  <a:pt x="272" y="295"/>
                  <a:pt x="272" y="295"/>
                  <a:pt x="272" y="295"/>
                </a:cubicBezTo>
                <a:cubicBezTo>
                  <a:pt x="272" y="296"/>
                  <a:pt x="272" y="296"/>
                  <a:pt x="272" y="296"/>
                </a:cubicBezTo>
                <a:cubicBezTo>
                  <a:pt x="272" y="296"/>
                  <a:pt x="272" y="296"/>
                  <a:pt x="272" y="296"/>
                </a:cubicBezTo>
                <a:cubicBezTo>
                  <a:pt x="271" y="296"/>
                  <a:pt x="271" y="296"/>
                  <a:pt x="271" y="296"/>
                </a:cubicBezTo>
                <a:cubicBezTo>
                  <a:pt x="271" y="296"/>
                  <a:pt x="271" y="296"/>
                  <a:pt x="271" y="296"/>
                </a:cubicBezTo>
                <a:cubicBezTo>
                  <a:pt x="271" y="296"/>
                  <a:pt x="271" y="296"/>
                  <a:pt x="271" y="296"/>
                </a:cubicBezTo>
                <a:cubicBezTo>
                  <a:pt x="271" y="296"/>
                  <a:pt x="271" y="296"/>
                  <a:pt x="271" y="296"/>
                </a:cubicBezTo>
                <a:cubicBezTo>
                  <a:pt x="270" y="296"/>
                  <a:pt x="270" y="296"/>
                  <a:pt x="270" y="296"/>
                </a:cubicBezTo>
                <a:cubicBezTo>
                  <a:pt x="270" y="297"/>
                  <a:pt x="270" y="297"/>
                  <a:pt x="270" y="297"/>
                </a:cubicBezTo>
                <a:cubicBezTo>
                  <a:pt x="270" y="297"/>
                  <a:pt x="270" y="297"/>
                  <a:pt x="270" y="297"/>
                </a:cubicBezTo>
                <a:cubicBezTo>
                  <a:pt x="269" y="297"/>
                  <a:pt x="269" y="297"/>
                  <a:pt x="269" y="297"/>
                </a:cubicBezTo>
                <a:cubicBezTo>
                  <a:pt x="269" y="297"/>
                  <a:pt x="269" y="297"/>
                  <a:pt x="269" y="297"/>
                </a:cubicBezTo>
                <a:cubicBezTo>
                  <a:pt x="269" y="297"/>
                  <a:pt x="269" y="297"/>
                  <a:pt x="269" y="297"/>
                </a:cubicBezTo>
                <a:cubicBezTo>
                  <a:pt x="269" y="297"/>
                  <a:pt x="269" y="297"/>
                  <a:pt x="269" y="297"/>
                </a:cubicBezTo>
                <a:cubicBezTo>
                  <a:pt x="268" y="298"/>
                  <a:pt x="268" y="298"/>
                  <a:pt x="268" y="298"/>
                </a:cubicBezTo>
                <a:cubicBezTo>
                  <a:pt x="268" y="298"/>
                  <a:pt x="268" y="298"/>
                  <a:pt x="268" y="298"/>
                </a:cubicBezTo>
                <a:cubicBezTo>
                  <a:pt x="268" y="298"/>
                  <a:pt x="268" y="298"/>
                  <a:pt x="268" y="298"/>
                </a:cubicBezTo>
                <a:cubicBezTo>
                  <a:pt x="267" y="298"/>
                  <a:pt x="267" y="298"/>
                  <a:pt x="267" y="298"/>
                </a:cubicBezTo>
                <a:cubicBezTo>
                  <a:pt x="267" y="298"/>
                  <a:pt x="267" y="298"/>
                  <a:pt x="267" y="298"/>
                </a:cubicBezTo>
                <a:cubicBezTo>
                  <a:pt x="267" y="298"/>
                  <a:pt x="267" y="298"/>
                  <a:pt x="267" y="298"/>
                </a:cubicBezTo>
                <a:cubicBezTo>
                  <a:pt x="266" y="298"/>
                  <a:pt x="266" y="298"/>
                  <a:pt x="266" y="298"/>
                </a:cubicBezTo>
                <a:cubicBezTo>
                  <a:pt x="266" y="298"/>
                  <a:pt x="266" y="298"/>
                  <a:pt x="266" y="298"/>
                </a:cubicBezTo>
                <a:cubicBezTo>
                  <a:pt x="266" y="299"/>
                  <a:pt x="266" y="299"/>
                  <a:pt x="266" y="299"/>
                </a:cubicBezTo>
                <a:cubicBezTo>
                  <a:pt x="265" y="299"/>
                  <a:pt x="265" y="299"/>
                  <a:pt x="265" y="299"/>
                </a:cubicBezTo>
                <a:cubicBezTo>
                  <a:pt x="265" y="299"/>
                  <a:pt x="265" y="299"/>
                  <a:pt x="265" y="299"/>
                </a:cubicBezTo>
                <a:cubicBezTo>
                  <a:pt x="265" y="299"/>
                  <a:pt x="265" y="299"/>
                  <a:pt x="265" y="299"/>
                </a:cubicBezTo>
                <a:cubicBezTo>
                  <a:pt x="264" y="299"/>
                  <a:pt x="264" y="299"/>
                  <a:pt x="264" y="299"/>
                </a:cubicBezTo>
                <a:cubicBezTo>
                  <a:pt x="264" y="299"/>
                  <a:pt x="264" y="299"/>
                  <a:pt x="264" y="299"/>
                </a:cubicBezTo>
                <a:cubicBezTo>
                  <a:pt x="264" y="299"/>
                  <a:pt x="264" y="299"/>
                  <a:pt x="264" y="299"/>
                </a:cubicBezTo>
                <a:cubicBezTo>
                  <a:pt x="264" y="300"/>
                  <a:pt x="264" y="300"/>
                  <a:pt x="264" y="300"/>
                </a:cubicBezTo>
                <a:cubicBezTo>
                  <a:pt x="263" y="300"/>
                  <a:pt x="263" y="300"/>
                  <a:pt x="263" y="300"/>
                </a:cubicBezTo>
                <a:cubicBezTo>
                  <a:pt x="263" y="300"/>
                  <a:pt x="263" y="300"/>
                  <a:pt x="263" y="300"/>
                </a:cubicBezTo>
                <a:cubicBezTo>
                  <a:pt x="263" y="300"/>
                  <a:pt x="263" y="300"/>
                  <a:pt x="263" y="300"/>
                </a:cubicBezTo>
                <a:cubicBezTo>
                  <a:pt x="262" y="300"/>
                  <a:pt x="262" y="300"/>
                  <a:pt x="262" y="300"/>
                </a:cubicBezTo>
                <a:cubicBezTo>
                  <a:pt x="261" y="301"/>
                  <a:pt x="261" y="301"/>
                  <a:pt x="261" y="301"/>
                </a:cubicBezTo>
                <a:cubicBezTo>
                  <a:pt x="261" y="301"/>
                  <a:pt x="261" y="301"/>
                  <a:pt x="261" y="301"/>
                </a:cubicBezTo>
                <a:cubicBezTo>
                  <a:pt x="260" y="301"/>
                  <a:pt x="260" y="301"/>
                  <a:pt x="260" y="301"/>
                </a:cubicBezTo>
                <a:cubicBezTo>
                  <a:pt x="260" y="301"/>
                  <a:pt x="260" y="301"/>
                  <a:pt x="260" y="301"/>
                </a:cubicBezTo>
                <a:cubicBezTo>
                  <a:pt x="260" y="301"/>
                  <a:pt x="260" y="301"/>
                  <a:pt x="260" y="301"/>
                </a:cubicBezTo>
                <a:cubicBezTo>
                  <a:pt x="259" y="302"/>
                  <a:pt x="259" y="302"/>
                  <a:pt x="259" y="302"/>
                </a:cubicBezTo>
                <a:cubicBezTo>
                  <a:pt x="258" y="302"/>
                  <a:pt x="258" y="302"/>
                  <a:pt x="258" y="302"/>
                </a:cubicBezTo>
                <a:cubicBezTo>
                  <a:pt x="258" y="302"/>
                  <a:pt x="258" y="302"/>
                  <a:pt x="258" y="302"/>
                </a:cubicBezTo>
                <a:cubicBezTo>
                  <a:pt x="258" y="302"/>
                  <a:pt x="258" y="302"/>
                  <a:pt x="258" y="302"/>
                </a:cubicBezTo>
                <a:cubicBezTo>
                  <a:pt x="255" y="303"/>
                  <a:pt x="253" y="304"/>
                  <a:pt x="250" y="305"/>
                </a:cubicBezTo>
                <a:cubicBezTo>
                  <a:pt x="313" y="368"/>
                  <a:pt x="313" y="368"/>
                  <a:pt x="313" y="368"/>
                </a:cubicBezTo>
                <a:cubicBezTo>
                  <a:pt x="313" y="300"/>
                  <a:pt x="313" y="300"/>
                  <a:pt x="313" y="300"/>
                </a:cubicBezTo>
                <a:cubicBezTo>
                  <a:pt x="313" y="298"/>
                  <a:pt x="315" y="296"/>
                  <a:pt x="318" y="296"/>
                </a:cubicBezTo>
                <a:cubicBezTo>
                  <a:pt x="385" y="296"/>
                  <a:pt x="385" y="296"/>
                  <a:pt x="385" y="296"/>
                </a:cubicBezTo>
                <a:cubicBezTo>
                  <a:pt x="332" y="242"/>
                  <a:pt x="332" y="242"/>
                  <a:pt x="332" y="242"/>
                </a:cubicBezTo>
                <a:cubicBezTo>
                  <a:pt x="329" y="246"/>
                  <a:pt x="327" y="249"/>
                  <a:pt x="324" y="253"/>
                </a:cubicBezTo>
                <a:cubicBezTo>
                  <a:pt x="320" y="258"/>
                  <a:pt x="316" y="262"/>
                  <a:pt x="312" y="267"/>
                </a:cubicBezTo>
                <a:cubicBezTo>
                  <a:pt x="311" y="267"/>
                  <a:pt x="311" y="267"/>
                  <a:pt x="311" y="267"/>
                </a:cubicBezTo>
                <a:cubicBezTo>
                  <a:pt x="311" y="267"/>
                  <a:pt x="311" y="267"/>
                  <a:pt x="311" y="267"/>
                </a:cubicBezTo>
                <a:cubicBezTo>
                  <a:pt x="311" y="268"/>
                  <a:pt x="311" y="268"/>
                  <a:pt x="311" y="268"/>
                </a:cubicBezTo>
                <a:cubicBezTo>
                  <a:pt x="310" y="268"/>
                  <a:pt x="310" y="268"/>
                  <a:pt x="310" y="268"/>
                </a:cubicBezTo>
                <a:cubicBezTo>
                  <a:pt x="310" y="268"/>
                  <a:pt x="310" y="268"/>
                  <a:pt x="310" y="268"/>
                </a:cubicBezTo>
                <a:cubicBezTo>
                  <a:pt x="310" y="269"/>
                  <a:pt x="310" y="269"/>
                  <a:pt x="310" y="269"/>
                </a:cubicBezTo>
                <a:cubicBezTo>
                  <a:pt x="310" y="269"/>
                  <a:pt x="310" y="269"/>
                  <a:pt x="310" y="269"/>
                </a:cubicBezTo>
                <a:cubicBezTo>
                  <a:pt x="309" y="269"/>
                  <a:pt x="309" y="269"/>
                  <a:pt x="309" y="269"/>
                </a:cubicBezTo>
                <a:cubicBezTo>
                  <a:pt x="309" y="269"/>
                  <a:pt x="309" y="269"/>
                  <a:pt x="309" y="269"/>
                </a:cubicBezTo>
                <a:cubicBezTo>
                  <a:pt x="309" y="269"/>
                  <a:pt x="309" y="269"/>
                  <a:pt x="309" y="269"/>
                </a:cubicBezTo>
                <a:cubicBezTo>
                  <a:pt x="309" y="270"/>
                  <a:pt x="309" y="270"/>
                  <a:pt x="309" y="270"/>
                </a:cubicBezTo>
                <a:cubicBezTo>
                  <a:pt x="308" y="270"/>
                  <a:pt x="308" y="270"/>
                  <a:pt x="308" y="270"/>
                </a:cubicBezTo>
                <a:cubicBezTo>
                  <a:pt x="308" y="270"/>
                  <a:pt x="308" y="270"/>
                  <a:pt x="308" y="270"/>
                </a:cubicBezTo>
                <a:cubicBezTo>
                  <a:pt x="308" y="271"/>
                  <a:pt x="308" y="271"/>
                  <a:pt x="308" y="271"/>
                </a:cubicBezTo>
                <a:cubicBezTo>
                  <a:pt x="307" y="271"/>
                  <a:pt x="307" y="271"/>
                  <a:pt x="307" y="271"/>
                </a:cubicBezTo>
                <a:cubicBezTo>
                  <a:pt x="307" y="271"/>
                  <a:pt x="307" y="271"/>
                  <a:pt x="307" y="271"/>
                </a:cubicBezTo>
                <a:cubicBezTo>
                  <a:pt x="307" y="272"/>
                  <a:pt x="307" y="272"/>
                  <a:pt x="307" y="272"/>
                </a:cubicBezTo>
                <a:cubicBezTo>
                  <a:pt x="306" y="272"/>
                  <a:pt x="306" y="272"/>
                  <a:pt x="306" y="272"/>
                </a:cubicBezTo>
                <a:cubicBezTo>
                  <a:pt x="306" y="272"/>
                  <a:pt x="306" y="272"/>
                  <a:pt x="306" y="272"/>
                </a:cubicBezTo>
                <a:cubicBezTo>
                  <a:pt x="306" y="272"/>
                  <a:pt x="306" y="272"/>
                  <a:pt x="306" y="272"/>
                </a:cubicBezTo>
                <a:cubicBezTo>
                  <a:pt x="305" y="273"/>
                  <a:pt x="305" y="273"/>
                  <a:pt x="305" y="273"/>
                </a:cubicBezTo>
                <a:cubicBezTo>
                  <a:pt x="305" y="273"/>
                  <a:pt x="305" y="273"/>
                  <a:pt x="305" y="273"/>
                </a:cubicBezTo>
                <a:cubicBezTo>
                  <a:pt x="305" y="273"/>
                  <a:pt x="305" y="273"/>
                  <a:pt x="305" y="273"/>
                </a:cubicBezTo>
                <a:cubicBezTo>
                  <a:pt x="305" y="273"/>
                  <a:pt x="305" y="273"/>
                  <a:pt x="305" y="273"/>
                </a:cubicBezTo>
                <a:cubicBezTo>
                  <a:pt x="304" y="274"/>
                  <a:pt x="304" y="274"/>
                  <a:pt x="304" y="274"/>
                </a:cubicBezTo>
                <a:cubicBezTo>
                  <a:pt x="304" y="274"/>
                  <a:pt x="304" y="274"/>
                  <a:pt x="304" y="274"/>
                </a:cubicBezTo>
                <a:cubicBezTo>
                  <a:pt x="304" y="274"/>
                  <a:pt x="304" y="274"/>
                  <a:pt x="304" y="274"/>
                </a:cubicBezTo>
                <a:cubicBezTo>
                  <a:pt x="303" y="274"/>
                  <a:pt x="303" y="274"/>
                  <a:pt x="303" y="274"/>
                </a:cubicBezTo>
                <a:cubicBezTo>
                  <a:pt x="303" y="275"/>
                  <a:pt x="303" y="275"/>
                  <a:pt x="303" y="275"/>
                </a:cubicBezTo>
                <a:cubicBezTo>
                  <a:pt x="303" y="275"/>
                  <a:pt x="303" y="275"/>
                  <a:pt x="303" y="275"/>
                </a:cubicBezTo>
                <a:cubicBezTo>
                  <a:pt x="303" y="275"/>
                  <a:pt x="303" y="275"/>
                  <a:pt x="303" y="275"/>
                </a:cubicBezTo>
                <a:cubicBezTo>
                  <a:pt x="302" y="275"/>
                  <a:pt x="302" y="275"/>
                  <a:pt x="302" y="275"/>
                </a:cubicBezTo>
                <a:cubicBezTo>
                  <a:pt x="302" y="276"/>
                  <a:pt x="302" y="276"/>
                  <a:pt x="302" y="276"/>
                </a:cubicBezTo>
                <a:cubicBezTo>
                  <a:pt x="302" y="276"/>
                  <a:pt x="302" y="276"/>
                  <a:pt x="302" y="276"/>
                </a:cubicBezTo>
                <a:cubicBezTo>
                  <a:pt x="301" y="276"/>
                  <a:pt x="301" y="276"/>
                  <a:pt x="301" y="276"/>
                </a:cubicBezTo>
                <a:cubicBezTo>
                  <a:pt x="301" y="276"/>
                  <a:pt x="301" y="276"/>
                  <a:pt x="301" y="276"/>
                </a:cubicBezTo>
                <a:cubicBezTo>
                  <a:pt x="301" y="277"/>
                  <a:pt x="301" y="277"/>
                  <a:pt x="301" y="277"/>
                </a:cubicBezTo>
                <a:cubicBezTo>
                  <a:pt x="301" y="277"/>
                  <a:pt x="301" y="277"/>
                  <a:pt x="301" y="277"/>
                </a:cubicBezTo>
                <a:cubicBezTo>
                  <a:pt x="300" y="277"/>
                  <a:pt x="300" y="277"/>
                  <a:pt x="300" y="277"/>
                </a:cubicBezTo>
                <a:cubicBezTo>
                  <a:pt x="300" y="277"/>
                  <a:pt x="300" y="277"/>
                  <a:pt x="300" y="277"/>
                </a:cubicBezTo>
                <a:cubicBezTo>
                  <a:pt x="300" y="278"/>
                  <a:pt x="300" y="278"/>
                  <a:pt x="300" y="278"/>
                </a:cubicBezTo>
                <a:cubicBezTo>
                  <a:pt x="299" y="278"/>
                  <a:pt x="299" y="278"/>
                  <a:pt x="299" y="278"/>
                </a:cubicBezTo>
                <a:cubicBezTo>
                  <a:pt x="299" y="279"/>
                  <a:pt x="299" y="279"/>
                  <a:pt x="299" y="279"/>
                </a:cubicBezTo>
                <a:cubicBezTo>
                  <a:pt x="298" y="279"/>
                  <a:pt x="298" y="279"/>
                  <a:pt x="298" y="279"/>
                </a:cubicBezTo>
                <a:cubicBezTo>
                  <a:pt x="298" y="279"/>
                  <a:pt x="298" y="279"/>
                  <a:pt x="298" y="279"/>
                </a:cubicBezTo>
                <a:cubicBezTo>
                  <a:pt x="298" y="279"/>
                  <a:pt x="298" y="279"/>
                  <a:pt x="298" y="279"/>
                </a:cubicBezTo>
                <a:cubicBezTo>
                  <a:pt x="297" y="280"/>
                  <a:pt x="297" y="280"/>
                  <a:pt x="297" y="280"/>
                </a:cubicBezTo>
                <a:cubicBezTo>
                  <a:pt x="297" y="280"/>
                  <a:pt x="297" y="280"/>
                  <a:pt x="297" y="280"/>
                </a:cubicBezTo>
                <a:cubicBezTo>
                  <a:pt x="297" y="280"/>
                  <a:pt x="297" y="280"/>
                  <a:pt x="297" y="280"/>
                </a:cubicBezTo>
                <a:cubicBezTo>
                  <a:pt x="296" y="280"/>
                  <a:pt x="296" y="280"/>
                  <a:pt x="296" y="280"/>
                </a:cubicBezTo>
                <a:cubicBezTo>
                  <a:pt x="296" y="281"/>
                  <a:pt x="296" y="281"/>
                  <a:pt x="296" y="281"/>
                </a:cubicBezTo>
                <a:cubicBezTo>
                  <a:pt x="296" y="281"/>
                  <a:pt x="296" y="281"/>
                  <a:pt x="296" y="281"/>
                </a:cubicBezTo>
                <a:cubicBezTo>
                  <a:pt x="295" y="282"/>
                  <a:pt x="295" y="282"/>
                  <a:pt x="295" y="282"/>
                </a:cubicBezTo>
                <a:cubicBezTo>
                  <a:pt x="294" y="282"/>
                  <a:pt x="294" y="282"/>
                  <a:pt x="294" y="282"/>
                </a:cubicBezTo>
                <a:cubicBezTo>
                  <a:pt x="294" y="282"/>
                  <a:pt x="294" y="282"/>
                  <a:pt x="294" y="282"/>
                </a:cubicBezTo>
                <a:cubicBezTo>
                  <a:pt x="293" y="283"/>
                  <a:pt x="293" y="283"/>
                  <a:pt x="293" y="283"/>
                </a:cubicBezTo>
                <a:cubicBezTo>
                  <a:pt x="293" y="283"/>
                  <a:pt x="293" y="283"/>
                  <a:pt x="293" y="28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2830" tIns="61415" rIns="122830" bIns="61415" numCol="1" anchor="t" anchorCtr="0" compatLnSpc="1">
            <a:prstTxWarp prst="textNoShape">
              <a:avLst/>
            </a:prstTxWarp>
          </a:bodyPr>
          <a:lstStyle/>
          <a:p>
            <a:endParaRPr lang="en-US" sz="2418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xmlns="" id="{7F3E1B6D-2B25-4395-8388-D9D051BF529C}"/>
              </a:ext>
            </a:extLst>
          </p:cNvPr>
          <p:cNvSpPr txBox="1"/>
          <p:nvPr/>
        </p:nvSpPr>
        <p:spPr bwMode="gray">
          <a:xfrm>
            <a:off x="8528230" y="2206381"/>
            <a:ext cx="2402099" cy="577339"/>
          </a:xfrm>
          <a:prstGeom prst="rect">
            <a:avLst/>
          </a:prstGeom>
          <a:noFill/>
          <a:ln w="12700" cap="sq">
            <a:noFill/>
            <a:miter lim="800000"/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r"/>
            <a:r>
              <a:rPr lang="de-DE" sz="2400" b="1" dirty="0">
                <a:solidFill>
                  <a:schemeClr val="bg1"/>
                </a:solidFill>
                <a:latin typeface="AdihausDIN Cn" panose="020B0506020101010102" pitchFamily="34" charset="0"/>
                <a:cs typeface="AdihausDIN Cn" panose="020B0506020101010102" pitchFamily="34" charset="0"/>
              </a:rPr>
              <a:t>PREMIUM PRODUCT EXPERIENCES</a:t>
            </a:r>
          </a:p>
        </p:txBody>
      </p:sp>
      <p:sp>
        <p:nvSpPr>
          <p:cNvPr id="136" name="Oval 110">
            <a:extLst>
              <a:ext uri="{FF2B5EF4-FFF2-40B4-BE49-F238E27FC236}">
                <a16:creationId xmlns:a16="http://schemas.microsoft.com/office/drawing/2014/main" xmlns="" id="{1EE27525-D6B8-48CF-9E9E-9EE4E2408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526" y="501885"/>
            <a:ext cx="120896" cy="120896"/>
          </a:xfrm>
          <a:prstGeom prst="ellipse">
            <a:avLst/>
          </a:prstGeom>
          <a:solidFill>
            <a:schemeClr val="bg1"/>
          </a:solidFill>
          <a:ln w="19050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122830" tIns="61415" rIns="122830" bIns="61415" numCol="1" anchor="t" anchorCtr="0" compatLnSpc="1">
            <a:prstTxWarp prst="textNoShape">
              <a:avLst/>
            </a:prstTxWarp>
          </a:bodyPr>
          <a:lstStyle/>
          <a:p>
            <a:endParaRPr lang="en-US" sz="2418"/>
          </a:p>
        </p:txBody>
      </p:sp>
      <p:sp>
        <p:nvSpPr>
          <p:cNvPr id="137" name="Oval 110">
            <a:extLst>
              <a:ext uri="{FF2B5EF4-FFF2-40B4-BE49-F238E27FC236}">
                <a16:creationId xmlns:a16="http://schemas.microsoft.com/office/drawing/2014/main" xmlns="" id="{79A8290B-3D6F-48F1-A59E-8987AAED9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526" y="501885"/>
            <a:ext cx="120896" cy="120896"/>
          </a:xfrm>
          <a:prstGeom prst="ellipse">
            <a:avLst/>
          </a:prstGeom>
          <a:solidFill>
            <a:schemeClr val="bg1"/>
          </a:solidFill>
          <a:ln w="19050" cap="rnd">
            <a:solidFill>
              <a:srgbClr val="020203"/>
            </a:solidFill>
            <a:prstDash val="solid"/>
            <a:round/>
            <a:headEnd/>
            <a:tailEnd/>
          </a:ln>
        </p:spPr>
        <p:txBody>
          <a:bodyPr vert="horz" wrap="square" lIns="122830" tIns="61415" rIns="122830" bIns="61415" numCol="1" anchor="t" anchorCtr="0" compatLnSpc="1">
            <a:prstTxWarp prst="textNoShape">
              <a:avLst/>
            </a:prstTxWarp>
          </a:bodyPr>
          <a:lstStyle/>
          <a:p>
            <a:endParaRPr lang="en-US" sz="2418"/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xmlns="" id="{0E73F006-D56A-41B0-8F39-FEC199B87D92}"/>
              </a:ext>
            </a:extLst>
          </p:cNvPr>
          <p:cNvGrpSpPr/>
          <p:nvPr/>
        </p:nvGrpSpPr>
        <p:grpSpPr>
          <a:xfrm>
            <a:off x="4079079" y="715535"/>
            <a:ext cx="1925187" cy="381541"/>
            <a:chOff x="6701059" y="1889868"/>
            <a:chExt cx="1433195" cy="284036"/>
          </a:xfrm>
        </p:grpSpPr>
        <p:sp>
          <p:nvSpPr>
            <p:cNvPr id="139" name="Freeform 211">
              <a:extLst>
                <a:ext uri="{FF2B5EF4-FFF2-40B4-BE49-F238E27FC236}">
                  <a16:creationId xmlns:a16="http://schemas.microsoft.com/office/drawing/2014/main" xmlns="" id="{D833038F-D907-46B2-8C5E-A4BBC6E0F4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01059" y="1889868"/>
              <a:ext cx="292716" cy="274886"/>
            </a:xfrm>
            <a:custGeom>
              <a:avLst/>
              <a:gdLst>
                <a:gd name="T0" fmla="*/ 78 w 248"/>
                <a:gd name="T1" fmla="*/ 190 h 233"/>
                <a:gd name="T2" fmla="*/ 78 w 248"/>
                <a:gd name="T3" fmla="*/ 214 h 233"/>
                <a:gd name="T4" fmla="*/ 66 w 248"/>
                <a:gd name="T5" fmla="*/ 219 h 233"/>
                <a:gd name="T6" fmla="*/ 49 w 248"/>
                <a:gd name="T7" fmla="*/ 202 h 233"/>
                <a:gd name="T8" fmla="*/ 66 w 248"/>
                <a:gd name="T9" fmla="*/ 185 h 233"/>
                <a:gd name="T10" fmla="*/ 117 w 248"/>
                <a:gd name="T11" fmla="*/ 77 h 233"/>
                <a:gd name="T12" fmla="*/ 17 w 248"/>
                <a:gd name="T13" fmla="*/ 74 h 233"/>
                <a:gd name="T14" fmla="*/ 0 w 248"/>
                <a:gd name="T15" fmla="*/ 92 h 233"/>
                <a:gd name="T16" fmla="*/ 5 w 248"/>
                <a:gd name="T17" fmla="*/ 228 h 233"/>
                <a:gd name="T18" fmla="*/ 114 w 248"/>
                <a:gd name="T19" fmla="*/ 233 h 233"/>
                <a:gd name="T20" fmla="*/ 117 w 248"/>
                <a:gd name="T21" fmla="*/ 228 h 233"/>
                <a:gd name="T22" fmla="*/ 229 w 248"/>
                <a:gd name="T23" fmla="*/ 208 h 233"/>
                <a:gd name="T24" fmla="*/ 248 w 248"/>
                <a:gd name="T25" fmla="*/ 105 h 233"/>
                <a:gd name="T26" fmla="*/ 243 w 248"/>
                <a:gd name="T27" fmla="*/ 92 h 233"/>
                <a:gd name="T28" fmla="*/ 243 w 248"/>
                <a:gd name="T29" fmla="*/ 92 h 233"/>
                <a:gd name="T30" fmla="*/ 182 w 248"/>
                <a:gd name="T31" fmla="*/ 87 h 233"/>
                <a:gd name="T32" fmla="*/ 191 w 248"/>
                <a:gd name="T33" fmla="*/ 13 h 233"/>
                <a:gd name="T34" fmla="*/ 181 w 248"/>
                <a:gd name="T35" fmla="*/ 2 h 233"/>
                <a:gd name="T36" fmla="*/ 174 w 248"/>
                <a:gd name="T37" fmla="*/ 0 h 233"/>
                <a:gd name="T38" fmla="*/ 159 w 248"/>
                <a:gd name="T39" fmla="*/ 3 h 233"/>
                <a:gd name="T40" fmla="*/ 117 w 248"/>
                <a:gd name="T41" fmla="*/ 78 h 233"/>
                <a:gd name="T42" fmla="*/ 162 w 248"/>
                <a:gd name="T43" fmla="*/ 8 h 233"/>
                <a:gd name="T44" fmla="*/ 174 w 248"/>
                <a:gd name="T45" fmla="*/ 6 h 233"/>
                <a:gd name="T46" fmla="*/ 179 w 248"/>
                <a:gd name="T47" fmla="*/ 7 h 233"/>
                <a:gd name="T48" fmla="*/ 183 w 248"/>
                <a:gd name="T49" fmla="*/ 10 h 233"/>
                <a:gd name="T50" fmla="*/ 186 w 248"/>
                <a:gd name="T51" fmla="*/ 20 h 233"/>
                <a:gd name="T52" fmla="*/ 178 w 248"/>
                <a:gd name="T53" fmla="*/ 93 h 233"/>
                <a:gd name="T54" fmla="*/ 179 w 248"/>
                <a:gd name="T55" fmla="*/ 93 h 233"/>
                <a:gd name="T56" fmla="*/ 239 w 248"/>
                <a:gd name="T57" fmla="*/ 96 h 233"/>
                <a:gd name="T58" fmla="*/ 242 w 248"/>
                <a:gd name="T59" fmla="*/ 105 h 233"/>
                <a:gd name="T60" fmla="*/ 225 w 248"/>
                <a:gd name="T61" fmla="*/ 204 h 233"/>
                <a:gd name="T62" fmla="*/ 117 w 248"/>
                <a:gd name="T63" fmla="*/ 222 h 233"/>
                <a:gd name="T64" fmla="*/ 158 w 248"/>
                <a:gd name="T65" fmla="*/ 13 h 233"/>
                <a:gd name="T66" fmla="*/ 17 w 248"/>
                <a:gd name="T67" fmla="*/ 80 h 233"/>
                <a:gd name="T68" fmla="*/ 6 w 248"/>
                <a:gd name="T69" fmla="*/ 92 h 233"/>
                <a:gd name="T70" fmla="*/ 9 w 248"/>
                <a:gd name="T71" fmla="*/ 224 h 233"/>
                <a:gd name="T72" fmla="*/ 111 w 248"/>
                <a:gd name="T73" fmla="*/ 227 h 233"/>
                <a:gd name="T74" fmla="*/ 73 w 248"/>
                <a:gd name="T75" fmla="*/ 194 h 233"/>
                <a:gd name="T76" fmla="*/ 58 w 248"/>
                <a:gd name="T77" fmla="*/ 194 h 233"/>
                <a:gd name="T78" fmla="*/ 58 w 248"/>
                <a:gd name="T79" fmla="*/ 210 h 233"/>
                <a:gd name="T80" fmla="*/ 73 w 248"/>
                <a:gd name="T81" fmla="*/ 210 h 233"/>
                <a:gd name="T82" fmla="*/ 77 w 248"/>
                <a:gd name="T83" fmla="*/ 202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8" h="233">
                  <a:moveTo>
                    <a:pt x="66" y="185"/>
                  </a:moveTo>
                  <a:cubicBezTo>
                    <a:pt x="70" y="185"/>
                    <a:pt x="75" y="187"/>
                    <a:pt x="78" y="190"/>
                  </a:cubicBezTo>
                  <a:cubicBezTo>
                    <a:pt x="81" y="193"/>
                    <a:pt x="83" y="197"/>
                    <a:pt x="83" y="202"/>
                  </a:cubicBezTo>
                  <a:cubicBezTo>
                    <a:pt x="83" y="207"/>
                    <a:pt x="81" y="211"/>
                    <a:pt x="78" y="214"/>
                  </a:cubicBezTo>
                  <a:cubicBezTo>
                    <a:pt x="77" y="214"/>
                    <a:pt x="77" y="214"/>
                    <a:pt x="77" y="214"/>
                  </a:cubicBezTo>
                  <a:cubicBezTo>
                    <a:pt x="74" y="217"/>
                    <a:pt x="70" y="219"/>
                    <a:pt x="66" y="219"/>
                  </a:cubicBezTo>
                  <a:cubicBezTo>
                    <a:pt x="61" y="219"/>
                    <a:pt x="57" y="217"/>
                    <a:pt x="54" y="214"/>
                  </a:cubicBezTo>
                  <a:cubicBezTo>
                    <a:pt x="51" y="211"/>
                    <a:pt x="49" y="207"/>
                    <a:pt x="49" y="202"/>
                  </a:cubicBezTo>
                  <a:cubicBezTo>
                    <a:pt x="49" y="197"/>
                    <a:pt x="51" y="193"/>
                    <a:pt x="54" y="190"/>
                  </a:cubicBezTo>
                  <a:cubicBezTo>
                    <a:pt x="57" y="187"/>
                    <a:pt x="61" y="185"/>
                    <a:pt x="66" y="185"/>
                  </a:cubicBezTo>
                  <a:close/>
                  <a:moveTo>
                    <a:pt x="117" y="78"/>
                  </a:moveTo>
                  <a:cubicBezTo>
                    <a:pt x="117" y="77"/>
                    <a:pt x="117" y="77"/>
                    <a:pt x="117" y="77"/>
                  </a:cubicBezTo>
                  <a:cubicBezTo>
                    <a:pt x="117" y="76"/>
                    <a:pt x="116" y="74"/>
                    <a:pt x="114" y="74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13" y="74"/>
                    <a:pt x="8" y="76"/>
                    <a:pt x="5" y="80"/>
                  </a:cubicBezTo>
                  <a:cubicBezTo>
                    <a:pt x="2" y="83"/>
                    <a:pt x="0" y="87"/>
                    <a:pt x="0" y="92"/>
                  </a:cubicBez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2" y="225"/>
                    <a:pt x="5" y="228"/>
                  </a:cubicBezTo>
                  <a:cubicBezTo>
                    <a:pt x="8" y="231"/>
                    <a:pt x="13" y="233"/>
                    <a:pt x="17" y="233"/>
                  </a:cubicBezTo>
                  <a:cubicBezTo>
                    <a:pt x="114" y="233"/>
                    <a:pt x="114" y="233"/>
                    <a:pt x="114" y="233"/>
                  </a:cubicBezTo>
                  <a:cubicBezTo>
                    <a:pt x="116" y="233"/>
                    <a:pt x="117" y="232"/>
                    <a:pt x="117" y="230"/>
                  </a:cubicBezTo>
                  <a:cubicBezTo>
                    <a:pt x="117" y="228"/>
                    <a:pt x="117" y="228"/>
                    <a:pt x="117" y="228"/>
                  </a:cubicBezTo>
                  <a:cubicBezTo>
                    <a:pt x="183" y="228"/>
                    <a:pt x="183" y="228"/>
                    <a:pt x="183" y="228"/>
                  </a:cubicBezTo>
                  <a:cubicBezTo>
                    <a:pt x="201" y="228"/>
                    <a:pt x="217" y="220"/>
                    <a:pt x="229" y="208"/>
                  </a:cubicBezTo>
                  <a:cubicBezTo>
                    <a:pt x="241" y="197"/>
                    <a:pt x="248" y="180"/>
                    <a:pt x="248" y="163"/>
                  </a:cubicBezTo>
                  <a:cubicBezTo>
                    <a:pt x="248" y="105"/>
                    <a:pt x="248" y="105"/>
                    <a:pt x="248" y="105"/>
                  </a:cubicBezTo>
                  <a:cubicBezTo>
                    <a:pt x="248" y="100"/>
                    <a:pt x="246" y="95"/>
                    <a:pt x="243" y="92"/>
                  </a:cubicBezTo>
                  <a:cubicBezTo>
                    <a:pt x="243" y="92"/>
                    <a:pt x="243" y="92"/>
                    <a:pt x="243" y="92"/>
                  </a:cubicBezTo>
                  <a:cubicBezTo>
                    <a:pt x="243" y="92"/>
                    <a:pt x="243" y="92"/>
                    <a:pt x="243" y="92"/>
                  </a:cubicBezTo>
                  <a:cubicBezTo>
                    <a:pt x="243" y="92"/>
                    <a:pt x="243" y="92"/>
                    <a:pt x="243" y="92"/>
                  </a:cubicBezTo>
                  <a:cubicBezTo>
                    <a:pt x="240" y="89"/>
                    <a:pt x="235" y="87"/>
                    <a:pt x="231" y="87"/>
                  </a:cubicBezTo>
                  <a:cubicBezTo>
                    <a:pt x="182" y="87"/>
                    <a:pt x="182" y="87"/>
                    <a:pt x="182" y="87"/>
                  </a:cubicBezTo>
                  <a:cubicBezTo>
                    <a:pt x="191" y="20"/>
                    <a:pt x="191" y="20"/>
                    <a:pt x="191" y="20"/>
                  </a:cubicBezTo>
                  <a:cubicBezTo>
                    <a:pt x="192" y="18"/>
                    <a:pt x="192" y="15"/>
                    <a:pt x="191" y="13"/>
                  </a:cubicBezTo>
                  <a:cubicBezTo>
                    <a:pt x="190" y="11"/>
                    <a:pt x="189" y="8"/>
                    <a:pt x="187" y="6"/>
                  </a:cubicBezTo>
                  <a:cubicBezTo>
                    <a:pt x="185" y="4"/>
                    <a:pt x="183" y="3"/>
                    <a:pt x="181" y="2"/>
                  </a:cubicBezTo>
                  <a:cubicBezTo>
                    <a:pt x="181" y="2"/>
                    <a:pt x="181" y="2"/>
                    <a:pt x="181" y="2"/>
                  </a:cubicBezTo>
                  <a:cubicBezTo>
                    <a:pt x="179" y="1"/>
                    <a:pt x="176" y="0"/>
                    <a:pt x="174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65" y="0"/>
                    <a:pt x="161" y="1"/>
                    <a:pt x="159" y="3"/>
                  </a:cubicBezTo>
                  <a:cubicBezTo>
                    <a:pt x="156" y="4"/>
                    <a:pt x="154" y="7"/>
                    <a:pt x="152" y="10"/>
                  </a:cubicBezTo>
                  <a:cubicBezTo>
                    <a:pt x="117" y="78"/>
                    <a:pt x="117" y="78"/>
                    <a:pt x="117" y="78"/>
                  </a:cubicBezTo>
                  <a:close/>
                  <a:moveTo>
                    <a:pt x="158" y="13"/>
                  </a:moveTo>
                  <a:cubicBezTo>
                    <a:pt x="159" y="11"/>
                    <a:pt x="160" y="9"/>
                    <a:pt x="162" y="8"/>
                  </a:cubicBezTo>
                  <a:cubicBezTo>
                    <a:pt x="164" y="7"/>
                    <a:pt x="166" y="6"/>
                    <a:pt x="168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6" y="6"/>
                    <a:pt x="177" y="7"/>
                    <a:pt x="179" y="7"/>
                  </a:cubicBezTo>
                  <a:cubicBezTo>
                    <a:pt x="179" y="7"/>
                    <a:pt x="179" y="7"/>
                    <a:pt x="179" y="7"/>
                  </a:cubicBezTo>
                  <a:cubicBezTo>
                    <a:pt x="179" y="7"/>
                    <a:pt x="179" y="7"/>
                    <a:pt x="179" y="7"/>
                  </a:cubicBezTo>
                  <a:cubicBezTo>
                    <a:pt x="180" y="8"/>
                    <a:pt x="182" y="9"/>
                    <a:pt x="183" y="10"/>
                  </a:cubicBezTo>
                  <a:cubicBezTo>
                    <a:pt x="184" y="12"/>
                    <a:pt x="185" y="13"/>
                    <a:pt x="185" y="15"/>
                  </a:cubicBezTo>
                  <a:cubicBezTo>
                    <a:pt x="186" y="16"/>
                    <a:pt x="186" y="18"/>
                    <a:pt x="186" y="20"/>
                  </a:cubicBezTo>
                  <a:cubicBezTo>
                    <a:pt x="176" y="89"/>
                    <a:pt x="176" y="89"/>
                    <a:pt x="176" y="89"/>
                  </a:cubicBezTo>
                  <a:cubicBezTo>
                    <a:pt x="176" y="91"/>
                    <a:pt x="177" y="93"/>
                    <a:pt x="178" y="93"/>
                  </a:cubicBezTo>
                  <a:cubicBezTo>
                    <a:pt x="178" y="93"/>
                    <a:pt x="179" y="93"/>
                    <a:pt x="179" y="93"/>
                  </a:cubicBezTo>
                  <a:cubicBezTo>
                    <a:pt x="179" y="93"/>
                    <a:pt x="179" y="93"/>
                    <a:pt x="179" y="93"/>
                  </a:cubicBezTo>
                  <a:cubicBezTo>
                    <a:pt x="231" y="93"/>
                    <a:pt x="231" y="93"/>
                    <a:pt x="231" y="93"/>
                  </a:cubicBezTo>
                  <a:cubicBezTo>
                    <a:pt x="234" y="93"/>
                    <a:pt x="237" y="94"/>
                    <a:pt x="239" y="96"/>
                  </a:cubicBezTo>
                  <a:cubicBezTo>
                    <a:pt x="239" y="96"/>
                    <a:pt x="239" y="96"/>
                    <a:pt x="239" y="96"/>
                  </a:cubicBezTo>
                  <a:cubicBezTo>
                    <a:pt x="241" y="98"/>
                    <a:pt x="242" y="101"/>
                    <a:pt x="242" y="105"/>
                  </a:cubicBezTo>
                  <a:cubicBezTo>
                    <a:pt x="242" y="163"/>
                    <a:pt x="242" y="163"/>
                    <a:pt x="242" y="163"/>
                  </a:cubicBezTo>
                  <a:cubicBezTo>
                    <a:pt x="242" y="179"/>
                    <a:pt x="236" y="194"/>
                    <a:pt x="225" y="204"/>
                  </a:cubicBezTo>
                  <a:cubicBezTo>
                    <a:pt x="214" y="215"/>
                    <a:pt x="199" y="222"/>
                    <a:pt x="183" y="222"/>
                  </a:cubicBezTo>
                  <a:cubicBezTo>
                    <a:pt x="117" y="222"/>
                    <a:pt x="117" y="222"/>
                    <a:pt x="117" y="222"/>
                  </a:cubicBezTo>
                  <a:cubicBezTo>
                    <a:pt x="117" y="91"/>
                    <a:pt x="117" y="91"/>
                    <a:pt x="117" y="91"/>
                  </a:cubicBezTo>
                  <a:cubicBezTo>
                    <a:pt x="158" y="13"/>
                    <a:pt x="158" y="13"/>
                    <a:pt x="158" y="13"/>
                  </a:cubicBezTo>
                  <a:close/>
                  <a:moveTo>
                    <a:pt x="111" y="80"/>
                  </a:moveTo>
                  <a:cubicBezTo>
                    <a:pt x="17" y="80"/>
                    <a:pt x="17" y="80"/>
                    <a:pt x="17" y="80"/>
                  </a:cubicBezTo>
                  <a:cubicBezTo>
                    <a:pt x="14" y="80"/>
                    <a:pt x="11" y="82"/>
                    <a:pt x="9" y="84"/>
                  </a:cubicBezTo>
                  <a:cubicBezTo>
                    <a:pt x="7" y="86"/>
                    <a:pt x="6" y="89"/>
                    <a:pt x="6" y="92"/>
                  </a:cubicBezTo>
                  <a:cubicBezTo>
                    <a:pt x="6" y="216"/>
                    <a:pt x="6" y="216"/>
                    <a:pt x="6" y="216"/>
                  </a:cubicBezTo>
                  <a:cubicBezTo>
                    <a:pt x="6" y="219"/>
                    <a:pt x="7" y="222"/>
                    <a:pt x="9" y="224"/>
                  </a:cubicBezTo>
                  <a:cubicBezTo>
                    <a:pt x="11" y="226"/>
                    <a:pt x="14" y="227"/>
                    <a:pt x="17" y="227"/>
                  </a:cubicBezTo>
                  <a:cubicBezTo>
                    <a:pt x="111" y="227"/>
                    <a:pt x="111" y="227"/>
                    <a:pt x="111" y="227"/>
                  </a:cubicBezTo>
                  <a:cubicBezTo>
                    <a:pt x="111" y="80"/>
                    <a:pt x="111" y="80"/>
                    <a:pt x="111" y="80"/>
                  </a:cubicBezTo>
                  <a:close/>
                  <a:moveTo>
                    <a:pt x="73" y="194"/>
                  </a:moveTo>
                  <a:cubicBezTo>
                    <a:pt x="71" y="192"/>
                    <a:pt x="69" y="191"/>
                    <a:pt x="66" y="191"/>
                  </a:cubicBezTo>
                  <a:cubicBezTo>
                    <a:pt x="63" y="191"/>
                    <a:pt x="60" y="192"/>
                    <a:pt x="58" y="194"/>
                  </a:cubicBezTo>
                  <a:cubicBezTo>
                    <a:pt x="56" y="196"/>
                    <a:pt x="55" y="199"/>
                    <a:pt x="55" y="202"/>
                  </a:cubicBezTo>
                  <a:cubicBezTo>
                    <a:pt x="55" y="205"/>
                    <a:pt x="56" y="208"/>
                    <a:pt x="58" y="210"/>
                  </a:cubicBezTo>
                  <a:cubicBezTo>
                    <a:pt x="60" y="212"/>
                    <a:pt x="63" y="213"/>
                    <a:pt x="66" y="213"/>
                  </a:cubicBezTo>
                  <a:cubicBezTo>
                    <a:pt x="69" y="213"/>
                    <a:pt x="71" y="212"/>
                    <a:pt x="73" y="210"/>
                  </a:cubicBezTo>
                  <a:cubicBezTo>
                    <a:pt x="73" y="210"/>
                    <a:pt x="73" y="210"/>
                    <a:pt x="73" y="210"/>
                  </a:cubicBezTo>
                  <a:cubicBezTo>
                    <a:pt x="75" y="208"/>
                    <a:pt x="77" y="205"/>
                    <a:pt x="77" y="202"/>
                  </a:cubicBezTo>
                  <a:cubicBezTo>
                    <a:pt x="77" y="199"/>
                    <a:pt x="75" y="196"/>
                    <a:pt x="73" y="19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xmlns="" id="{367820D0-671F-4F5A-9A41-02331C7FDC94}"/>
                </a:ext>
              </a:extLst>
            </p:cNvPr>
            <p:cNvSpPr txBox="1"/>
            <p:nvPr/>
          </p:nvSpPr>
          <p:spPr bwMode="gray">
            <a:xfrm>
              <a:off x="7078214" y="1897783"/>
              <a:ext cx="1056040" cy="276121"/>
            </a:xfrm>
            <a:prstGeom prst="rect">
              <a:avLst/>
            </a:prstGeom>
            <a:noFill/>
            <a:ln w="12700" cap="sq">
              <a:noFill/>
              <a:miter lim="800000"/>
            </a:ln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r>
                <a:rPr lang="de-DE" sz="2400" b="1" dirty="0">
                  <a:solidFill>
                    <a:schemeClr val="bg1"/>
                  </a:solidFill>
                  <a:latin typeface="AdihausDIN Cn" panose="020B0506020101010102" pitchFamily="34" charset="0"/>
                  <a:cs typeface="AdihausDIN Cn" panose="020B0506020101010102" pitchFamily="34" charset="0"/>
                </a:rPr>
                <a:t>SOCIAL/ MEDIA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xmlns="" id="{8DF2E033-E2BA-4C29-BF72-384E2CB552A8}"/>
              </a:ext>
            </a:extLst>
          </p:cNvPr>
          <p:cNvGrpSpPr/>
          <p:nvPr/>
        </p:nvGrpSpPr>
        <p:grpSpPr>
          <a:xfrm>
            <a:off x="4357354" y="5336491"/>
            <a:ext cx="2773845" cy="752061"/>
            <a:chOff x="2431497" y="3132440"/>
            <a:chExt cx="1019727" cy="276121"/>
          </a:xfrm>
        </p:grpSpPr>
        <p:grpSp>
          <p:nvGrpSpPr>
            <p:cNvPr id="142" name="Group 251">
              <a:extLst>
                <a:ext uri="{FF2B5EF4-FFF2-40B4-BE49-F238E27FC236}">
                  <a16:creationId xmlns:a16="http://schemas.microsoft.com/office/drawing/2014/main" xmlns="" id="{B095ED38-2999-494F-B405-B54A3E01FDF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431497" y="3165983"/>
              <a:ext cx="337846" cy="215696"/>
              <a:chOff x="2641" y="1470"/>
              <a:chExt cx="437" cy="279"/>
            </a:xfrm>
            <a:solidFill>
              <a:schemeClr val="bg1"/>
            </a:solidFill>
          </p:grpSpPr>
          <p:sp>
            <p:nvSpPr>
              <p:cNvPr id="144" name="Freeform 252">
                <a:extLst>
                  <a:ext uri="{FF2B5EF4-FFF2-40B4-BE49-F238E27FC236}">
                    <a16:creationId xmlns:a16="http://schemas.microsoft.com/office/drawing/2014/main" xmlns="" id="{227FB5BC-5297-4ACE-B97A-BEEF2B6A13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41" y="1470"/>
                <a:ext cx="246" cy="279"/>
              </a:xfrm>
              <a:custGeom>
                <a:avLst/>
                <a:gdLst>
                  <a:gd name="T0" fmla="*/ 2 w 103"/>
                  <a:gd name="T1" fmla="*/ 115 h 115"/>
                  <a:gd name="T2" fmla="*/ 0 w 103"/>
                  <a:gd name="T3" fmla="*/ 113 h 115"/>
                  <a:gd name="T4" fmla="*/ 15 w 103"/>
                  <a:gd name="T5" fmla="*/ 76 h 115"/>
                  <a:gd name="T6" fmla="*/ 36 w 103"/>
                  <a:gd name="T7" fmla="*/ 63 h 115"/>
                  <a:gd name="T8" fmla="*/ 37 w 103"/>
                  <a:gd name="T9" fmla="*/ 63 h 115"/>
                  <a:gd name="T10" fmla="*/ 36 w 103"/>
                  <a:gd name="T11" fmla="*/ 62 h 115"/>
                  <a:gd name="T12" fmla="*/ 28 w 103"/>
                  <a:gd name="T13" fmla="*/ 56 h 115"/>
                  <a:gd name="T14" fmla="*/ 18 w 103"/>
                  <a:gd name="T15" fmla="*/ 33 h 115"/>
                  <a:gd name="T16" fmla="*/ 28 w 103"/>
                  <a:gd name="T17" fmla="*/ 10 h 115"/>
                  <a:gd name="T18" fmla="*/ 51 w 103"/>
                  <a:gd name="T19" fmla="*/ 0 h 115"/>
                  <a:gd name="T20" fmla="*/ 75 w 103"/>
                  <a:gd name="T21" fmla="*/ 10 h 115"/>
                  <a:gd name="T22" fmla="*/ 84 w 103"/>
                  <a:gd name="T23" fmla="*/ 33 h 115"/>
                  <a:gd name="T24" fmla="*/ 75 w 103"/>
                  <a:gd name="T25" fmla="*/ 56 h 115"/>
                  <a:gd name="T26" fmla="*/ 67 w 103"/>
                  <a:gd name="T27" fmla="*/ 62 h 115"/>
                  <a:gd name="T28" fmla="*/ 66 w 103"/>
                  <a:gd name="T29" fmla="*/ 63 h 115"/>
                  <a:gd name="T30" fmla="*/ 67 w 103"/>
                  <a:gd name="T31" fmla="*/ 63 h 115"/>
                  <a:gd name="T32" fmla="*/ 88 w 103"/>
                  <a:gd name="T33" fmla="*/ 76 h 115"/>
                  <a:gd name="T34" fmla="*/ 103 w 103"/>
                  <a:gd name="T35" fmla="*/ 113 h 115"/>
                  <a:gd name="T36" fmla="*/ 101 w 103"/>
                  <a:gd name="T37" fmla="*/ 115 h 115"/>
                  <a:gd name="T38" fmla="*/ 2 w 103"/>
                  <a:gd name="T39" fmla="*/ 115 h 115"/>
                  <a:gd name="T40" fmla="*/ 51 w 103"/>
                  <a:gd name="T41" fmla="*/ 66 h 115"/>
                  <a:gd name="T42" fmla="*/ 18 w 103"/>
                  <a:gd name="T43" fmla="*/ 80 h 115"/>
                  <a:gd name="T44" fmla="*/ 5 w 103"/>
                  <a:gd name="T45" fmla="*/ 110 h 115"/>
                  <a:gd name="T46" fmla="*/ 5 w 103"/>
                  <a:gd name="T47" fmla="*/ 110 h 115"/>
                  <a:gd name="T48" fmla="*/ 98 w 103"/>
                  <a:gd name="T49" fmla="*/ 110 h 115"/>
                  <a:gd name="T50" fmla="*/ 98 w 103"/>
                  <a:gd name="T51" fmla="*/ 110 h 115"/>
                  <a:gd name="T52" fmla="*/ 84 w 103"/>
                  <a:gd name="T53" fmla="*/ 80 h 115"/>
                  <a:gd name="T54" fmla="*/ 51 w 103"/>
                  <a:gd name="T55" fmla="*/ 66 h 115"/>
                  <a:gd name="T56" fmla="*/ 51 w 103"/>
                  <a:gd name="T57" fmla="*/ 5 h 115"/>
                  <a:gd name="T58" fmla="*/ 32 w 103"/>
                  <a:gd name="T59" fmla="*/ 14 h 115"/>
                  <a:gd name="T60" fmla="*/ 24 w 103"/>
                  <a:gd name="T61" fmla="*/ 33 h 115"/>
                  <a:gd name="T62" fmla="*/ 32 w 103"/>
                  <a:gd name="T63" fmla="*/ 53 h 115"/>
                  <a:gd name="T64" fmla="*/ 51 w 103"/>
                  <a:gd name="T65" fmla="*/ 61 h 115"/>
                  <a:gd name="T66" fmla="*/ 71 w 103"/>
                  <a:gd name="T67" fmla="*/ 53 h 115"/>
                  <a:gd name="T68" fmla="*/ 79 w 103"/>
                  <a:gd name="T69" fmla="*/ 33 h 115"/>
                  <a:gd name="T70" fmla="*/ 71 w 103"/>
                  <a:gd name="T71" fmla="*/ 14 h 115"/>
                  <a:gd name="T72" fmla="*/ 51 w 103"/>
                  <a:gd name="T73" fmla="*/ 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3" h="115">
                    <a:moveTo>
                      <a:pt x="2" y="115"/>
                    </a:moveTo>
                    <a:cubicBezTo>
                      <a:pt x="1" y="115"/>
                      <a:pt x="0" y="114"/>
                      <a:pt x="0" y="113"/>
                    </a:cubicBezTo>
                    <a:cubicBezTo>
                      <a:pt x="0" y="99"/>
                      <a:pt x="5" y="86"/>
                      <a:pt x="15" y="76"/>
                    </a:cubicBezTo>
                    <a:cubicBezTo>
                      <a:pt x="20" y="70"/>
                      <a:pt x="28" y="66"/>
                      <a:pt x="36" y="63"/>
                    </a:cubicBezTo>
                    <a:cubicBezTo>
                      <a:pt x="37" y="63"/>
                      <a:pt x="37" y="63"/>
                      <a:pt x="37" y="63"/>
                    </a:cubicBezTo>
                    <a:cubicBezTo>
                      <a:pt x="36" y="62"/>
                      <a:pt x="36" y="62"/>
                      <a:pt x="36" y="62"/>
                    </a:cubicBezTo>
                    <a:cubicBezTo>
                      <a:pt x="33" y="60"/>
                      <a:pt x="30" y="59"/>
                      <a:pt x="28" y="56"/>
                    </a:cubicBezTo>
                    <a:cubicBezTo>
                      <a:pt x="22" y="50"/>
                      <a:pt x="18" y="42"/>
                      <a:pt x="18" y="33"/>
                    </a:cubicBezTo>
                    <a:cubicBezTo>
                      <a:pt x="18" y="24"/>
                      <a:pt x="22" y="16"/>
                      <a:pt x="28" y="10"/>
                    </a:cubicBezTo>
                    <a:cubicBezTo>
                      <a:pt x="34" y="4"/>
                      <a:pt x="43" y="0"/>
                      <a:pt x="51" y="0"/>
                    </a:cubicBezTo>
                    <a:cubicBezTo>
                      <a:pt x="60" y="0"/>
                      <a:pt x="68" y="4"/>
                      <a:pt x="75" y="10"/>
                    </a:cubicBezTo>
                    <a:cubicBezTo>
                      <a:pt x="81" y="16"/>
                      <a:pt x="84" y="25"/>
                      <a:pt x="84" y="33"/>
                    </a:cubicBezTo>
                    <a:cubicBezTo>
                      <a:pt x="84" y="41"/>
                      <a:pt x="81" y="50"/>
                      <a:pt x="75" y="56"/>
                    </a:cubicBezTo>
                    <a:cubicBezTo>
                      <a:pt x="72" y="59"/>
                      <a:pt x="69" y="60"/>
                      <a:pt x="67" y="62"/>
                    </a:cubicBezTo>
                    <a:cubicBezTo>
                      <a:pt x="66" y="63"/>
                      <a:pt x="66" y="63"/>
                      <a:pt x="66" y="63"/>
                    </a:cubicBezTo>
                    <a:cubicBezTo>
                      <a:pt x="67" y="63"/>
                      <a:pt x="67" y="63"/>
                      <a:pt x="67" y="63"/>
                    </a:cubicBezTo>
                    <a:cubicBezTo>
                      <a:pt x="75" y="66"/>
                      <a:pt x="82" y="71"/>
                      <a:pt x="88" y="76"/>
                    </a:cubicBezTo>
                    <a:cubicBezTo>
                      <a:pt x="97" y="86"/>
                      <a:pt x="103" y="99"/>
                      <a:pt x="103" y="113"/>
                    </a:cubicBezTo>
                    <a:cubicBezTo>
                      <a:pt x="103" y="114"/>
                      <a:pt x="102" y="115"/>
                      <a:pt x="101" y="115"/>
                    </a:cubicBezTo>
                    <a:lnTo>
                      <a:pt x="2" y="115"/>
                    </a:lnTo>
                    <a:close/>
                    <a:moveTo>
                      <a:pt x="51" y="66"/>
                    </a:moveTo>
                    <a:cubicBezTo>
                      <a:pt x="38" y="66"/>
                      <a:pt x="27" y="71"/>
                      <a:pt x="18" y="80"/>
                    </a:cubicBezTo>
                    <a:cubicBezTo>
                      <a:pt x="10" y="88"/>
                      <a:pt x="5" y="99"/>
                      <a:pt x="5" y="110"/>
                    </a:cubicBezTo>
                    <a:cubicBezTo>
                      <a:pt x="5" y="110"/>
                      <a:pt x="5" y="110"/>
                      <a:pt x="5" y="110"/>
                    </a:cubicBezTo>
                    <a:cubicBezTo>
                      <a:pt x="98" y="110"/>
                      <a:pt x="98" y="110"/>
                      <a:pt x="98" y="110"/>
                    </a:cubicBezTo>
                    <a:cubicBezTo>
                      <a:pt x="98" y="110"/>
                      <a:pt x="98" y="110"/>
                      <a:pt x="98" y="110"/>
                    </a:cubicBezTo>
                    <a:cubicBezTo>
                      <a:pt x="97" y="98"/>
                      <a:pt x="92" y="87"/>
                      <a:pt x="84" y="80"/>
                    </a:cubicBezTo>
                    <a:cubicBezTo>
                      <a:pt x="76" y="71"/>
                      <a:pt x="64" y="66"/>
                      <a:pt x="51" y="66"/>
                    </a:cubicBezTo>
                    <a:close/>
                    <a:moveTo>
                      <a:pt x="51" y="5"/>
                    </a:moveTo>
                    <a:cubicBezTo>
                      <a:pt x="44" y="5"/>
                      <a:pt x="37" y="8"/>
                      <a:pt x="32" y="14"/>
                    </a:cubicBezTo>
                    <a:cubicBezTo>
                      <a:pt x="26" y="19"/>
                      <a:pt x="24" y="26"/>
                      <a:pt x="24" y="33"/>
                    </a:cubicBezTo>
                    <a:cubicBezTo>
                      <a:pt x="24" y="40"/>
                      <a:pt x="27" y="48"/>
                      <a:pt x="32" y="53"/>
                    </a:cubicBezTo>
                    <a:cubicBezTo>
                      <a:pt x="37" y="58"/>
                      <a:pt x="44" y="61"/>
                      <a:pt x="51" y="61"/>
                    </a:cubicBezTo>
                    <a:cubicBezTo>
                      <a:pt x="59" y="61"/>
                      <a:pt x="66" y="58"/>
                      <a:pt x="71" y="53"/>
                    </a:cubicBezTo>
                    <a:cubicBezTo>
                      <a:pt x="76" y="48"/>
                      <a:pt x="79" y="41"/>
                      <a:pt x="79" y="33"/>
                    </a:cubicBezTo>
                    <a:cubicBezTo>
                      <a:pt x="79" y="25"/>
                      <a:pt x="76" y="19"/>
                      <a:pt x="71" y="14"/>
                    </a:cubicBezTo>
                    <a:cubicBezTo>
                      <a:pt x="66" y="8"/>
                      <a:pt x="59" y="5"/>
                      <a:pt x="5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2830" tIns="61415" rIns="122830" bIns="614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18"/>
              </a:p>
            </p:txBody>
          </p:sp>
          <p:sp>
            <p:nvSpPr>
              <p:cNvPr id="145" name="Freeform 253">
                <a:extLst>
                  <a:ext uri="{FF2B5EF4-FFF2-40B4-BE49-F238E27FC236}">
                    <a16:creationId xmlns:a16="http://schemas.microsoft.com/office/drawing/2014/main" xmlns="" id="{A491F446-A6AB-422C-9FEE-ECA850DD201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75" y="1470"/>
                <a:ext cx="203" cy="279"/>
              </a:xfrm>
              <a:custGeom>
                <a:avLst/>
                <a:gdLst>
                  <a:gd name="T0" fmla="*/ 14 w 85"/>
                  <a:gd name="T1" fmla="*/ 115 h 115"/>
                  <a:gd name="T2" fmla="*/ 14 w 85"/>
                  <a:gd name="T3" fmla="*/ 110 h 115"/>
                  <a:gd name="T4" fmla="*/ 79 w 85"/>
                  <a:gd name="T5" fmla="*/ 110 h 115"/>
                  <a:gd name="T6" fmla="*/ 79 w 85"/>
                  <a:gd name="T7" fmla="*/ 110 h 115"/>
                  <a:gd name="T8" fmla="*/ 66 w 85"/>
                  <a:gd name="T9" fmla="*/ 79 h 115"/>
                  <a:gd name="T10" fmla="*/ 33 w 85"/>
                  <a:gd name="T11" fmla="*/ 66 h 115"/>
                  <a:gd name="T12" fmla="*/ 4 w 85"/>
                  <a:gd name="T13" fmla="*/ 76 h 115"/>
                  <a:gd name="T14" fmla="*/ 2 w 85"/>
                  <a:gd name="T15" fmla="*/ 72 h 115"/>
                  <a:gd name="T16" fmla="*/ 17 w 85"/>
                  <a:gd name="T17" fmla="*/ 63 h 115"/>
                  <a:gd name="T18" fmla="*/ 19 w 85"/>
                  <a:gd name="T19" fmla="*/ 63 h 115"/>
                  <a:gd name="T20" fmla="*/ 17 w 85"/>
                  <a:gd name="T21" fmla="*/ 62 h 115"/>
                  <a:gd name="T22" fmla="*/ 10 w 85"/>
                  <a:gd name="T23" fmla="*/ 56 h 115"/>
                  <a:gd name="T24" fmla="*/ 0 w 85"/>
                  <a:gd name="T25" fmla="*/ 33 h 115"/>
                  <a:gd name="T26" fmla="*/ 10 w 85"/>
                  <a:gd name="T27" fmla="*/ 10 h 115"/>
                  <a:gd name="T28" fmla="*/ 33 w 85"/>
                  <a:gd name="T29" fmla="*/ 0 h 115"/>
                  <a:gd name="T30" fmla="*/ 56 w 85"/>
                  <a:gd name="T31" fmla="*/ 10 h 115"/>
                  <a:gd name="T32" fmla="*/ 66 w 85"/>
                  <a:gd name="T33" fmla="*/ 33 h 115"/>
                  <a:gd name="T34" fmla="*/ 56 w 85"/>
                  <a:gd name="T35" fmla="*/ 56 h 115"/>
                  <a:gd name="T36" fmla="*/ 48 w 85"/>
                  <a:gd name="T37" fmla="*/ 62 h 115"/>
                  <a:gd name="T38" fmla="*/ 47 w 85"/>
                  <a:gd name="T39" fmla="*/ 63 h 115"/>
                  <a:gd name="T40" fmla="*/ 48 w 85"/>
                  <a:gd name="T41" fmla="*/ 63 h 115"/>
                  <a:gd name="T42" fmla="*/ 69 w 85"/>
                  <a:gd name="T43" fmla="*/ 76 h 115"/>
                  <a:gd name="T44" fmla="*/ 85 w 85"/>
                  <a:gd name="T45" fmla="*/ 113 h 115"/>
                  <a:gd name="T46" fmla="*/ 82 w 85"/>
                  <a:gd name="T47" fmla="*/ 115 h 115"/>
                  <a:gd name="T48" fmla="*/ 14 w 85"/>
                  <a:gd name="T49" fmla="*/ 115 h 115"/>
                  <a:gd name="T50" fmla="*/ 33 w 85"/>
                  <a:gd name="T51" fmla="*/ 5 h 115"/>
                  <a:gd name="T52" fmla="*/ 13 w 85"/>
                  <a:gd name="T53" fmla="*/ 13 h 115"/>
                  <a:gd name="T54" fmla="*/ 5 w 85"/>
                  <a:gd name="T55" fmla="*/ 33 h 115"/>
                  <a:gd name="T56" fmla="*/ 13 w 85"/>
                  <a:gd name="T57" fmla="*/ 53 h 115"/>
                  <a:gd name="T58" fmla="*/ 33 w 85"/>
                  <a:gd name="T59" fmla="*/ 61 h 115"/>
                  <a:gd name="T60" fmla="*/ 52 w 85"/>
                  <a:gd name="T61" fmla="*/ 53 h 115"/>
                  <a:gd name="T62" fmla="*/ 61 w 85"/>
                  <a:gd name="T63" fmla="*/ 33 h 115"/>
                  <a:gd name="T64" fmla="*/ 52 w 85"/>
                  <a:gd name="T65" fmla="*/ 13 h 115"/>
                  <a:gd name="T66" fmla="*/ 33 w 85"/>
                  <a:gd name="T67" fmla="*/ 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5" h="115">
                    <a:moveTo>
                      <a:pt x="14" y="115"/>
                    </a:moveTo>
                    <a:cubicBezTo>
                      <a:pt x="14" y="110"/>
                      <a:pt x="14" y="110"/>
                      <a:pt x="14" y="110"/>
                    </a:cubicBezTo>
                    <a:cubicBezTo>
                      <a:pt x="79" y="110"/>
                      <a:pt x="79" y="110"/>
                      <a:pt x="79" y="110"/>
                    </a:cubicBezTo>
                    <a:cubicBezTo>
                      <a:pt x="79" y="110"/>
                      <a:pt x="79" y="110"/>
                      <a:pt x="79" y="110"/>
                    </a:cubicBezTo>
                    <a:cubicBezTo>
                      <a:pt x="79" y="99"/>
                      <a:pt x="74" y="88"/>
                      <a:pt x="66" y="79"/>
                    </a:cubicBezTo>
                    <a:cubicBezTo>
                      <a:pt x="58" y="71"/>
                      <a:pt x="45" y="66"/>
                      <a:pt x="33" y="66"/>
                    </a:cubicBezTo>
                    <a:cubicBezTo>
                      <a:pt x="22" y="66"/>
                      <a:pt x="12" y="69"/>
                      <a:pt x="4" y="76"/>
                    </a:cubicBezTo>
                    <a:cubicBezTo>
                      <a:pt x="4" y="74"/>
                      <a:pt x="3" y="73"/>
                      <a:pt x="2" y="72"/>
                    </a:cubicBezTo>
                    <a:cubicBezTo>
                      <a:pt x="6" y="68"/>
                      <a:pt x="11" y="65"/>
                      <a:pt x="17" y="63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17" y="62"/>
                      <a:pt x="17" y="62"/>
                      <a:pt x="17" y="62"/>
                    </a:cubicBezTo>
                    <a:cubicBezTo>
                      <a:pt x="15" y="60"/>
                      <a:pt x="12" y="59"/>
                      <a:pt x="10" y="56"/>
                    </a:cubicBezTo>
                    <a:cubicBezTo>
                      <a:pt x="3" y="50"/>
                      <a:pt x="0" y="42"/>
                      <a:pt x="0" y="33"/>
                    </a:cubicBezTo>
                    <a:cubicBezTo>
                      <a:pt x="0" y="24"/>
                      <a:pt x="3" y="16"/>
                      <a:pt x="10" y="10"/>
                    </a:cubicBezTo>
                    <a:cubicBezTo>
                      <a:pt x="16" y="4"/>
                      <a:pt x="24" y="0"/>
                      <a:pt x="33" y="0"/>
                    </a:cubicBezTo>
                    <a:cubicBezTo>
                      <a:pt x="42" y="0"/>
                      <a:pt x="50" y="4"/>
                      <a:pt x="56" y="10"/>
                    </a:cubicBezTo>
                    <a:cubicBezTo>
                      <a:pt x="62" y="16"/>
                      <a:pt x="66" y="24"/>
                      <a:pt x="66" y="33"/>
                    </a:cubicBezTo>
                    <a:cubicBezTo>
                      <a:pt x="66" y="41"/>
                      <a:pt x="62" y="50"/>
                      <a:pt x="56" y="56"/>
                    </a:cubicBezTo>
                    <a:cubicBezTo>
                      <a:pt x="53" y="59"/>
                      <a:pt x="51" y="61"/>
                      <a:pt x="48" y="62"/>
                    </a:cubicBezTo>
                    <a:cubicBezTo>
                      <a:pt x="47" y="63"/>
                      <a:pt x="47" y="63"/>
                      <a:pt x="47" y="63"/>
                    </a:cubicBezTo>
                    <a:cubicBezTo>
                      <a:pt x="48" y="63"/>
                      <a:pt x="48" y="63"/>
                      <a:pt x="48" y="63"/>
                    </a:cubicBezTo>
                    <a:cubicBezTo>
                      <a:pt x="55" y="65"/>
                      <a:pt x="62" y="69"/>
                      <a:pt x="69" y="76"/>
                    </a:cubicBezTo>
                    <a:cubicBezTo>
                      <a:pt x="79" y="86"/>
                      <a:pt x="85" y="99"/>
                      <a:pt x="85" y="113"/>
                    </a:cubicBezTo>
                    <a:cubicBezTo>
                      <a:pt x="85" y="114"/>
                      <a:pt x="84" y="115"/>
                      <a:pt x="82" y="115"/>
                    </a:cubicBezTo>
                    <a:lnTo>
                      <a:pt x="14" y="115"/>
                    </a:lnTo>
                    <a:close/>
                    <a:moveTo>
                      <a:pt x="33" y="5"/>
                    </a:moveTo>
                    <a:cubicBezTo>
                      <a:pt x="25" y="5"/>
                      <a:pt x="19" y="8"/>
                      <a:pt x="13" y="13"/>
                    </a:cubicBezTo>
                    <a:cubicBezTo>
                      <a:pt x="8" y="19"/>
                      <a:pt x="5" y="26"/>
                      <a:pt x="5" y="33"/>
                    </a:cubicBezTo>
                    <a:cubicBezTo>
                      <a:pt x="5" y="40"/>
                      <a:pt x="8" y="48"/>
                      <a:pt x="13" y="53"/>
                    </a:cubicBezTo>
                    <a:cubicBezTo>
                      <a:pt x="19" y="58"/>
                      <a:pt x="25" y="61"/>
                      <a:pt x="33" y="61"/>
                    </a:cubicBezTo>
                    <a:cubicBezTo>
                      <a:pt x="40" y="61"/>
                      <a:pt x="47" y="58"/>
                      <a:pt x="52" y="53"/>
                    </a:cubicBezTo>
                    <a:cubicBezTo>
                      <a:pt x="58" y="48"/>
                      <a:pt x="61" y="40"/>
                      <a:pt x="61" y="33"/>
                    </a:cubicBezTo>
                    <a:cubicBezTo>
                      <a:pt x="61" y="26"/>
                      <a:pt x="58" y="19"/>
                      <a:pt x="52" y="13"/>
                    </a:cubicBezTo>
                    <a:cubicBezTo>
                      <a:pt x="47" y="8"/>
                      <a:pt x="40" y="5"/>
                      <a:pt x="3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2830" tIns="61415" rIns="122830" bIns="614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18"/>
              </a:p>
            </p:txBody>
          </p:sp>
        </p:grp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xmlns="" id="{FB0DEB79-97D6-4388-9BA0-DD6A14B0CB85}"/>
                </a:ext>
              </a:extLst>
            </p:cNvPr>
            <p:cNvSpPr txBox="1"/>
            <p:nvPr/>
          </p:nvSpPr>
          <p:spPr bwMode="gray">
            <a:xfrm>
              <a:off x="2831990" y="3132440"/>
              <a:ext cx="619234" cy="276121"/>
            </a:xfrm>
            <a:prstGeom prst="rect">
              <a:avLst/>
            </a:prstGeom>
            <a:noFill/>
            <a:ln w="12700" cap="sq">
              <a:noFill/>
              <a:miter lim="800000"/>
            </a:ln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r>
                <a:rPr lang="de-DE" sz="2400" b="1" dirty="0">
                  <a:solidFill>
                    <a:schemeClr val="bg1"/>
                  </a:solidFill>
                  <a:latin typeface="AdihausDIN Cn" panose="020B0506020101010102" pitchFamily="34" charset="0"/>
                  <a:cs typeface="AdihausDIN Cn" panose="020B0506020101010102" pitchFamily="34" charset="0"/>
                </a:rPr>
                <a:t>COLLEAGUES</a:t>
              </a:r>
            </a:p>
          </p:txBody>
        </p:sp>
      </p:grpSp>
      <p:sp>
        <p:nvSpPr>
          <p:cNvPr id="146" name="Oval 112">
            <a:extLst>
              <a:ext uri="{FF2B5EF4-FFF2-40B4-BE49-F238E27FC236}">
                <a16:creationId xmlns:a16="http://schemas.microsoft.com/office/drawing/2014/main" xmlns="" id="{D68C6172-A872-4131-8943-439C42E53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9451" y="4824657"/>
            <a:ext cx="120896" cy="120896"/>
          </a:xfrm>
          <a:prstGeom prst="ellipse">
            <a:avLst/>
          </a:prstGeom>
          <a:solidFill>
            <a:schemeClr val="bg1"/>
          </a:solidFill>
          <a:ln w="19050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122830" tIns="61415" rIns="122830" bIns="61415" numCol="1" anchor="t" anchorCtr="0" compatLnSpc="1">
            <a:prstTxWarp prst="textNoShape">
              <a:avLst/>
            </a:prstTxWarp>
          </a:bodyPr>
          <a:lstStyle/>
          <a:p>
            <a:endParaRPr lang="en-US" sz="2418"/>
          </a:p>
        </p:txBody>
      </p:sp>
      <p:sp>
        <p:nvSpPr>
          <p:cNvPr id="147" name="Oval 112">
            <a:extLst>
              <a:ext uri="{FF2B5EF4-FFF2-40B4-BE49-F238E27FC236}">
                <a16:creationId xmlns:a16="http://schemas.microsoft.com/office/drawing/2014/main" xmlns="" id="{D128D47C-9BC8-4E47-8BFA-EA0CECB70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9451" y="4824657"/>
            <a:ext cx="120896" cy="120896"/>
          </a:xfrm>
          <a:prstGeom prst="ellipse">
            <a:avLst/>
          </a:prstGeom>
          <a:solidFill>
            <a:schemeClr val="bg1"/>
          </a:solidFill>
          <a:ln w="19050" cap="rnd">
            <a:solidFill>
              <a:srgbClr val="020203"/>
            </a:solidFill>
            <a:prstDash val="solid"/>
            <a:round/>
            <a:headEnd/>
            <a:tailEnd/>
          </a:ln>
        </p:spPr>
        <p:txBody>
          <a:bodyPr vert="horz" wrap="square" lIns="122830" tIns="61415" rIns="122830" bIns="61415" numCol="1" anchor="t" anchorCtr="0" compatLnSpc="1">
            <a:prstTxWarp prst="textNoShape">
              <a:avLst/>
            </a:prstTxWarp>
          </a:bodyPr>
          <a:lstStyle/>
          <a:p>
            <a:endParaRPr lang="en-US" sz="2418"/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xmlns="" id="{398C748C-FB7E-4AA9-AFB1-03CB52581DDC}"/>
              </a:ext>
            </a:extLst>
          </p:cNvPr>
          <p:cNvGrpSpPr/>
          <p:nvPr/>
        </p:nvGrpSpPr>
        <p:grpSpPr>
          <a:xfrm>
            <a:off x="7570373" y="5574771"/>
            <a:ext cx="2474750" cy="707496"/>
            <a:chOff x="7789743" y="3786189"/>
            <a:chExt cx="1179576" cy="297113"/>
          </a:xfrm>
        </p:grpSpPr>
        <p:sp>
          <p:nvSpPr>
            <p:cNvPr id="149" name="Freeform 35">
              <a:extLst>
                <a:ext uri="{FF2B5EF4-FFF2-40B4-BE49-F238E27FC236}">
                  <a16:creationId xmlns:a16="http://schemas.microsoft.com/office/drawing/2014/main" xmlns="" id="{5C3568B1-183D-44CC-9F42-63AF8CDC12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89743" y="3786189"/>
              <a:ext cx="178374" cy="297112"/>
            </a:xfrm>
            <a:custGeom>
              <a:avLst/>
              <a:gdLst>
                <a:gd name="T0" fmla="*/ 474 w 574"/>
                <a:gd name="T1" fmla="*/ 920 h 959"/>
                <a:gd name="T2" fmla="*/ 61 w 574"/>
                <a:gd name="T3" fmla="*/ 852 h 959"/>
                <a:gd name="T4" fmla="*/ 76 w 574"/>
                <a:gd name="T5" fmla="*/ 269 h 959"/>
                <a:gd name="T6" fmla="*/ 111 w 574"/>
                <a:gd name="T7" fmla="*/ 103 h 959"/>
                <a:gd name="T8" fmla="*/ 429 w 574"/>
                <a:gd name="T9" fmla="*/ 209 h 959"/>
                <a:gd name="T10" fmla="*/ 566 w 574"/>
                <a:gd name="T11" fmla="*/ 758 h 959"/>
                <a:gd name="T12" fmla="*/ 215 w 574"/>
                <a:gd name="T13" fmla="*/ 834 h 959"/>
                <a:gd name="T14" fmla="*/ 538 w 574"/>
                <a:gd name="T15" fmla="*/ 824 h 959"/>
                <a:gd name="T16" fmla="*/ 516 w 574"/>
                <a:gd name="T17" fmla="*/ 723 h 959"/>
                <a:gd name="T18" fmla="*/ 515 w 574"/>
                <a:gd name="T19" fmla="*/ 723 h 959"/>
                <a:gd name="T20" fmla="*/ 514 w 574"/>
                <a:gd name="T21" fmla="*/ 723 h 959"/>
                <a:gd name="T22" fmla="*/ 61 w 574"/>
                <a:gd name="T23" fmla="*/ 723 h 959"/>
                <a:gd name="T24" fmla="*/ 60 w 574"/>
                <a:gd name="T25" fmla="*/ 723 h 959"/>
                <a:gd name="T26" fmla="*/ 59 w 574"/>
                <a:gd name="T27" fmla="*/ 723 h 959"/>
                <a:gd name="T28" fmla="*/ 58 w 574"/>
                <a:gd name="T29" fmla="*/ 723 h 959"/>
                <a:gd name="T30" fmla="*/ 57 w 574"/>
                <a:gd name="T31" fmla="*/ 723 h 959"/>
                <a:gd name="T32" fmla="*/ 56 w 574"/>
                <a:gd name="T33" fmla="*/ 723 h 959"/>
                <a:gd name="T34" fmla="*/ 55 w 574"/>
                <a:gd name="T35" fmla="*/ 723 h 959"/>
                <a:gd name="T36" fmla="*/ 53 w 574"/>
                <a:gd name="T37" fmla="*/ 724 h 959"/>
                <a:gd name="T38" fmla="*/ 50 w 574"/>
                <a:gd name="T39" fmla="*/ 724 h 959"/>
                <a:gd name="T40" fmla="*/ 50 w 574"/>
                <a:gd name="T41" fmla="*/ 725 h 959"/>
                <a:gd name="T42" fmla="*/ 48 w 574"/>
                <a:gd name="T43" fmla="*/ 725 h 959"/>
                <a:gd name="T44" fmla="*/ 47 w 574"/>
                <a:gd name="T45" fmla="*/ 726 h 959"/>
                <a:gd name="T46" fmla="*/ 46 w 574"/>
                <a:gd name="T47" fmla="*/ 726 h 959"/>
                <a:gd name="T48" fmla="*/ 46 w 574"/>
                <a:gd name="T49" fmla="*/ 726 h 959"/>
                <a:gd name="T50" fmla="*/ 44 w 574"/>
                <a:gd name="T51" fmla="*/ 727 h 959"/>
                <a:gd name="T52" fmla="*/ 37 w 574"/>
                <a:gd name="T53" fmla="*/ 732 h 959"/>
                <a:gd name="T54" fmla="*/ 131 w 574"/>
                <a:gd name="T55" fmla="*/ 834 h 959"/>
                <a:gd name="T56" fmla="*/ 41 w 574"/>
                <a:gd name="T57" fmla="*/ 709 h 959"/>
                <a:gd name="T58" fmla="*/ 41 w 574"/>
                <a:gd name="T59" fmla="*/ 709 h 959"/>
                <a:gd name="T60" fmla="*/ 42 w 574"/>
                <a:gd name="T61" fmla="*/ 709 h 959"/>
                <a:gd name="T62" fmla="*/ 49 w 574"/>
                <a:gd name="T63" fmla="*/ 706 h 959"/>
                <a:gd name="T64" fmla="*/ 53 w 574"/>
                <a:gd name="T65" fmla="*/ 705 h 959"/>
                <a:gd name="T66" fmla="*/ 55 w 574"/>
                <a:gd name="T67" fmla="*/ 705 h 959"/>
                <a:gd name="T68" fmla="*/ 56 w 574"/>
                <a:gd name="T69" fmla="*/ 705 h 959"/>
                <a:gd name="T70" fmla="*/ 58 w 574"/>
                <a:gd name="T71" fmla="*/ 705 h 959"/>
                <a:gd name="T72" fmla="*/ 60 w 574"/>
                <a:gd name="T73" fmla="*/ 705 h 959"/>
                <a:gd name="T74" fmla="*/ 61 w 574"/>
                <a:gd name="T75" fmla="*/ 705 h 959"/>
                <a:gd name="T76" fmla="*/ 514 w 574"/>
                <a:gd name="T77" fmla="*/ 705 h 959"/>
                <a:gd name="T78" fmla="*/ 515 w 574"/>
                <a:gd name="T79" fmla="*/ 705 h 959"/>
                <a:gd name="T80" fmla="*/ 517 w 574"/>
                <a:gd name="T81" fmla="*/ 705 h 959"/>
                <a:gd name="T82" fmla="*/ 519 w 574"/>
                <a:gd name="T83" fmla="*/ 705 h 959"/>
                <a:gd name="T84" fmla="*/ 534 w 574"/>
                <a:gd name="T85" fmla="*/ 709 h 959"/>
                <a:gd name="T86" fmla="*/ 51 w 574"/>
                <a:gd name="T87" fmla="*/ 297 h 959"/>
                <a:gd name="T88" fmla="*/ 488 w 574"/>
                <a:gd name="T89" fmla="*/ 669 h 959"/>
                <a:gd name="T90" fmla="*/ 392 w 574"/>
                <a:gd name="T91" fmla="*/ 652 h 959"/>
                <a:gd name="T92" fmla="*/ 95 w 574"/>
                <a:gd name="T93" fmla="*/ 560 h 959"/>
                <a:gd name="T94" fmla="*/ 77 w 574"/>
                <a:gd name="T95" fmla="*/ 569 h 959"/>
                <a:gd name="T96" fmla="*/ 191 w 574"/>
                <a:gd name="T97" fmla="*/ 669 h 959"/>
                <a:gd name="T98" fmla="*/ 95 w 574"/>
                <a:gd name="T99" fmla="*/ 652 h 959"/>
                <a:gd name="T100" fmla="*/ 287 w 574"/>
                <a:gd name="T101" fmla="*/ 19 h 959"/>
                <a:gd name="T102" fmla="*/ 154 w 574"/>
                <a:gd name="T103" fmla="*/ 226 h 959"/>
                <a:gd name="T104" fmla="*/ 428 w 574"/>
                <a:gd name="T105" fmla="*/ 892 h 959"/>
                <a:gd name="T106" fmla="*/ 22 w 574"/>
                <a:gd name="T107" fmla="*/ 916 h 959"/>
                <a:gd name="T108" fmla="*/ 540 w 574"/>
                <a:gd name="T109" fmla="*/ 937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74" h="959">
                  <a:moveTo>
                    <a:pt x="476" y="852"/>
                  </a:moveTo>
                  <a:cubicBezTo>
                    <a:pt x="568" y="906"/>
                    <a:pt x="568" y="906"/>
                    <a:pt x="568" y="906"/>
                  </a:cubicBezTo>
                  <a:cubicBezTo>
                    <a:pt x="572" y="908"/>
                    <a:pt x="574" y="913"/>
                    <a:pt x="571" y="918"/>
                  </a:cubicBezTo>
                  <a:cubicBezTo>
                    <a:pt x="561" y="936"/>
                    <a:pt x="561" y="936"/>
                    <a:pt x="561" y="936"/>
                  </a:cubicBezTo>
                  <a:cubicBezTo>
                    <a:pt x="550" y="954"/>
                    <a:pt x="550" y="954"/>
                    <a:pt x="550" y="954"/>
                  </a:cubicBezTo>
                  <a:cubicBezTo>
                    <a:pt x="548" y="958"/>
                    <a:pt x="543" y="959"/>
                    <a:pt x="538" y="957"/>
                  </a:cubicBezTo>
                  <a:cubicBezTo>
                    <a:pt x="474" y="920"/>
                    <a:pt x="474" y="920"/>
                    <a:pt x="474" y="920"/>
                  </a:cubicBezTo>
                  <a:cubicBezTo>
                    <a:pt x="100" y="920"/>
                    <a:pt x="100" y="920"/>
                    <a:pt x="100" y="920"/>
                  </a:cubicBezTo>
                  <a:cubicBezTo>
                    <a:pt x="36" y="957"/>
                    <a:pt x="36" y="957"/>
                    <a:pt x="36" y="957"/>
                  </a:cubicBezTo>
                  <a:cubicBezTo>
                    <a:pt x="32" y="959"/>
                    <a:pt x="26" y="958"/>
                    <a:pt x="24" y="954"/>
                  </a:cubicBezTo>
                  <a:cubicBezTo>
                    <a:pt x="3" y="918"/>
                    <a:pt x="3" y="918"/>
                    <a:pt x="3" y="918"/>
                  </a:cubicBezTo>
                  <a:cubicBezTo>
                    <a:pt x="0" y="913"/>
                    <a:pt x="2" y="908"/>
                    <a:pt x="6" y="906"/>
                  </a:cubicBezTo>
                  <a:cubicBezTo>
                    <a:pt x="98" y="852"/>
                    <a:pt x="98" y="852"/>
                    <a:pt x="98" y="852"/>
                  </a:cubicBezTo>
                  <a:cubicBezTo>
                    <a:pt x="61" y="852"/>
                    <a:pt x="61" y="852"/>
                    <a:pt x="61" y="852"/>
                  </a:cubicBezTo>
                  <a:cubicBezTo>
                    <a:pt x="47" y="852"/>
                    <a:pt x="34" y="846"/>
                    <a:pt x="24" y="837"/>
                  </a:cubicBezTo>
                  <a:cubicBezTo>
                    <a:pt x="14" y="827"/>
                    <a:pt x="8" y="814"/>
                    <a:pt x="8" y="799"/>
                  </a:cubicBezTo>
                  <a:cubicBezTo>
                    <a:pt x="8" y="758"/>
                    <a:pt x="8" y="758"/>
                    <a:pt x="8" y="758"/>
                  </a:cubicBezTo>
                  <a:cubicBezTo>
                    <a:pt x="8" y="744"/>
                    <a:pt x="14" y="731"/>
                    <a:pt x="23" y="722"/>
                  </a:cubicBezTo>
                  <a:cubicBezTo>
                    <a:pt x="23" y="322"/>
                    <a:pt x="23" y="322"/>
                    <a:pt x="23" y="322"/>
                  </a:cubicBezTo>
                  <a:cubicBezTo>
                    <a:pt x="23" y="307"/>
                    <a:pt x="29" y="294"/>
                    <a:pt x="38" y="284"/>
                  </a:cubicBezTo>
                  <a:cubicBezTo>
                    <a:pt x="48" y="275"/>
                    <a:pt x="61" y="269"/>
                    <a:pt x="76" y="269"/>
                  </a:cubicBezTo>
                  <a:cubicBezTo>
                    <a:pt x="137" y="269"/>
                    <a:pt x="137" y="269"/>
                    <a:pt x="137" y="269"/>
                  </a:cubicBezTo>
                  <a:cubicBezTo>
                    <a:pt x="137" y="217"/>
                    <a:pt x="137" y="217"/>
                    <a:pt x="137" y="217"/>
                  </a:cubicBezTo>
                  <a:cubicBezTo>
                    <a:pt x="137" y="212"/>
                    <a:pt x="141" y="209"/>
                    <a:pt x="146" y="209"/>
                  </a:cubicBezTo>
                  <a:cubicBezTo>
                    <a:pt x="265" y="209"/>
                    <a:pt x="265" y="209"/>
                    <a:pt x="265" y="209"/>
                  </a:cubicBezTo>
                  <a:cubicBezTo>
                    <a:pt x="111" y="118"/>
                    <a:pt x="111" y="118"/>
                    <a:pt x="111" y="118"/>
                  </a:cubicBezTo>
                  <a:cubicBezTo>
                    <a:pt x="109" y="117"/>
                    <a:pt x="108" y="116"/>
                    <a:pt x="107" y="115"/>
                  </a:cubicBezTo>
                  <a:cubicBezTo>
                    <a:pt x="105" y="111"/>
                    <a:pt x="106" y="105"/>
                    <a:pt x="111" y="103"/>
                  </a:cubicBezTo>
                  <a:cubicBezTo>
                    <a:pt x="283" y="2"/>
                    <a:pt x="283" y="2"/>
                    <a:pt x="283" y="2"/>
                  </a:cubicBezTo>
                  <a:cubicBezTo>
                    <a:pt x="285" y="0"/>
                    <a:pt x="289" y="0"/>
                    <a:pt x="292" y="2"/>
                  </a:cubicBezTo>
                  <a:cubicBezTo>
                    <a:pt x="463" y="103"/>
                    <a:pt x="463" y="103"/>
                    <a:pt x="463" y="103"/>
                  </a:cubicBezTo>
                  <a:cubicBezTo>
                    <a:pt x="465" y="103"/>
                    <a:pt x="466" y="105"/>
                    <a:pt x="467" y="106"/>
                  </a:cubicBezTo>
                  <a:cubicBezTo>
                    <a:pt x="469" y="110"/>
                    <a:pt x="468" y="116"/>
                    <a:pt x="463" y="118"/>
                  </a:cubicBezTo>
                  <a:cubicBezTo>
                    <a:pt x="310" y="209"/>
                    <a:pt x="310" y="209"/>
                    <a:pt x="310" y="209"/>
                  </a:cubicBezTo>
                  <a:cubicBezTo>
                    <a:pt x="429" y="209"/>
                    <a:pt x="429" y="209"/>
                    <a:pt x="429" y="209"/>
                  </a:cubicBezTo>
                  <a:cubicBezTo>
                    <a:pt x="433" y="209"/>
                    <a:pt x="437" y="212"/>
                    <a:pt x="437" y="217"/>
                  </a:cubicBezTo>
                  <a:cubicBezTo>
                    <a:pt x="437" y="269"/>
                    <a:pt x="437" y="269"/>
                    <a:pt x="437" y="269"/>
                  </a:cubicBezTo>
                  <a:cubicBezTo>
                    <a:pt x="498" y="269"/>
                    <a:pt x="498" y="269"/>
                    <a:pt x="498" y="269"/>
                  </a:cubicBezTo>
                  <a:cubicBezTo>
                    <a:pt x="513" y="269"/>
                    <a:pt x="526" y="275"/>
                    <a:pt x="536" y="284"/>
                  </a:cubicBezTo>
                  <a:cubicBezTo>
                    <a:pt x="546" y="294"/>
                    <a:pt x="551" y="307"/>
                    <a:pt x="551" y="322"/>
                  </a:cubicBezTo>
                  <a:cubicBezTo>
                    <a:pt x="551" y="722"/>
                    <a:pt x="551" y="722"/>
                    <a:pt x="551" y="722"/>
                  </a:cubicBezTo>
                  <a:cubicBezTo>
                    <a:pt x="560" y="731"/>
                    <a:pt x="566" y="744"/>
                    <a:pt x="566" y="758"/>
                  </a:cubicBezTo>
                  <a:cubicBezTo>
                    <a:pt x="566" y="799"/>
                    <a:pt x="566" y="799"/>
                    <a:pt x="566" y="799"/>
                  </a:cubicBezTo>
                  <a:cubicBezTo>
                    <a:pt x="566" y="814"/>
                    <a:pt x="560" y="827"/>
                    <a:pt x="550" y="837"/>
                  </a:cubicBezTo>
                  <a:cubicBezTo>
                    <a:pt x="550" y="837"/>
                    <a:pt x="550" y="837"/>
                    <a:pt x="550" y="837"/>
                  </a:cubicBezTo>
                  <a:cubicBezTo>
                    <a:pt x="541" y="846"/>
                    <a:pt x="527" y="852"/>
                    <a:pt x="513" y="852"/>
                  </a:cubicBezTo>
                  <a:cubicBezTo>
                    <a:pt x="476" y="852"/>
                    <a:pt x="476" y="852"/>
                    <a:pt x="476" y="852"/>
                  </a:cubicBezTo>
                  <a:close/>
                  <a:moveTo>
                    <a:pt x="131" y="834"/>
                  </a:moveTo>
                  <a:cubicBezTo>
                    <a:pt x="215" y="834"/>
                    <a:pt x="215" y="834"/>
                    <a:pt x="215" y="834"/>
                  </a:cubicBezTo>
                  <a:cubicBezTo>
                    <a:pt x="359" y="834"/>
                    <a:pt x="359" y="834"/>
                    <a:pt x="359" y="834"/>
                  </a:cubicBezTo>
                  <a:cubicBezTo>
                    <a:pt x="443" y="834"/>
                    <a:pt x="443" y="834"/>
                    <a:pt x="443" y="834"/>
                  </a:cubicBezTo>
                  <a:cubicBezTo>
                    <a:pt x="443" y="834"/>
                    <a:pt x="443" y="834"/>
                    <a:pt x="443" y="834"/>
                  </a:cubicBezTo>
                  <a:cubicBezTo>
                    <a:pt x="443" y="834"/>
                    <a:pt x="443" y="834"/>
                    <a:pt x="443" y="834"/>
                  </a:cubicBezTo>
                  <a:cubicBezTo>
                    <a:pt x="513" y="834"/>
                    <a:pt x="513" y="834"/>
                    <a:pt x="513" y="834"/>
                  </a:cubicBezTo>
                  <a:cubicBezTo>
                    <a:pt x="522" y="834"/>
                    <a:pt x="531" y="831"/>
                    <a:pt x="538" y="824"/>
                  </a:cubicBezTo>
                  <a:cubicBezTo>
                    <a:pt x="538" y="824"/>
                    <a:pt x="538" y="824"/>
                    <a:pt x="538" y="824"/>
                  </a:cubicBezTo>
                  <a:cubicBezTo>
                    <a:pt x="544" y="818"/>
                    <a:pt x="548" y="809"/>
                    <a:pt x="548" y="799"/>
                  </a:cubicBezTo>
                  <a:cubicBezTo>
                    <a:pt x="548" y="758"/>
                    <a:pt x="548" y="758"/>
                    <a:pt x="548" y="758"/>
                  </a:cubicBezTo>
                  <a:cubicBezTo>
                    <a:pt x="548" y="748"/>
                    <a:pt x="544" y="739"/>
                    <a:pt x="538" y="733"/>
                  </a:cubicBezTo>
                  <a:cubicBezTo>
                    <a:pt x="532" y="727"/>
                    <a:pt x="525" y="724"/>
                    <a:pt x="517" y="723"/>
                  </a:cubicBezTo>
                  <a:cubicBezTo>
                    <a:pt x="517" y="723"/>
                    <a:pt x="517" y="723"/>
                    <a:pt x="517" y="723"/>
                  </a:cubicBezTo>
                  <a:cubicBezTo>
                    <a:pt x="517" y="723"/>
                    <a:pt x="517" y="723"/>
                    <a:pt x="517" y="723"/>
                  </a:cubicBezTo>
                  <a:cubicBezTo>
                    <a:pt x="516" y="723"/>
                    <a:pt x="516" y="723"/>
                    <a:pt x="516" y="723"/>
                  </a:cubicBezTo>
                  <a:cubicBezTo>
                    <a:pt x="515" y="723"/>
                    <a:pt x="515" y="723"/>
                    <a:pt x="515" y="723"/>
                  </a:cubicBezTo>
                  <a:cubicBezTo>
                    <a:pt x="515" y="723"/>
                    <a:pt x="515" y="723"/>
                    <a:pt x="515" y="723"/>
                  </a:cubicBezTo>
                  <a:cubicBezTo>
                    <a:pt x="515" y="723"/>
                    <a:pt x="515" y="723"/>
                    <a:pt x="515" y="723"/>
                  </a:cubicBezTo>
                  <a:cubicBezTo>
                    <a:pt x="515" y="723"/>
                    <a:pt x="515" y="723"/>
                    <a:pt x="515" y="723"/>
                  </a:cubicBezTo>
                  <a:cubicBezTo>
                    <a:pt x="515" y="723"/>
                    <a:pt x="515" y="723"/>
                    <a:pt x="515" y="723"/>
                  </a:cubicBezTo>
                  <a:cubicBezTo>
                    <a:pt x="515" y="723"/>
                    <a:pt x="515" y="723"/>
                    <a:pt x="515" y="723"/>
                  </a:cubicBezTo>
                  <a:cubicBezTo>
                    <a:pt x="515" y="723"/>
                    <a:pt x="515" y="723"/>
                    <a:pt x="515" y="723"/>
                  </a:cubicBezTo>
                  <a:cubicBezTo>
                    <a:pt x="514" y="723"/>
                    <a:pt x="514" y="723"/>
                    <a:pt x="514" y="723"/>
                  </a:cubicBezTo>
                  <a:cubicBezTo>
                    <a:pt x="514" y="723"/>
                    <a:pt x="514" y="723"/>
                    <a:pt x="514" y="723"/>
                  </a:cubicBezTo>
                  <a:cubicBezTo>
                    <a:pt x="514" y="723"/>
                    <a:pt x="514" y="723"/>
                    <a:pt x="514" y="723"/>
                  </a:cubicBezTo>
                  <a:cubicBezTo>
                    <a:pt x="514" y="723"/>
                    <a:pt x="514" y="723"/>
                    <a:pt x="514" y="723"/>
                  </a:cubicBezTo>
                  <a:cubicBezTo>
                    <a:pt x="514" y="723"/>
                    <a:pt x="514" y="723"/>
                    <a:pt x="514" y="723"/>
                  </a:cubicBezTo>
                  <a:cubicBezTo>
                    <a:pt x="514" y="723"/>
                    <a:pt x="514" y="723"/>
                    <a:pt x="514" y="723"/>
                  </a:cubicBezTo>
                  <a:cubicBezTo>
                    <a:pt x="514" y="723"/>
                    <a:pt x="514" y="723"/>
                    <a:pt x="514" y="723"/>
                  </a:cubicBezTo>
                  <a:cubicBezTo>
                    <a:pt x="514" y="723"/>
                    <a:pt x="514" y="723"/>
                    <a:pt x="514" y="723"/>
                  </a:cubicBezTo>
                  <a:cubicBezTo>
                    <a:pt x="513" y="723"/>
                    <a:pt x="513" y="723"/>
                    <a:pt x="513" y="723"/>
                  </a:cubicBezTo>
                  <a:cubicBezTo>
                    <a:pt x="513" y="723"/>
                    <a:pt x="513" y="723"/>
                    <a:pt x="513" y="723"/>
                  </a:cubicBezTo>
                  <a:cubicBezTo>
                    <a:pt x="513" y="723"/>
                    <a:pt x="513" y="723"/>
                    <a:pt x="513" y="723"/>
                  </a:cubicBezTo>
                  <a:cubicBezTo>
                    <a:pt x="513" y="723"/>
                    <a:pt x="513" y="723"/>
                    <a:pt x="513" y="723"/>
                  </a:cubicBezTo>
                  <a:cubicBezTo>
                    <a:pt x="513" y="723"/>
                    <a:pt x="513" y="723"/>
                    <a:pt x="513" y="723"/>
                  </a:cubicBezTo>
                  <a:cubicBezTo>
                    <a:pt x="61" y="723"/>
                    <a:pt x="61" y="723"/>
                    <a:pt x="61" y="723"/>
                  </a:cubicBezTo>
                  <a:cubicBezTo>
                    <a:pt x="61" y="723"/>
                    <a:pt x="61" y="723"/>
                    <a:pt x="61" y="723"/>
                  </a:cubicBezTo>
                  <a:cubicBezTo>
                    <a:pt x="61" y="723"/>
                    <a:pt x="61" y="723"/>
                    <a:pt x="61" y="723"/>
                  </a:cubicBezTo>
                  <a:cubicBezTo>
                    <a:pt x="61" y="723"/>
                    <a:pt x="61" y="723"/>
                    <a:pt x="61" y="723"/>
                  </a:cubicBezTo>
                  <a:cubicBezTo>
                    <a:pt x="61" y="723"/>
                    <a:pt x="61" y="723"/>
                    <a:pt x="61" y="723"/>
                  </a:cubicBezTo>
                  <a:cubicBezTo>
                    <a:pt x="61" y="723"/>
                    <a:pt x="61" y="723"/>
                    <a:pt x="61" y="723"/>
                  </a:cubicBezTo>
                  <a:cubicBezTo>
                    <a:pt x="61" y="723"/>
                    <a:pt x="61" y="723"/>
                    <a:pt x="61" y="723"/>
                  </a:cubicBezTo>
                  <a:cubicBezTo>
                    <a:pt x="60" y="723"/>
                    <a:pt x="60" y="723"/>
                    <a:pt x="60" y="723"/>
                  </a:cubicBezTo>
                  <a:cubicBezTo>
                    <a:pt x="60" y="723"/>
                    <a:pt x="60" y="723"/>
                    <a:pt x="60" y="723"/>
                  </a:cubicBezTo>
                  <a:cubicBezTo>
                    <a:pt x="60" y="723"/>
                    <a:pt x="60" y="723"/>
                    <a:pt x="60" y="723"/>
                  </a:cubicBezTo>
                  <a:cubicBezTo>
                    <a:pt x="60" y="723"/>
                    <a:pt x="60" y="723"/>
                    <a:pt x="60" y="723"/>
                  </a:cubicBezTo>
                  <a:cubicBezTo>
                    <a:pt x="60" y="723"/>
                    <a:pt x="60" y="723"/>
                    <a:pt x="60" y="723"/>
                  </a:cubicBezTo>
                  <a:cubicBezTo>
                    <a:pt x="60" y="723"/>
                    <a:pt x="60" y="723"/>
                    <a:pt x="60" y="723"/>
                  </a:cubicBezTo>
                  <a:cubicBezTo>
                    <a:pt x="60" y="723"/>
                    <a:pt x="60" y="723"/>
                    <a:pt x="60" y="723"/>
                  </a:cubicBezTo>
                  <a:cubicBezTo>
                    <a:pt x="59" y="723"/>
                    <a:pt x="59" y="723"/>
                    <a:pt x="59" y="723"/>
                  </a:cubicBezTo>
                  <a:cubicBezTo>
                    <a:pt x="59" y="723"/>
                    <a:pt x="59" y="723"/>
                    <a:pt x="59" y="723"/>
                  </a:cubicBezTo>
                  <a:cubicBezTo>
                    <a:pt x="59" y="723"/>
                    <a:pt x="59" y="723"/>
                    <a:pt x="59" y="723"/>
                  </a:cubicBezTo>
                  <a:cubicBezTo>
                    <a:pt x="59" y="723"/>
                    <a:pt x="59" y="723"/>
                    <a:pt x="59" y="723"/>
                  </a:cubicBezTo>
                  <a:cubicBezTo>
                    <a:pt x="59" y="723"/>
                    <a:pt x="59" y="723"/>
                    <a:pt x="59" y="723"/>
                  </a:cubicBezTo>
                  <a:cubicBezTo>
                    <a:pt x="59" y="723"/>
                    <a:pt x="59" y="723"/>
                    <a:pt x="59" y="723"/>
                  </a:cubicBezTo>
                  <a:cubicBezTo>
                    <a:pt x="58" y="723"/>
                    <a:pt x="58" y="723"/>
                    <a:pt x="58" y="723"/>
                  </a:cubicBezTo>
                  <a:cubicBezTo>
                    <a:pt x="58" y="723"/>
                    <a:pt x="58" y="723"/>
                    <a:pt x="58" y="723"/>
                  </a:cubicBezTo>
                  <a:cubicBezTo>
                    <a:pt x="58" y="723"/>
                    <a:pt x="58" y="723"/>
                    <a:pt x="58" y="723"/>
                  </a:cubicBezTo>
                  <a:cubicBezTo>
                    <a:pt x="58" y="723"/>
                    <a:pt x="58" y="723"/>
                    <a:pt x="58" y="723"/>
                  </a:cubicBezTo>
                  <a:cubicBezTo>
                    <a:pt x="58" y="723"/>
                    <a:pt x="58" y="723"/>
                    <a:pt x="58" y="723"/>
                  </a:cubicBezTo>
                  <a:cubicBezTo>
                    <a:pt x="58" y="723"/>
                    <a:pt x="58" y="723"/>
                    <a:pt x="58" y="723"/>
                  </a:cubicBezTo>
                  <a:cubicBezTo>
                    <a:pt x="58" y="723"/>
                    <a:pt x="58" y="723"/>
                    <a:pt x="58" y="723"/>
                  </a:cubicBezTo>
                  <a:cubicBezTo>
                    <a:pt x="57" y="723"/>
                    <a:pt x="57" y="723"/>
                    <a:pt x="57" y="723"/>
                  </a:cubicBezTo>
                  <a:cubicBezTo>
                    <a:pt x="57" y="723"/>
                    <a:pt x="57" y="723"/>
                    <a:pt x="57" y="723"/>
                  </a:cubicBezTo>
                  <a:cubicBezTo>
                    <a:pt x="57" y="723"/>
                    <a:pt x="57" y="723"/>
                    <a:pt x="57" y="723"/>
                  </a:cubicBezTo>
                  <a:cubicBezTo>
                    <a:pt x="57" y="723"/>
                    <a:pt x="57" y="723"/>
                    <a:pt x="57" y="723"/>
                  </a:cubicBezTo>
                  <a:cubicBezTo>
                    <a:pt x="57" y="723"/>
                    <a:pt x="57" y="723"/>
                    <a:pt x="57" y="723"/>
                  </a:cubicBezTo>
                  <a:cubicBezTo>
                    <a:pt x="57" y="723"/>
                    <a:pt x="57" y="723"/>
                    <a:pt x="57" y="723"/>
                  </a:cubicBezTo>
                  <a:cubicBezTo>
                    <a:pt x="56" y="723"/>
                    <a:pt x="56" y="723"/>
                    <a:pt x="56" y="723"/>
                  </a:cubicBezTo>
                  <a:cubicBezTo>
                    <a:pt x="56" y="723"/>
                    <a:pt x="56" y="723"/>
                    <a:pt x="56" y="723"/>
                  </a:cubicBezTo>
                  <a:cubicBezTo>
                    <a:pt x="56" y="723"/>
                    <a:pt x="56" y="723"/>
                    <a:pt x="56" y="723"/>
                  </a:cubicBezTo>
                  <a:cubicBezTo>
                    <a:pt x="56" y="723"/>
                    <a:pt x="56" y="723"/>
                    <a:pt x="56" y="723"/>
                  </a:cubicBezTo>
                  <a:cubicBezTo>
                    <a:pt x="56" y="723"/>
                    <a:pt x="56" y="723"/>
                    <a:pt x="56" y="723"/>
                  </a:cubicBezTo>
                  <a:cubicBezTo>
                    <a:pt x="56" y="723"/>
                    <a:pt x="56" y="723"/>
                    <a:pt x="56" y="723"/>
                  </a:cubicBezTo>
                  <a:cubicBezTo>
                    <a:pt x="56" y="723"/>
                    <a:pt x="56" y="723"/>
                    <a:pt x="56" y="723"/>
                  </a:cubicBezTo>
                  <a:cubicBezTo>
                    <a:pt x="55" y="723"/>
                    <a:pt x="55" y="723"/>
                    <a:pt x="55" y="723"/>
                  </a:cubicBezTo>
                  <a:cubicBezTo>
                    <a:pt x="55" y="723"/>
                    <a:pt x="55" y="723"/>
                    <a:pt x="55" y="723"/>
                  </a:cubicBezTo>
                  <a:cubicBezTo>
                    <a:pt x="55" y="723"/>
                    <a:pt x="55" y="723"/>
                    <a:pt x="55" y="723"/>
                  </a:cubicBezTo>
                  <a:cubicBezTo>
                    <a:pt x="55" y="723"/>
                    <a:pt x="55" y="723"/>
                    <a:pt x="55" y="723"/>
                  </a:cubicBezTo>
                  <a:cubicBezTo>
                    <a:pt x="55" y="723"/>
                    <a:pt x="55" y="723"/>
                    <a:pt x="55" y="723"/>
                  </a:cubicBezTo>
                  <a:cubicBezTo>
                    <a:pt x="55" y="723"/>
                    <a:pt x="55" y="723"/>
                    <a:pt x="55" y="723"/>
                  </a:cubicBezTo>
                  <a:cubicBezTo>
                    <a:pt x="54" y="723"/>
                    <a:pt x="54" y="723"/>
                    <a:pt x="54" y="723"/>
                  </a:cubicBezTo>
                  <a:cubicBezTo>
                    <a:pt x="54" y="723"/>
                    <a:pt x="54" y="723"/>
                    <a:pt x="54" y="723"/>
                  </a:cubicBezTo>
                  <a:cubicBezTo>
                    <a:pt x="54" y="723"/>
                    <a:pt x="54" y="723"/>
                    <a:pt x="54" y="723"/>
                  </a:cubicBezTo>
                  <a:cubicBezTo>
                    <a:pt x="53" y="724"/>
                    <a:pt x="53" y="724"/>
                    <a:pt x="53" y="724"/>
                  </a:cubicBezTo>
                  <a:cubicBezTo>
                    <a:pt x="53" y="724"/>
                    <a:pt x="53" y="724"/>
                    <a:pt x="53" y="724"/>
                  </a:cubicBezTo>
                  <a:cubicBezTo>
                    <a:pt x="52" y="724"/>
                    <a:pt x="52" y="724"/>
                    <a:pt x="52" y="724"/>
                  </a:cubicBezTo>
                  <a:cubicBezTo>
                    <a:pt x="52" y="724"/>
                    <a:pt x="52" y="724"/>
                    <a:pt x="52" y="724"/>
                  </a:cubicBezTo>
                  <a:cubicBezTo>
                    <a:pt x="51" y="724"/>
                    <a:pt x="51" y="724"/>
                    <a:pt x="51" y="724"/>
                  </a:cubicBezTo>
                  <a:cubicBezTo>
                    <a:pt x="51" y="724"/>
                    <a:pt x="51" y="724"/>
                    <a:pt x="51" y="724"/>
                  </a:cubicBezTo>
                  <a:cubicBezTo>
                    <a:pt x="51" y="724"/>
                    <a:pt x="51" y="724"/>
                    <a:pt x="51" y="724"/>
                  </a:cubicBezTo>
                  <a:cubicBezTo>
                    <a:pt x="50" y="724"/>
                    <a:pt x="50" y="724"/>
                    <a:pt x="50" y="724"/>
                  </a:cubicBezTo>
                  <a:cubicBezTo>
                    <a:pt x="50" y="724"/>
                    <a:pt x="50" y="724"/>
                    <a:pt x="50" y="724"/>
                  </a:cubicBezTo>
                  <a:cubicBezTo>
                    <a:pt x="50" y="724"/>
                    <a:pt x="50" y="724"/>
                    <a:pt x="50" y="724"/>
                  </a:cubicBezTo>
                  <a:cubicBezTo>
                    <a:pt x="50" y="724"/>
                    <a:pt x="50" y="724"/>
                    <a:pt x="50" y="724"/>
                  </a:cubicBezTo>
                  <a:cubicBezTo>
                    <a:pt x="50" y="724"/>
                    <a:pt x="50" y="724"/>
                    <a:pt x="50" y="724"/>
                  </a:cubicBezTo>
                  <a:cubicBezTo>
                    <a:pt x="50" y="725"/>
                    <a:pt x="50" y="725"/>
                    <a:pt x="50" y="725"/>
                  </a:cubicBezTo>
                  <a:cubicBezTo>
                    <a:pt x="50" y="725"/>
                    <a:pt x="50" y="725"/>
                    <a:pt x="50" y="725"/>
                  </a:cubicBezTo>
                  <a:cubicBezTo>
                    <a:pt x="50" y="725"/>
                    <a:pt x="50" y="725"/>
                    <a:pt x="50" y="725"/>
                  </a:cubicBezTo>
                  <a:cubicBezTo>
                    <a:pt x="49" y="725"/>
                    <a:pt x="49" y="725"/>
                    <a:pt x="49" y="725"/>
                  </a:cubicBezTo>
                  <a:cubicBezTo>
                    <a:pt x="49" y="725"/>
                    <a:pt x="49" y="725"/>
                    <a:pt x="49" y="725"/>
                  </a:cubicBezTo>
                  <a:cubicBezTo>
                    <a:pt x="49" y="725"/>
                    <a:pt x="49" y="725"/>
                    <a:pt x="49" y="725"/>
                  </a:cubicBezTo>
                  <a:cubicBezTo>
                    <a:pt x="49" y="725"/>
                    <a:pt x="49" y="725"/>
                    <a:pt x="49" y="725"/>
                  </a:cubicBezTo>
                  <a:cubicBezTo>
                    <a:pt x="49" y="725"/>
                    <a:pt x="49" y="725"/>
                    <a:pt x="49" y="725"/>
                  </a:cubicBezTo>
                  <a:cubicBezTo>
                    <a:pt x="49" y="725"/>
                    <a:pt x="49" y="725"/>
                    <a:pt x="49" y="725"/>
                  </a:cubicBezTo>
                  <a:cubicBezTo>
                    <a:pt x="48" y="725"/>
                    <a:pt x="48" y="725"/>
                    <a:pt x="48" y="725"/>
                  </a:cubicBezTo>
                  <a:cubicBezTo>
                    <a:pt x="48" y="725"/>
                    <a:pt x="48" y="725"/>
                    <a:pt x="48" y="725"/>
                  </a:cubicBezTo>
                  <a:cubicBezTo>
                    <a:pt x="48" y="725"/>
                    <a:pt x="48" y="725"/>
                    <a:pt x="48" y="725"/>
                  </a:cubicBezTo>
                  <a:cubicBezTo>
                    <a:pt x="48" y="725"/>
                    <a:pt x="48" y="725"/>
                    <a:pt x="48" y="725"/>
                  </a:cubicBezTo>
                  <a:cubicBezTo>
                    <a:pt x="48" y="725"/>
                    <a:pt x="48" y="725"/>
                    <a:pt x="48" y="725"/>
                  </a:cubicBezTo>
                  <a:cubicBezTo>
                    <a:pt x="48" y="725"/>
                    <a:pt x="48" y="725"/>
                    <a:pt x="48" y="725"/>
                  </a:cubicBezTo>
                  <a:cubicBezTo>
                    <a:pt x="48" y="725"/>
                    <a:pt x="48" y="725"/>
                    <a:pt x="48" y="725"/>
                  </a:cubicBezTo>
                  <a:cubicBezTo>
                    <a:pt x="47" y="726"/>
                    <a:pt x="47" y="726"/>
                    <a:pt x="47" y="726"/>
                  </a:cubicBezTo>
                  <a:cubicBezTo>
                    <a:pt x="47" y="726"/>
                    <a:pt x="47" y="726"/>
                    <a:pt x="47" y="726"/>
                  </a:cubicBezTo>
                  <a:cubicBezTo>
                    <a:pt x="47" y="726"/>
                    <a:pt x="47" y="726"/>
                    <a:pt x="47" y="726"/>
                  </a:cubicBezTo>
                  <a:cubicBezTo>
                    <a:pt x="47" y="726"/>
                    <a:pt x="47" y="726"/>
                    <a:pt x="47" y="726"/>
                  </a:cubicBezTo>
                  <a:cubicBezTo>
                    <a:pt x="47" y="726"/>
                    <a:pt x="47" y="726"/>
                    <a:pt x="47" y="726"/>
                  </a:cubicBezTo>
                  <a:cubicBezTo>
                    <a:pt x="47" y="726"/>
                    <a:pt x="47" y="726"/>
                    <a:pt x="47" y="726"/>
                  </a:cubicBezTo>
                  <a:cubicBezTo>
                    <a:pt x="47" y="726"/>
                    <a:pt x="47" y="726"/>
                    <a:pt x="47" y="726"/>
                  </a:cubicBezTo>
                  <a:cubicBezTo>
                    <a:pt x="46" y="726"/>
                    <a:pt x="46" y="726"/>
                    <a:pt x="46" y="726"/>
                  </a:cubicBezTo>
                  <a:cubicBezTo>
                    <a:pt x="46" y="726"/>
                    <a:pt x="46" y="726"/>
                    <a:pt x="46" y="726"/>
                  </a:cubicBezTo>
                  <a:cubicBezTo>
                    <a:pt x="46" y="726"/>
                    <a:pt x="46" y="726"/>
                    <a:pt x="46" y="726"/>
                  </a:cubicBezTo>
                  <a:cubicBezTo>
                    <a:pt x="46" y="726"/>
                    <a:pt x="46" y="726"/>
                    <a:pt x="46" y="726"/>
                  </a:cubicBezTo>
                  <a:cubicBezTo>
                    <a:pt x="46" y="726"/>
                    <a:pt x="46" y="726"/>
                    <a:pt x="46" y="726"/>
                  </a:cubicBezTo>
                  <a:cubicBezTo>
                    <a:pt x="46" y="726"/>
                    <a:pt x="46" y="726"/>
                    <a:pt x="46" y="726"/>
                  </a:cubicBezTo>
                  <a:cubicBezTo>
                    <a:pt x="46" y="726"/>
                    <a:pt x="46" y="726"/>
                    <a:pt x="46" y="726"/>
                  </a:cubicBezTo>
                  <a:cubicBezTo>
                    <a:pt x="46" y="726"/>
                    <a:pt x="46" y="726"/>
                    <a:pt x="46" y="726"/>
                  </a:cubicBezTo>
                  <a:cubicBezTo>
                    <a:pt x="45" y="726"/>
                    <a:pt x="45" y="726"/>
                    <a:pt x="45" y="726"/>
                  </a:cubicBezTo>
                  <a:cubicBezTo>
                    <a:pt x="45" y="726"/>
                    <a:pt x="45" y="726"/>
                    <a:pt x="45" y="726"/>
                  </a:cubicBezTo>
                  <a:cubicBezTo>
                    <a:pt x="45" y="727"/>
                    <a:pt x="45" y="727"/>
                    <a:pt x="45" y="727"/>
                  </a:cubicBezTo>
                  <a:cubicBezTo>
                    <a:pt x="45" y="727"/>
                    <a:pt x="45" y="727"/>
                    <a:pt x="45" y="727"/>
                  </a:cubicBezTo>
                  <a:cubicBezTo>
                    <a:pt x="45" y="727"/>
                    <a:pt x="45" y="727"/>
                    <a:pt x="45" y="727"/>
                  </a:cubicBezTo>
                  <a:cubicBezTo>
                    <a:pt x="45" y="727"/>
                    <a:pt x="45" y="727"/>
                    <a:pt x="45" y="727"/>
                  </a:cubicBezTo>
                  <a:cubicBezTo>
                    <a:pt x="44" y="727"/>
                    <a:pt x="44" y="727"/>
                    <a:pt x="44" y="727"/>
                  </a:cubicBezTo>
                  <a:cubicBezTo>
                    <a:pt x="44" y="727"/>
                    <a:pt x="44" y="727"/>
                    <a:pt x="44" y="727"/>
                  </a:cubicBezTo>
                  <a:cubicBezTo>
                    <a:pt x="44" y="727"/>
                    <a:pt x="44" y="727"/>
                    <a:pt x="44" y="727"/>
                  </a:cubicBezTo>
                  <a:cubicBezTo>
                    <a:pt x="43" y="727"/>
                    <a:pt x="43" y="727"/>
                    <a:pt x="43" y="727"/>
                  </a:cubicBezTo>
                  <a:cubicBezTo>
                    <a:pt x="43" y="727"/>
                    <a:pt x="43" y="727"/>
                    <a:pt x="43" y="727"/>
                  </a:cubicBezTo>
                  <a:cubicBezTo>
                    <a:pt x="41" y="729"/>
                    <a:pt x="40" y="730"/>
                    <a:pt x="38" y="732"/>
                  </a:cubicBezTo>
                  <a:cubicBezTo>
                    <a:pt x="38" y="732"/>
                    <a:pt x="38" y="732"/>
                    <a:pt x="38" y="732"/>
                  </a:cubicBezTo>
                  <a:cubicBezTo>
                    <a:pt x="38" y="732"/>
                    <a:pt x="37" y="732"/>
                    <a:pt x="37" y="732"/>
                  </a:cubicBezTo>
                  <a:cubicBezTo>
                    <a:pt x="36" y="733"/>
                    <a:pt x="36" y="733"/>
                    <a:pt x="36" y="733"/>
                  </a:cubicBezTo>
                  <a:cubicBezTo>
                    <a:pt x="36" y="733"/>
                    <a:pt x="36" y="733"/>
                    <a:pt x="36" y="733"/>
                  </a:cubicBezTo>
                  <a:cubicBezTo>
                    <a:pt x="30" y="739"/>
                    <a:pt x="26" y="748"/>
                    <a:pt x="26" y="758"/>
                  </a:cubicBezTo>
                  <a:cubicBezTo>
                    <a:pt x="26" y="799"/>
                    <a:pt x="26" y="799"/>
                    <a:pt x="26" y="799"/>
                  </a:cubicBezTo>
                  <a:cubicBezTo>
                    <a:pt x="26" y="809"/>
                    <a:pt x="30" y="818"/>
                    <a:pt x="36" y="824"/>
                  </a:cubicBezTo>
                  <a:cubicBezTo>
                    <a:pt x="43" y="831"/>
                    <a:pt x="52" y="834"/>
                    <a:pt x="61" y="834"/>
                  </a:cubicBezTo>
                  <a:cubicBezTo>
                    <a:pt x="131" y="834"/>
                    <a:pt x="131" y="834"/>
                    <a:pt x="131" y="834"/>
                  </a:cubicBezTo>
                  <a:close/>
                  <a:moveTo>
                    <a:pt x="217" y="852"/>
                  </a:moveTo>
                  <a:cubicBezTo>
                    <a:pt x="179" y="874"/>
                    <a:pt x="179" y="874"/>
                    <a:pt x="179" y="874"/>
                  </a:cubicBezTo>
                  <a:cubicBezTo>
                    <a:pt x="395" y="874"/>
                    <a:pt x="395" y="874"/>
                    <a:pt x="395" y="874"/>
                  </a:cubicBezTo>
                  <a:cubicBezTo>
                    <a:pt x="357" y="852"/>
                    <a:pt x="357" y="852"/>
                    <a:pt x="357" y="852"/>
                  </a:cubicBezTo>
                  <a:cubicBezTo>
                    <a:pt x="217" y="852"/>
                    <a:pt x="217" y="852"/>
                    <a:pt x="217" y="852"/>
                  </a:cubicBezTo>
                  <a:close/>
                  <a:moveTo>
                    <a:pt x="40" y="709"/>
                  </a:moveTo>
                  <a:cubicBezTo>
                    <a:pt x="41" y="709"/>
                    <a:pt x="41" y="709"/>
                    <a:pt x="41" y="709"/>
                  </a:cubicBezTo>
                  <a:cubicBezTo>
                    <a:pt x="41" y="709"/>
                    <a:pt x="41" y="709"/>
                    <a:pt x="41" y="709"/>
                  </a:cubicBezTo>
                  <a:cubicBezTo>
                    <a:pt x="41" y="709"/>
                    <a:pt x="41" y="709"/>
                    <a:pt x="41" y="709"/>
                  </a:cubicBezTo>
                  <a:cubicBezTo>
                    <a:pt x="41" y="709"/>
                    <a:pt x="41" y="709"/>
                    <a:pt x="41" y="709"/>
                  </a:cubicBezTo>
                  <a:cubicBezTo>
                    <a:pt x="41" y="709"/>
                    <a:pt x="41" y="709"/>
                    <a:pt x="41" y="709"/>
                  </a:cubicBezTo>
                  <a:cubicBezTo>
                    <a:pt x="41" y="709"/>
                    <a:pt x="41" y="709"/>
                    <a:pt x="41" y="709"/>
                  </a:cubicBezTo>
                  <a:cubicBezTo>
                    <a:pt x="41" y="709"/>
                    <a:pt x="41" y="709"/>
                    <a:pt x="41" y="709"/>
                  </a:cubicBezTo>
                  <a:cubicBezTo>
                    <a:pt x="41" y="709"/>
                    <a:pt x="41" y="709"/>
                    <a:pt x="41" y="709"/>
                  </a:cubicBezTo>
                  <a:cubicBezTo>
                    <a:pt x="41" y="709"/>
                    <a:pt x="41" y="709"/>
                    <a:pt x="41" y="709"/>
                  </a:cubicBezTo>
                  <a:cubicBezTo>
                    <a:pt x="41" y="709"/>
                    <a:pt x="41" y="709"/>
                    <a:pt x="41" y="709"/>
                  </a:cubicBezTo>
                  <a:cubicBezTo>
                    <a:pt x="41" y="709"/>
                    <a:pt x="41" y="709"/>
                    <a:pt x="41" y="709"/>
                  </a:cubicBezTo>
                  <a:cubicBezTo>
                    <a:pt x="41" y="709"/>
                    <a:pt x="41" y="709"/>
                    <a:pt x="41" y="709"/>
                  </a:cubicBezTo>
                  <a:cubicBezTo>
                    <a:pt x="41" y="709"/>
                    <a:pt x="41" y="709"/>
                    <a:pt x="41" y="709"/>
                  </a:cubicBezTo>
                  <a:cubicBezTo>
                    <a:pt x="41" y="709"/>
                    <a:pt x="41" y="709"/>
                    <a:pt x="41" y="709"/>
                  </a:cubicBezTo>
                  <a:cubicBezTo>
                    <a:pt x="42" y="709"/>
                    <a:pt x="42" y="709"/>
                    <a:pt x="42" y="709"/>
                  </a:cubicBezTo>
                  <a:cubicBezTo>
                    <a:pt x="42" y="709"/>
                    <a:pt x="42" y="709"/>
                    <a:pt x="42" y="709"/>
                  </a:cubicBezTo>
                  <a:cubicBezTo>
                    <a:pt x="42" y="709"/>
                    <a:pt x="42" y="709"/>
                    <a:pt x="42" y="709"/>
                  </a:cubicBezTo>
                  <a:cubicBezTo>
                    <a:pt x="42" y="709"/>
                    <a:pt x="42" y="709"/>
                    <a:pt x="42" y="709"/>
                  </a:cubicBezTo>
                  <a:cubicBezTo>
                    <a:pt x="42" y="709"/>
                    <a:pt x="42" y="709"/>
                    <a:pt x="42" y="709"/>
                  </a:cubicBezTo>
                  <a:cubicBezTo>
                    <a:pt x="44" y="708"/>
                    <a:pt x="46" y="707"/>
                    <a:pt x="48" y="707"/>
                  </a:cubicBezTo>
                  <a:cubicBezTo>
                    <a:pt x="48" y="707"/>
                    <a:pt x="48" y="707"/>
                    <a:pt x="48" y="707"/>
                  </a:cubicBezTo>
                  <a:cubicBezTo>
                    <a:pt x="49" y="706"/>
                    <a:pt x="49" y="706"/>
                    <a:pt x="49" y="706"/>
                  </a:cubicBezTo>
                  <a:cubicBezTo>
                    <a:pt x="50" y="706"/>
                    <a:pt x="50" y="706"/>
                    <a:pt x="50" y="706"/>
                  </a:cubicBezTo>
                  <a:cubicBezTo>
                    <a:pt x="50" y="706"/>
                    <a:pt x="50" y="706"/>
                    <a:pt x="50" y="706"/>
                  </a:cubicBezTo>
                  <a:cubicBezTo>
                    <a:pt x="50" y="706"/>
                    <a:pt x="50" y="706"/>
                    <a:pt x="50" y="706"/>
                  </a:cubicBezTo>
                  <a:cubicBezTo>
                    <a:pt x="51" y="706"/>
                    <a:pt x="52" y="706"/>
                    <a:pt x="52" y="706"/>
                  </a:cubicBezTo>
                  <a:cubicBezTo>
                    <a:pt x="52" y="706"/>
                    <a:pt x="52" y="706"/>
                    <a:pt x="52" y="706"/>
                  </a:cubicBezTo>
                  <a:cubicBezTo>
                    <a:pt x="52" y="706"/>
                    <a:pt x="52" y="706"/>
                    <a:pt x="52" y="706"/>
                  </a:cubicBezTo>
                  <a:cubicBezTo>
                    <a:pt x="53" y="705"/>
                    <a:pt x="53" y="705"/>
                    <a:pt x="53" y="705"/>
                  </a:cubicBezTo>
                  <a:cubicBezTo>
                    <a:pt x="53" y="705"/>
                    <a:pt x="53" y="705"/>
                    <a:pt x="53" y="705"/>
                  </a:cubicBezTo>
                  <a:cubicBezTo>
                    <a:pt x="54" y="705"/>
                    <a:pt x="54" y="705"/>
                    <a:pt x="54" y="705"/>
                  </a:cubicBezTo>
                  <a:cubicBezTo>
                    <a:pt x="54" y="705"/>
                    <a:pt x="54" y="705"/>
                    <a:pt x="54" y="705"/>
                  </a:cubicBezTo>
                  <a:cubicBezTo>
                    <a:pt x="54" y="705"/>
                    <a:pt x="54" y="705"/>
                    <a:pt x="54" y="705"/>
                  </a:cubicBezTo>
                  <a:cubicBezTo>
                    <a:pt x="54" y="705"/>
                    <a:pt x="54" y="705"/>
                    <a:pt x="54" y="705"/>
                  </a:cubicBezTo>
                  <a:cubicBezTo>
                    <a:pt x="55" y="705"/>
                    <a:pt x="55" y="705"/>
                    <a:pt x="55" y="705"/>
                  </a:cubicBezTo>
                  <a:cubicBezTo>
                    <a:pt x="55" y="705"/>
                    <a:pt x="55" y="705"/>
                    <a:pt x="55" y="705"/>
                  </a:cubicBezTo>
                  <a:cubicBezTo>
                    <a:pt x="55" y="705"/>
                    <a:pt x="55" y="705"/>
                    <a:pt x="55" y="705"/>
                  </a:cubicBezTo>
                  <a:cubicBezTo>
                    <a:pt x="55" y="705"/>
                    <a:pt x="55" y="705"/>
                    <a:pt x="55" y="705"/>
                  </a:cubicBezTo>
                  <a:cubicBezTo>
                    <a:pt x="55" y="705"/>
                    <a:pt x="55" y="705"/>
                    <a:pt x="55" y="705"/>
                  </a:cubicBezTo>
                  <a:cubicBezTo>
                    <a:pt x="55" y="705"/>
                    <a:pt x="55" y="705"/>
                    <a:pt x="55" y="705"/>
                  </a:cubicBezTo>
                  <a:cubicBezTo>
                    <a:pt x="56" y="705"/>
                    <a:pt x="56" y="705"/>
                    <a:pt x="56" y="705"/>
                  </a:cubicBezTo>
                  <a:cubicBezTo>
                    <a:pt x="56" y="705"/>
                    <a:pt x="56" y="705"/>
                    <a:pt x="56" y="705"/>
                  </a:cubicBezTo>
                  <a:cubicBezTo>
                    <a:pt x="56" y="705"/>
                    <a:pt x="56" y="705"/>
                    <a:pt x="56" y="705"/>
                  </a:cubicBezTo>
                  <a:cubicBezTo>
                    <a:pt x="56" y="705"/>
                    <a:pt x="56" y="705"/>
                    <a:pt x="56" y="705"/>
                  </a:cubicBezTo>
                  <a:cubicBezTo>
                    <a:pt x="57" y="705"/>
                    <a:pt x="57" y="705"/>
                    <a:pt x="57" y="705"/>
                  </a:cubicBezTo>
                  <a:cubicBezTo>
                    <a:pt x="57" y="705"/>
                    <a:pt x="57" y="705"/>
                    <a:pt x="57" y="705"/>
                  </a:cubicBezTo>
                  <a:cubicBezTo>
                    <a:pt x="57" y="705"/>
                    <a:pt x="57" y="705"/>
                    <a:pt x="57" y="705"/>
                  </a:cubicBezTo>
                  <a:cubicBezTo>
                    <a:pt x="58" y="705"/>
                    <a:pt x="58" y="705"/>
                    <a:pt x="58" y="705"/>
                  </a:cubicBezTo>
                  <a:cubicBezTo>
                    <a:pt x="58" y="705"/>
                    <a:pt x="58" y="705"/>
                    <a:pt x="58" y="705"/>
                  </a:cubicBezTo>
                  <a:cubicBezTo>
                    <a:pt x="58" y="705"/>
                    <a:pt x="58" y="705"/>
                    <a:pt x="58" y="705"/>
                  </a:cubicBezTo>
                  <a:cubicBezTo>
                    <a:pt x="58" y="705"/>
                    <a:pt x="58" y="705"/>
                    <a:pt x="58" y="705"/>
                  </a:cubicBezTo>
                  <a:cubicBezTo>
                    <a:pt x="59" y="705"/>
                    <a:pt x="59" y="705"/>
                    <a:pt x="59" y="705"/>
                  </a:cubicBezTo>
                  <a:cubicBezTo>
                    <a:pt x="59" y="705"/>
                    <a:pt x="59" y="705"/>
                    <a:pt x="59" y="705"/>
                  </a:cubicBezTo>
                  <a:cubicBezTo>
                    <a:pt x="59" y="705"/>
                    <a:pt x="59" y="705"/>
                    <a:pt x="59" y="705"/>
                  </a:cubicBezTo>
                  <a:cubicBezTo>
                    <a:pt x="59" y="705"/>
                    <a:pt x="59" y="705"/>
                    <a:pt x="59" y="705"/>
                  </a:cubicBezTo>
                  <a:cubicBezTo>
                    <a:pt x="59" y="705"/>
                    <a:pt x="59" y="705"/>
                    <a:pt x="59" y="705"/>
                  </a:cubicBezTo>
                  <a:cubicBezTo>
                    <a:pt x="60" y="705"/>
                    <a:pt x="60" y="705"/>
                    <a:pt x="60" y="705"/>
                  </a:cubicBezTo>
                  <a:cubicBezTo>
                    <a:pt x="60" y="705"/>
                    <a:pt x="60" y="705"/>
                    <a:pt x="60" y="705"/>
                  </a:cubicBezTo>
                  <a:cubicBezTo>
                    <a:pt x="60" y="705"/>
                    <a:pt x="60" y="705"/>
                    <a:pt x="60" y="705"/>
                  </a:cubicBezTo>
                  <a:cubicBezTo>
                    <a:pt x="60" y="705"/>
                    <a:pt x="60" y="705"/>
                    <a:pt x="60" y="705"/>
                  </a:cubicBezTo>
                  <a:cubicBezTo>
                    <a:pt x="60" y="705"/>
                    <a:pt x="60" y="705"/>
                    <a:pt x="60" y="705"/>
                  </a:cubicBezTo>
                  <a:cubicBezTo>
                    <a:pt x="61" y="705"/>
                    <a:pt x="61" y="705"/>
                    <a:pt x="61" y="705"/>
                  </a:cubicBezTo>
                  <a:cubicBezTo>
                    <a:pt x="61" y="705"/>
                    <a:pt x="61" y="705"/>
                    <a:pt x="61" y="705"/>
                  </a:cubicBezTo>
                  <a:cubicBezTo>
                    <a:pt x="61" y="705"/>
                    <a:pt x="61" y="705"/>
                    <a:pt x="61" y="705"/>
                  </a:cubicBezTo>
                  <a:cubicBezTo>
                    <a:pt x="61" y="705"/>
                    <a:pt x="61" y="705"/>
                    <a:pt x="61" y="705"/>
                  </a:cubicBezTo>
                  <a:cubicBezTo>
                    <a:pt x="513" y="705"/>
                    <a:pt x="513" y="705"/>
                    <a:pt x="513" y="705"/>
                  </a:cubicBezTo>
                  <a:cubicBezTo>
                    <a:pt x="513" y="705"/>
                    <a:pt x="513" y="705"/>
                    <a:pt x="513" y="705"/>
                  </a:cubicBezTo>
                  <a:cubicBezTo>
                    <a:pt x="513" y="705"/>
                    <a:pt x="513" y="705"/>
                    <a:pt x="513" y="705"/>
                  </a:cubicBezTo>
                  <a:cubicBezTo>
                    <a:pt x="513" y="705"/>
                    <a:pt x="513" y="705"/>
                    <a:pt x="513" y="705"/>
                  </a:cubicBezTo>
                  <a:cubicBezTo>
                    <a:pt x="514" y="705"/>
                    <a:pt x="514" y="705"/>
                    <a:pt x="514" y="705"/>
                  </a:cubicBezTo>
                  <a:cubicBezTo>
                    <a:pt x="514" y="705"/>
                    <a:pt x="514" y="705"/>
                    <a:pt x="514" y="705"/>
                  </a:cubicBezTo>
                  <a:cubicBezTo>
                    <a:pt x="514" y="705"/>
                    <a:pt x="514" y="705"/>
                    <a:pt x="514" y="705"/>
                  </a:cubicBezTo>
                  <a:cubicBezTo>
                    <a:pt x="514" y="705"/>
                    <a:pt x="514" y="705"/>
                    <a:pt x="514" y="705"/>
                  </a:cubicBezTo>
                  <a:cubicBezTo>
                    <a:pt x="515" y="705"/>
                    <a:pt x="515" y="705"/>
                    <a:pt x="515" y="705"/>
                  </a:cubicBezTo>
                  <a:cubicBezTo>
                    <a:pt x="515" y="705"/>
                    <a:pt x="515" y="705"/>
                    <a:pt x="515" y="705"/>
                  </a:cubicBezTo>
                  <a:cubicBezTo>
                    <a:pt x="515" y="705"/>
                    <a:pt x="515" y="705"/>
                    <a:pt x="515" y="705"/>
                  </a:cubicBezTo>
                  <a:cubicBezTo>
                    <a:pt x="515" y="705"/>
                    <a:pt x="515" y="705"/>
                    <a:pt x="515" y="705"/>
                  </a:cubicBezTo>
                  <a:cubicBezTo>
                    <a:pt x="515" y="705"/>
                    <a:pt x="515" y="705"/>
                    <a:pt x="515" y="705"/>
                  </a:cubicBezTo>
                  <a:cubicBezTo>
                    <a:pt x="515" y="705"/>
                    <a:pt x="515" y="705"/>
                    <a:pt x="515" y="705"/>
                  </a:cubicBezTo>
                  <a:cubicBezTo>
                    <a:pt x="516" y="705"/>
                    <a:pt x="516" y="705"/>
                    <a:pt x="516" y="705"/>
                  </a:cubicBezTo>
                  <a:cubicBezTo>
                    <a:pt x="516" y="705"/>
                    <a:pt x="516" y="705"/>
                    <a:pt x="516" y="705"/>
                  </a:cubicBezTo>
                  <a:cubicBezTo>
                    <a:pt x="516" y="705"/>
                    <a:pt x="516" y="705"/>
                    <a:pt x="516" y="705"/>
                  </a:cubicBezTo>
                  <a:cubicBezTo>
                    <a:pt x="516" y="705"/>
                    <a:pt x="516" y="705"/>
                    <a:pt x="516" y="705"/>
                  </a:cubicBezTo>
                  <a:cubicBezTo>
                    <a:pt x="517" y="705"/>
                    <a:pt x="517" y="705"/>
                    <a:pt x="517" y="705"/>
                  </a:cubicBezTo>
                  <a:cubicBezTo>
                    <a:pt x="517" y="705"/>
                    <a:pt x="517" y="705"/>
                    <a:pt x="517" y="705"/>
                  </a:cubicBezTo>
                  <a:cubicBezTo>
                    <a:pt x="517" y="705"/>
                    <a:pt x="517" y="705"/>
                    <a:pt x="517" y="705"/>
                  </a:cubicBezTo>
                  <a:cubicBezTo>
                    <a:pt x="517" y="705"/>
                    <a:pt x="517" y="705"/>
                    <a:pt x="517" y="705"/>
                  </a:cubicBezTo>
                  <a:cubicBezTo>
                    <a:pt x="517" y="705"/>
                    <a:pt x="517" y="705"/>
                    <a:pt x="517" y="705"/>
                  </a:cubicBezTo>
                  <a:cubicBezTo>
                    <a:pt x="518" y="705"/>
                    <a:pt x="518" y="705"/>
                    <a:pt x="518" y="705"/>
                  </a:cubicBezTo>
                  <a:cubicBezTo>
                    <a:pt x="518" y="705"/>
                    <a:pt x="518" y="705"/>
                    <a:pt x="518" y="705"/>
                  </a:cubicBezTo>
                  <a:cubicBezTo>
                    <a:pt x="518" y="705"/>
                    <a:pt x="518" y="705"/>
                    <a:pt x="518" y="705"/>
                  </a:cubicBezTo>
                  <a:cubicBezTo>
                    <a:pt x="519" y="705"/>
                    <a:pt x="519" y="705"/>
                    <a:pt x="519" y="705"/>
                  </a:cubicBezTo>
                  <a:cubicBezTo>
                    <a:pt x="519" y="705"/>
                    <a:pt x="519" y="705"/>
                    <a:pt x="519" y="705"/>
                  </a:cubicBezTo>
                  <a:cubicBezTo>
                    <a:pt x="519" y="705"/>
                    <a:pt x="519" y="705"/>
                    <a:pt x="519" y="705"/>
                  </a:cubicBezTo>
                  <a:cubicBezTo>
                    <a:pt x="519" y="705"/>
                    <a:pt x="519" y="705"/>
                    <a:pt x="519" y="705"/>
                  </a:cubicBezTo>
                  <a:cubicBezTo>
                    <a:pt x="519" y="705"/>
                    <a:pt x="519" y="705"/>
                    <a:pt x="519" y="705"/>
                  </a:cubicBezTo>
                  <a:cubicBezTo>
                    <a:pt x="520" y="705"/>
                    <a:pt x="520" y="705"/>
                    <a:pt x="520" y="705"/>
                  </a:cubicBezTo>
                  <a:cubicBezTo>
                    <a:pt x="520" y="705"/>
                    <a:pt x="520" y="705"/>
                    <a:pt x="520" y="705"/>
                  </a:cubicBezTo>
                  <a:cubicBezTo>
                    <a:pt x="525" y="706"/>
                    <a:pt x="529" y="707"/>
                    <a:pt x="534" y="709"/>
                  </a:cubicBezTo>
                  <a:cubicBezTo>
                    <a:pt x="534" y="322"/>
                    <a:pt x="534" y="322"/>
                    <a:pt x="534" y="322"/>
                  </a:cubicBezTo>
                  <a:cubicBezTo>
                    <a:pt x="534" y="312"/>
                    <a:pt x="530" y="303"/>
                    <a:pt x="523" y="297"/>
                  </a:cubicBezTo>
                  <a:cubicBezTo>
                    <a:pt x="517" y="290"/>
                    <a:pt x="508" y="286"/>
                    <a:pt x="498" y="286"/>
                  </a:cubicBezTo>
                  <a:cubicBezTo>
                    <a:pt x="429" y="286"/>
                    <a:pt x="429" y="286"/>
                    <a:pt x="429" y="286"/>
                  </a:cubicBezTo>
                  <a:cubicBezTo>
                    <a:pt x="146" y="286"/>
                    <a:pt x="146" y="286"/>
                    <a:pt x="146" y="286"/>
                  </a:cubicBezTo>
                  <a:cubicBezTo>
                    <a:pt x="76" y="286"/>
                    <a:pt x="76" y="286"/>
                    <a:pt x="76" y="286"/>
                  </a:cubicBezTo>
                  <a:cubicBezTo>
                    <a:pt x="66" y="286"/>
                    <a:pt x="57" y="290"/>
                    <a:pt x="51" y="297"/>
                  </a:cubicBezTo>
                  <a:cubicBezTo>
                    <a:pt x="44" y="303"/>
                    <a:pt x="40" y="312"/>
                    <a:pt x="40" y="322"/>
                  </a:cubicBezTo>
                  <a:cubicBezTo>
                    <a:pt x="40" y="709"/>
                    <a:pt x="40" y="709"/>
                    <a:pt x="40" y="709"/>
                  </a:cubicBezTo>
                  <a:close/>
                  <a:moveTo>
                    <a:pt x="384" y="594"/>
                  </a:moveTo>
                  <a:cubicBezTo>
                    <a:pt x="379" y="594"/>
                    <a:pt x="375" y="598"/>
                    <a:pt x="375" y="603"/>
                  </a:cubicBezTo>
                  <a:cubicBezTo>
                    <a:pt x="375" y="661"/>
                    <a:pt x="375" y="661"/>
                    <a:pt x="375" y="661"/>
                  </a:cubicBezTo>
                  <a:cubicBezTo>
                    <a:pt x="375" y="665"/>
                    <a:pt x="379" y="669"/>
                    <a:pt x="384" y="669"/>
                  </a:cubicBezTo>
                  <a:cubicBezTo>
                    <a:pt x="488" y="669"/>
                    <a:pt x="488" y="669"/>
                    <a:pt x="488" y="669"/>
                  </a:cubicBezTo>
                  <a:cubicBezTo>
                    <a:pt x="493" y="669"/>
                    <a:pt x="497" y="665"/>
                    <a:pt x="497" y="661"/>
                  </a:cubicBezTo>
                  <a:cubicBezTo>
                    <a:pt x="497" y="603"/>
                    <a:pt x="497" y="603"/>
                    <a:pt x="497" y="603"/>
                  </a:cubicBezTo>
                  <a:cubicBezTo>
                    <a:pt x="497" y="598"/>
                    <a:pt x="493" y="594"/>
                    <a:pt x="488" y="594"/>
                  </a:cubicBezTo>
                  <a:cubicBezTo>
                    <a:pt x="384" y="594"/>
                    <a:pt x="384" y="594"/>
                    <a:pt x="384" y="594"/>
                  </a:cubicBezTo>
                  <a:close/>
                  <a:moveTo>
                    <a:pt x="479" y="612"/>
                  </a:moveTo>
                  <a:cubicBezTo>
                    <a:pt x="392" y="612"/>
                    <a:pt x="392" y="612"/>
                    <a:pt x="392" y="612"/>
                  </a:cubicBezTo>
                  <a:cubicBezTo>
                    <a:pt x="392" y="652"/>
                    <a:pt x="392" y="652"/>
                    <a:pt x="392" y="652"/>
                  </a:cubicBezTo>
                  <a:cubicBezTo>
                    <a:pt x="479" y="652"/>
                    <a:pt x="479" y="652"/>
                    <a:pt x="479" y="652"/>
                  </a:cubicBezTo>
                  <a:cubicBezTo>
                    <a:pt x="479" y="612"/>
                    <a:pt x="479" y="612"/>
                    <a:pt x="479" y="612"/>
                  </a:cubicBezTo>
                  <a:close/>
                  <a:moveTo>
                    <a:pt x="95" y="560"/>
                  </a:moveTo>
                  <a:cubicBezTo>
                    <a:pt x="479" y="560"/>
                    <a:pt x="479" y="560"/>
                    <a:pt x="479" y="560"/>
                  </a:cubicBezTo>
                  <a:cubicBezTo>
                    <a:pt x="479" y="353"/>
                    <a:pt x="479" y="353"/>
                    <a:pt x="479" y="353"/>
                  </a:cubicBezTo>
                  <a:cubicBezTo>
                    <a:pt x="95" y="353"/>
                    <a:pt x="95" y="353"/>
                    <a:pt x="95" y="353"/>
                  </a:cubicBezTo>
                  <a:cubicBezTo>
                    <a:pt x="95" y="560"/>
                    <a:pt x="95" y="560"/>
                    <a:pt x="95" y="560"/>
                  </a:cubicBezTo>
                  <a:close/>
                  <a:moveTo>
                    <a:pt x="488" y="578"/>
                  </a:moveTo>
                  <a:cubicBezTo>
                    <a:pt x="493" y="578"/>
                    <a:pt x="497" y="574"/>
                    <a:pt x="497" y="569"/>
                  </a:cubicBezTo>
                  <a:cubicBezTo>
                    <a:pt x="497" y="344"/>
                    <a:pt x="497" y="344"/>
                    <a:pt x="497" y="344"/>
                  </a:cubicBezTo>
                  <a:cubicBezTo>
                    <a:pt x="497" y="339"/>
                    <a:pt x="493" y="335"/>
                    <a:pt x="488" y="335"/>
                  </a:cubicBezTo>
                  <a:cubicBezTo>
                    <a:pt x="86" y="335"/>
                    <a:pt x="86" y="335"/>
                    <a:pt x="86" y="335"/>
                  </a:cubicBezTo>
                  <a:cubicBezTo>
                    <a:pt x="81" y="335"/>
                    <a:pt x="77" y="339"/>
                    <a:pt x="77" y="344"/>
                  </a:cubicBezTo>
                  <a:cubicBezTo>
                    <a:pt x="77" y="569"/>
                    <a:pt x="77" y="569"/>
                    <a:pt x="77" y="569"/>
                  </a:cubicBezTo>
                  <a:cubicBezTo>
                    <a:pt x="77" y="574"/>
                    <a:pt x="81" y="578"/>
                    <a:pt x="86" y="578"/>
                  </a:cubicBezTo>
                  <a:cubicBezTo>
                    <a:pt x="488" y="578"/>
                    <a:pt x="488" y="578"/>
                    <a:pt x="488" y="578"/>
                  </a:cubicBezTo>
                  <a:close/>
                  <a:moveTo>
                    <a:pt x="86" y="594"/>
                  </a:moveTo>
                  <a:cubicBezTo>
                    <a:pt x="81" y="594"/>
                    <a:pt x="77" y="598"/>
                    <a:pt x="77" y="603"/>
                  </a:cubicBezTo>
                  <a:cubicBezTo>
                    <a:pt x="77" y="661"/>
                    <a:pt x="77" y="661"/>
                    <a:pt x="77" y="661"/>
                  </a:cubicBezTo>
                  <a:cubicBezTo>
                    <a:pt x="77" y="665"/>
                    <a:pt x="81" y="669"/>
                    <a:pt x="86" y="669"/>
                  </a:cubicBezTo>
                  <a:cubicBezTo>
                    <a:pt x="191" y="669"/>
                    <a:pt x="191" y="669"/>
                    <a:pt x="191" y="669"/>
                  </a:cubicBezTo>
                  <a:cubicBezTo>
                    <a:pt x="195" y="669"/>
                    <a:pt x="199" y="665"/>
                    <a:pt x="199" y="661"/>
                  </a:cubicBezTo>
                  <a:cubicBezTo>
                    <a:pt x="199" y="603"/>
                    <a:pt x="199" y="603"/>
                    <a:pt x="199" y="603"/>
                  </a:cubicBezTo>
                  <a:cubicBezTo>
                    <a:pt x="199" y="598"/>
                    <a:pt x="195" y="594"/>
                    <a:pt x="191" y="594"/>
                  </a:cubicBezTo>
                  <a:cubicBezTo>
                    <a:pt x="86" y="594"/>
                    <a:pt x="86" y="594"/>
                    <a:pt x="86" y="594"/>
                  </a:cubicBezTo>
                  <a:close/>
                  <a:moveTo>
                    <a:pt x="182" y="612"/>
                  </a:moveTo>
                  <a:cubicBezTo>
                    <a:pt x="95" y="612"/>
                    <a:pt x="95" y="612"/>
                    <a:pt x="95" y="612"/>
                  </a:cubicBezTo>
                  <a:cubicBezTo>
                    <a:pt x="95" y="652"/>
                    <a:pt x="95" y="652"/>
                    <a:pt x="95" y="652"/>
                  </a:cubicBezTo>
                  <a:cubicBezTo>
                    <a:pt x="182" y="652"/>
                    <a:pt x="182" y="652"/>
                    <a:pt x="182" y="652"/>
                  </a:cubicBezTo>
                  <a:cubicBezTo>
                    <a:pt x="182" y="612"/>
                    <a:pt x="182" y="612"/>
                    <a:pt x="182" y="612"/>
                  </a:cubicBezTo>
                  <a:close/>
                  <a:moveTo>
                    <a:pt x="287" y="19"/>
                  </a:moveTo>
                  <a:cubicBezTo>
                    <a:pt x="132" y="110"/>
                    <a:pt x="132" y="110"/>
                    <a:pt x="132" y="110"/>
                  </a:cubicBezTo>
                  <a:cubicBezTo>
                    <a:pt x="287" y="201"/>
                    <a:pt x="287" y="201"/>
                    <a:pt x="287" y="201"/>
                  </a:cubicBezTo>
                  <a:cubicBezTo>
                    <a:pt x="442" y="110"/>
                    <a:pt x="442" y="110"/>
                    <a:pt x="442" y="110"/>
                  </a:cubicBezTo>
                  <a:cubicBezTo>
                    <a:pt x="287" y="19"/>
                    <a:pt x="287" y="19"/>
                    <a:pt x="287" y="19"/>
                  </a:cubicBezTo>
                  <a:close/>
                  <a:moveTo>
                    <a:pt x="283" y="2"/>
                  </a:moveTo>
                  <a:cubicBezTo>
                    <a:pt x="283" y="2"/>
                    <a:pt x="283" y="2"/>
                    <a:pt x="283" y="2"/>
                  </a:cubicBezTo>
                  <a:cubicBezTo>
                    <a:pt x="283" y="2"/>
                    <a:pt x="283" y="2"/>
                    <a:pt x="283" y="2"/>
                  </a:cubicBezTo>
                  <a:close/>
                  <a:moveTo>
                    <a:pt x="154" y="269"/>
                  </a:moveTo>
                  <a:cubicBezTo>
                    <a:pt x="420" y="269"/>
                    <a:pt x="420" y="269"/>
                    <a:pt x="420" y="269"/>
                  </a:cubicBezTo>
                  <a:cubicBezTo>
                    <a:pt x="420" y="226"/>
                    <a:pt x="420" y="226"/>
                    <a:pt x="420" y="226"/>
                  </a:cubicBezTo>
                  <a:cubicBezTo>
                    <a:pt x="154" y="226"/>
                    <a:pt x="154" y="226"/>
                    <a:pt x="154" y="226"/>
                  </a:cubicBezTo>
                  <a:cubicBezTo>
                    <a:pt x="154" y="269"/>
                    <a:pt x="154" y="269"/>
                    <a:pt x="154" y="269"/>
                  </a:cubicBezTo>
                  <a:close/>
                  <a:moveTo>
                    <a:pt x="552" y="916"/>
                  </a:moveTo>
                  <a:cubicBezTo>
                    <a:pt x="440" y="852"/>
                    <a:pt x="440" y="852"/>
                    <a:pt x="440" y="852"/>
                  </a:cubicBezTo>
                  <a:cubicBezTo>
                    <a:pt x="392" y="852"/>
                    <a:pt x="392" y="852"/>
                    <a:pt x="392" y="852"/>
                  </a:cubicBezTo>
                  <a:cubicBezTo>
                    <a:pt x="432" y="875"/>
                    <a:pt x="432" y="875"/>
                    <a:pt x="432" y="875"/>
                  </a:cubicBezTo>
                  <a:cubicBezTo>
                    <a:pt x="435" y="877"/>
                    <a:pt x="437" y="880"/>
                    <a:pt x="437" y="883"/>
                  </a:cubicBezTo>
                  <a:cubicBezTo>
                    <a:pt x="437" y="888"/>
                    <a:pt x="433" y="892"/>
                    <a:pt x="428" y="892"/>
                  </a:cubicBezTo>
                  <a:cubicBezTo>
                    <a:pt x="146" y="892"/>
                    <a:pt x="146" y="892"/>
                    <a:pt x="146" y="892"/>
                  </a:cubicBezTo>
                  <a:cubicBezTo>
                    <a:pt x="146" y="892"/>
                    <a:pt x="146" y="892"/>
                    <a:pt x="146" y="892"/>
                  </a:cubicBezTo>
                  <a:cubicBezTo>
                    <a:pt x="143" y="892"/>
                    <a:pt x="140" y="890"/>
                    <a:pt x="138" y="888"/>
                  </a:cubicBezTo>
                  <a:cubicBezTo>
                    <a:pt x="136" y="883"/>
                    <a:pt x="137" y="878"/>
                    <a:pt x="142" y="876"/>
                  </a:cubicBezTo>
                  <a:cubicBezTo>
                    <a:pt x="182" y="852"/>
                    <a:pt x="182" y="852"/>
                    <a:pt x="182" y="852"/>
                  </a:cubicBezTo>
                  <a:cubicBezTo>
                    <a:pt x="134" y="852"/>
                    <a:pt x="134" y="852"/>
                    <a:pt x="134" y="852"/>
                  </a:cubicBezTo>
                  <a:cubicBezTo>
                    <a:pt x="22" y="916"/>
                    <a:pt x="22" y="916"/>
                    <a:pt x="22" y="916"/>
                  </a:cubicBezTo>
                  <a:cubicBezTo>
                    <a:pt x="35" y="937"/>
                    <a:pt x="35" y="937"/>
                    <a:pt x="35" y="937"/>
                  </a:cubicBezTo>
                  <a:cubicBezTo>
                    <a:pt x="93" y="904"/>
                    <a:pt x="93" y="904"/>
                    <a:pt x="93" y="904"/>
                  </a:cubicBezTo>
                  <a:cubicBezTo>
                    <a:pt x="94" y="903"/>
                    <a:pt x="96" y="902"/>
                    <a:pt x="98" y="902"/>
                  </a:cubicBezTo>
                  <a:cubicBezTo>
                    <a:pt x="477" y="902"/>
                    <a:pt x="477" y="902"/>
                    <a:pt x="477" y="902"/>
                  </a:cubicBezTo>
                  <a:cubicBezTo>
                    <a:pt x="477" y="902"/>
                    <a:pt x="477" y="902"/>
                    <a:pt x="477" y="902"/>
                  </a:cubicBezTo>
                  <a:cubicBezTo>
                    <a:pt x="478" y="902"/>
                    <a:pt x="480" y="903"/>
                    <a:pt x="481" y="904"/>
                  </a:cubicBezTo>
                  <a:cubicBezTo>
                    <a:pt x="540" y="937"/>
                    <a:pt x="540" y="937"/>
                    <a:pt x="540" y="937"/>
                  </a:cubicBezTo>
                  <a:cubicBezTo>
                    <a:pt x="546" y="927"/>
                    <a:pt x="546" y="927"/>
                    <a:pt x="546" y="927"/>
                  </a:cubicBezTo>
                  <a:lnTo>
                    <a:pt x="552" y="9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xmlns="" id="{334CD75B-6341-4D19-858E-FA0E5FEB6A10}"/>
                </a:ext>
              </a:extLst>
            </p:cNvPr>
            <p:cNvSpPr txBox="1"/>
            <p:nvPr/>
          </p:nvSpPr>
          <p:spPr bwMode="gray">
            <a:xfrm>
              <a:off x="8082969" y="3812801"/>
              <a:ext cx="886350" cy="270501"/>
            </a:xfrm>
            <a:prstGeom prst="rect">
              <a:avLst/>
            </a:prstGeom>
            <a:noFill/>
            <a:ln w="12700" cap="sq">
              <a:noFill/>
              <a:miter lim="800000"/>
            </a:ln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r>
                <a:rPr lang="de-DE" sz="2400" b="1" dirty="0">
                  <a:solidFill>
                    <a:schemeClr val="bg1"/>
                  </a:solidFill>
                  <a:latin typeface="AdihausDIN Cn" panose="020B0506020101010102" pitchFamily="34" charset="0"/>
                  <a:cs typeface="AdihausDIN Cn" panose="020B0506020101010102" pitchFamily="34" charset="0"/>
                </a:rPr>
                <a:t>SUBURBAN STORES</a:t>
              </a:r>
            </a:p>
          </p:txBody>
        </p:sp>
      </p:grpSp>
      <p:sp>
        <p:nvSpPr>
          <p:cNvPr id="151" name="Oval 111">
            <a:extLst>
              <a:ext uri="{FF2B5EF4-FFF2-40B4-BE49-F238E27FC236}">
                <a16:creationId xmlns:a16="http://schemas.microsoft.com/office/drawing/2014/main" xmlns="" id="{A19513FE-43C8-4872-8020-C2B69143D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4178" y="2070958"/>
            <a:ext cx="120896" cy="120896"/>
          </a:xfrm>
          <a:prstGeom prst="ellipse">
            <a:avLst/>
          </a:prstGeom>
          <a:solidFill>
            <a:schemeClr val="bg1"/>
          </a:solidFill>
          <a:ln w="19050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122830" tIns="61415" rIns="122830" bIns="61415" numCol="1" anchor="t" anchorCtr="0" compatLnSpc="1">
            <a:prstTxWarp prst="textNoShape">
              <a:avLst/>
            </a:prstTxWarp>
          </a:bodyPr>
          <a:lstStyle/>
          <a:p>
            <a:endParaRPr lang="en-US" sz="2418"/>
          </a:p>
        </p:txBody>
      </p:sp>
      <p:sp>
        <p:nvSpPr>
          <p:cNvPr id="152" name="Oval 111">
            <a:extLst>
              <a:ext uri="{FF2B5EF4-FFF2-40B4-BE49-F238E27FC236}">
                <a16:creationId xmlns:a16="http://schemas.microsoft.com/office/drawing/2014/main" xmlns="" id="{26E7DE67-A1C5-409E-89BF-3F411C352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4178" y="2070958"/>
            <a:ext cx="120896" cy="120896"/>
          </a:xfrm>
          <a:prstGeom prst="ellipse">
            <a:avLst/>
          </a:prstGeom>
          <a:solidFill>
            <a:schemeClr val="bg1"/>
          </a:solidFill>
          <a:ln w="19050" cap="rnd">
            <a:solidFill>
              <a:srgbClr val="020203"/>
            </a:solidFill>
            <a:prstDash val="solid"/>
            <a:round/>
            <a:headEnd/>
            <a:tailEnd/>
          </a:ln>
        </p:spPr>
        <p:txBody>
          <a:bodyPr vert="horz" wrap="square" lIns="122830" tIns="61415" rIns="122830" bIns="61415" numCol="1" anchor="t" anchorCtr="0" compatLnSpc="1">
            <a:prstTxWarp prst="textNoShape">
              <a:avLst/>
            </a:prstTxWarp>
          </a:bodyPr>
          <a:lstStyle/>
          <a:p>
            <a:endParaRPr lang="en-US" sz="2418"/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xmlns="" id="{AA6F620F-51B9-4536-80A3-7B065C063A5A}"/>
              </a:ext>
            </a:extLst>
          </p:cNvPr>
          <p:cNvGrpSpPr/>
          <p:nvPr/>
        </p:nvGrpSpPr>
        <p:grpSpPr>
          <a:xfrm>
            <a:off x="9591617" y="3610025"/>
            <a:ext cx="1998742" cy="1278949"/>
            <a:chOff x="7384249" y="2736287"/>
            <a:chExt cx="1056040" cy="581815"/>
          </a:xfrm>
        </p:grpSpPr>
        <p:grpSp>
          <p:nvGrpSpPr>
            <p:cNvPr id="154" name="Gruppieren 190">
              <a:extLst>
                <a:ext uri="{FF2B5EF4-FFF2-40B4-BE49-F238E27FC236}">
                  <a16:creationId xmlns:a16="http://schemas.microsoft.com/office/drawing/2014/main" xmlns="" id="{B647722E-44E5-4A21-8884-1517FA108034}"/>
                </a:ext>
              </a:extLst>
            </p:cNvPr>
            <p:cNvGrpSpPr/>
            <p:nvPr/>
          </p:nvGrpSpPr>
          <p:grpSpPr>
            <a:xfrm>
              <a:off x="7561102" y="2977583"/>
              <a:ext cx="305698" cy="340519"/>
              <a:chOff x="5032375" y="1285875"/>
              <a:chExt cx="2020887" cy="2251075"/>
            </a:xfrm>
            <a:solidFill>
              <a:schemeClr val="bg1"/>
            </a:solidFill>
          </p:grpSpPr>
          <p:sp>
            <p:nvSpPr>
              <p:cNvPr id="156" name="Freeform 202">
                <a:extLst>
                  <a:ext uri="{FF2B5EF4-FFF2-40B4-BE49-F238E27FC236}">
                    <a16:creationId xmlns:a16="http://schemas.microsoft.com/office/drawing/2014/main" xmlns="" id="{93C8C188-1655-4B62-A140-674BC608332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32375" y="1285875"/>
                <a:ext cx="2020887" cy="2251075"/>
              </a:xfrm>
              <a:custGeom>
                <a:avLst/>
                <a:gdLst>
                  <a:gd name="T0" fmla="*/ 149 w 540"/>
                  <a:gd name="T1" fmla="*/ 341 h 600"/>
                  <a:gd name="T2" fmla="*/ 224 w 540"/>
                  <a:gd name="T3" fmla="*/ 387 h 600"/>
                  <a:gd name="T4" fmla="*/ 300 w 540"/>
                  <a:gd name="T5" fmla="*/ 342 h 600"/>
                  <a:gd name="T6" fmla="*/ 180 w 540"/>
                  <a:gd name="T7" fmla="*/ 303 h 600"/>
                  <a:gd name="T8" fmla="*/ 288 w 540"/>
                  <a:gd name="T9" fmla="*/ 289 h 600"/>
                  <a:gd name="T10" fmla="*/ 227 w 540"/>
                  <a:gd name="T11" fmla="*/ 357 h 600"/>
                  <a:gd name="T12" fmla="*/ 265 w 540"/>
                  <a:gd name="T13" fmla="*/ 463 h 600"/>
                  <a:gd name="T14" fmla="*/ 265 w 540"/>
                  <a:gd name="T15" fmla="*/ 463 h 600"/>
                  <a:gd name="T16" fmla="*/ 20 w 540"/>
                  <a:gd name="T17" fmla="*/ 527 h 600"/>
                  <a:gd name="T18" fmla="*/ 13 w 540"/>
                  <a:gd name="T19" fmla="*/ 439 h 600"/>
                  <a:gd name="T20" fmla="*/ 162 w 540"/>
                  <a:gd name="T21" fmla="*/ 386 h 600"/>
                  <a:gd name="T22" fmla="*/ 291 w 540"/>
                  <a:gd name="T23" fmla="*/ 382 h 600"/>
                  <a:gd name="T24" fmla="*/ 144 w 540"/>
                  <a:gd name="T25" fmla="*/ 329 h 600"/>
                  <a:gd name="T26" fmla="*/ 0 w 540"/>
                  <a:gd name="T27" fmla="*/ 439 h 600"/>
                  <a:gd name="T28" fmla="*/ 11 w 540"/>
                  <a:gd name="T29" fmla="*/ 536 h 600"/>
                  <a:gd name="T30" fmla="*/ 39 w 540"/>
                  <a:gd name="T31" fmla="*/ 548 h 600"/>
                  <a:gd name="T32" fmla="*/ 402 w 540"/>
                  <a:gd name="T33" fmla="*/ 600 h 600"/>
                  <a:gd name="T34" fmla="*/ 540 w 540"/>
                  <a:gd name="T35" fmla="*/ 463 h 600"/>
                  <a:gd name="T36" fmla="*/ 500 w 540"/>
                  <a:gd name="T37" fmla="*/ 366 h 600"/>
                  <a:gd name="T38" fmla="*/ 403 w 540"/>
                  <a:gd name="T39" fmla="*/ 325 h 600"/>
                  <a:gd name="T40" fmla="*/ 334 w 540"/>
                  <a:gd name="T41" fmla="*/ 344 h 600"/>
                  <a:gd name="T42" fmla="*/ 305 w 540"/>
                  <a:gd name="T43" fmla="*/ 330 h 600"/>
                  <a:gd name="T44" fmla="*/ 309 w 540"/>
                  <a:gd name="T45" fmla="*/ 267 h 600"/>
                  <a:gd name="T46" fmla="*/ 346 w 540"/>
                  <a:gd name="T47" fmla="*/ 165 h 600"/>
                  <a:gd name="T48" fmla="*/ 346 w 540"/>
                  <a:gd name="T49" fmla="*/ 161 h 600"/>
                  <a:gd name="T50" fmla="*/ 224 w 540"/>
                  <a:gd name="T51" fmla="*/ 0 h 600"/>
                  <a:gd name="T52" fmla="*/ 102 w 540"/>
                  <a:gd name="T53" fmla="*/ 161 h 600"/>
                  <a:gd name="T54" fmla="*/ 102 w 540"/>
                  <a:gd name="T55" fmla="*/ 164 h 600"/>
                  <a:gd name="T56" fmla="*/ 140 w 540"/>
                  <a:gd name="T57" fmla="*/ 267 h 600"/>
                  <a:gd name="T58" fmla="*/ 224 w 540"/>
                  <a:gd name="T59" fmla="*/ 303 h 600"/>
                  <a:gd name="T60" fmla="*/ 324 w 540"/>
                  <a:gd name="T61" fmla="*/ 214 h 600"/>
                  <a:gd name="T62" fmla="*/ 324 w 540"/>
                  <a:gd name="T63" fmla="*/ 150 h 600"/>
                  <a:gd name="T64" fmla="*/ 319 w 540"/>
                  <a:gd name="T65" fmla="*/ 103 h 600"/>
                  <a:gd name="T66" fmla="*/ 272 w 540"/>
                  <a:gd name="T67" fmla="*/ 89 h 600"/>
                  <a:gd name="T68" fmla="*/ 177 w 540"/>
                  <a:gd name="T69" fmla="*/ 89 h 600"/>
                  <a:gd name="T70" fmla="*/ 134 w 540"/>
                  <a:gd name="T71" fmla="*/ 91 h 600"/>
                  <a:gd name="T72" fmla="*/ 128 w 540"/>
                  <a:gd name="T73" fmla="*/ 134 h 600"/>
                  <a:gd name="T74" fmla="*/ 125 w 540"/>
                  <a:gd name="T75" fmla="*/ 150 h 600"/>
                  <a:gd name="T76" fmla="*/ 116 w 540"/>
                  <a:gd name="T77" fmla="*/ 177 h 600"/>
                  <a:gd name="T78" fmla="*/ 159 w 540"/>
                  <a:gd name="T79" fmla="*/ 270 h 600"/>
                  <a:gd name="T80" fmla="*/ 159 w 540"/>
                  <a:gd name="T81" fmla="*/ 270 h 600"/>
                  <a:gd name="T82" fmla="*/ 333 w 540"/>
                  <a:gd name="T83" fmla="*/ 119 h 600"/>
                  <a:gd name="T84" fmla="*/ 298 w 540"/>
                  <a:gd name="T85" fmla="*/ 71 h 600"/>
                  <a:gd name="T86" fmla="*/ 268 w 540"/>
                  <a:gd name="T87" fmla="*/ 76 h 600"/>
                  <a:gd name="T88" fmla="*/ 180 w 540"/>
                  <a:gd name="T89" fmla="*/ 76 h 600"/>
                  <a:gd name="T90" fmla="*/ 124 w 540"/>
                  <a:gd name="T91" fmla="*/ 83 h 600"/>
                  <a:gd name="T92" fmla="*/ 115 w 540"/>
                  <a:gd name="T93" fmla="*/ 129 h 600"/>
                  <a:gd name="T94" fmla="*/ 303 w 540"/>
                  <a:gd name="T95" fmla="*/ 537 h 600"/>
                  <a:gd name="T96" fmla="*/ 402 w 540"/>
                  <a:gd name="T97" fmla="*/ 587 h 600"/>
                  <a:gd name="T98" fmla="*/ 527 w 540"/>
                  <a:gd name="T99" fmla="*/ 463 h 600"/>
                  <a:gd name="T100" fmla="*/ 490 w 540"/>
                  <a:gd name="T101" fmla="*/ 375 h 600"/>
                  <a:gd name="T102" fmla="*/ 403 w 540"/>
                  <a:gd name="T103" fmla="*/ 338 h 600"/>
                  <a:gd name="T104" fmla="*/ 339 w 540"/>
                  <a:gd name="T105" fmla="*/ 356 h 600"/>
                  <a:gd name="T106" fmla="*/ 278 w 540"/>
                  <a:gd name="T107" fmla="*/ 463 h 600"/>
                  <a:gd name="T108" fmla="*/ 278 w 540"/>
                  <a:gd name="T109" fmla="*/ 463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40" h="600">
                    <a:moveTo>
                      <a:pt x="300" y="342"/>
                    </a:moveTo>
                    <a:cubicBezTo>
                      <a:pt x="274" y="358"/>
                      <a:pt x="252" y="369"/>
                      <a:pt x="228" y="370"/>
                    </a:cubicBezTo>
                    <a:cubicBezTo>
                      <a:pt x="204" y="372"/>
                      <a:pt x="179" y="363"/>
                      <a:pt x="149" y="341"/>
                    </a:cubicBezTo>
                    <a:cubicBezTo>
                      <a:pt x="137" y="350"/>
                      <a:pt x="137" y="350"/>
                      <a:pt x="137" y="350"/>
                    </a:cubicBezTo>
                    <a:cubicBezTo>
                      <a:pt x="144" y="360"/>
                      <a:pt x="155" y="369"/>
                      <a:pt x="168" y="375"/>
                    </a:cubicBezTo>
                    <a:cubicBezTo>
                      <a:pt x="185" y="383"/>
                      <a:pt x="206" y="387"/>
                      <a:pt x="224" y="387"/>
                    </a:cubicBezTo>
                    <a:cubicBezTo>
                      <a:pt x="243" y="387"/>
                      <a:pt x="262" y="383"/>
                      <a:pt x="278" y="375"/>
                    </a:cubicBezTo>
                    <a:cubicBezTo>
                      <a:pt x="292" y="368"/>
                      <a:pt x="304" y="359"/>
                      <a:pt x="312" y="349"/>
                    </a:cubicBezTo>
                    <a:cubicBezTo>
                      <a:pt x="300" y="342"/>
                      <a:pt x="300" y="342"/>
                      <a:pt x="300" y="342"/>
                    </a:cubicBezTo>
                    <a:close/>
                    <a:moveTo>
                      <a:pt x="157" y="331"/>
                    </a:moveTo>
                    <a:cubicBezTo>
                      <a:pt x="159" y="321"/>
                      <a:pt x="159" y="303"/>
                      <a:pt x="160" y="289"/>
                    </a:cubicBezTo>
                    <a:cubicBezTo>
                      <a:pt x="166" y="294"/>
                      <a:pt x="173" y="299"/>
                      <a:pt x="180" y="303"/>
                    </a:cubicBezTo>
                    <a:cubicBezTo>
                      <a:pt x="194" y="311"/>
                      <a:pt x="209" y="316"/>
                      <a:pt x="224" y="316"/>
                    </a:cubicBezTo>
                    <a:cubicBezTo>
                      <a:pt x="240" y="316"/>
                      <a:pt x="255" y="311"/>
                      <a:pt x="269" y="303"/>
                    </a:cubicBezTo>
                    <a:cubicBezTo>
                      <a:pt x="276" y="299"/>
                      <a:pt x="282" y="294"/>
                      <a:pt x="288" y="289"/>
                    </a:cubicBezTo>
                    <a:cubicBezTo>
                      <a:pt x="288" y="289"/>
                      <a:pt x="288" y="289"/>
                      <a:pt x="288" y="289"/>
                    </a:cubicBezTo>
                    <a:cubicBezTo>
                      <a:pt x="289" y="303"/>
                      <a:pt x="290" y="321"/>
                      <a:pt x="292" y="331"/>
                    </a:cubicBezTo>
                    <a:cubicBezTo>
                      <a:pt x="269" y="346"/>
                      <a:pt x="248" y="356"/>
                      <a:pt x="227" y="357"/>
                    </a:cubicBezTo>
                    <a:cubicBezTo>
                      <a:pt x="206" y="358"/>
                      <a:pt x="184" y="351"/>
                      <a:pt x="157" y="331"/>
                    </a:cubicBezTo>
                    <a:close/>
                    <a:moveTo>
                      <a:pt x="291" y="382"/>
                    </a:moveTo>
                    <a:cubicBezTo>
                      <a:pt x="275" y="405"/>
                      <a:pt x="265" y="433"/>
                      <a:pt x="265" y="463"/>
                    </a:cubicBezTo>
                    <a:cubicBezTo>
                      <a:pt x="265" y="463"/>
                      <a:pt x="265" y="463"/>
                      <a:pt x="265" y="463"/>
                    </a:cubicBezTo>
                    <a:cubicBezTo>
                      <a:pt x="265" y="463"/>
                      <a:pt x="265" y="463"/>
                      <a:pt x="265" y="463"/>
                    </a:cubicBezTo>
                    <a:cubicBezTo>
                      <a:pt x="265" y="463"/>
                      <a:pt x="265" y="463"/>
                      <a:pt x="265" y="463"/>
                    </a:cubicBezTo>
                    <a:cubicBezTo>
                      <a:pt x="265" y="489"/>
                      <a:pt x="273" y="514"/>
                      <a:pt x="286" y="535"/>
                    </a:cubicBezTo>
                    <a:cubicBezTo>
                      <a:pt x="39" y="535"/>
                      <a:pt x="39" y="535"/>
                      <a:pt x="39" y="535"/>
                    </a:cubicBezTo>
                    <a:cubicBezTo>
                      <a:pt x="32" y="535"/>
                      <a:pt x="25" y="532"/>
                      <a:pt x="20" y="527"/>
                    </a:cubicBezTo>
                    <a:cubicBezTo>
                      <a:pt x="20" y="527"/>
                      <a:pt x="20" y="527"/>
                      <a:pt x="20" y="527"/>
                    </a:cubicBezTo>
                    <a:cubicBezTo>
                      <a:pt x="16" y="522"/>
                      <a:pt x="13" y="516"/>
                      <a:pt x="13" y="509"/>
                    </a:cubicBezTo>
                    <a:cubicBezTo>
                      <a:pt x="13" y="439"/>
                      <a:pt x="13" y="439"/>
                      <a:pt x="13" y="439"/>
                    </a:cubicBezTo>
                    <a:cubicBezTo>
                      <a:pt x="13" y="419"/>
                      <a:pt x="24" y="402"/>
                      <a:pt x="42" y="389"/>
                    </a:cubicBezTo>
                    <a:cubicBezTo>
                      <a:pt x="62" y="373"/>
                      <a:pt x="91" y="362"/>
                      <a:pt x="125" y="355"/>
                    </a:cubicBezTo>
                    <a:cubicBezTo>
                      <a:pt x="133" y="368"/>
                      <a:pt x="147" y="379"/>
                      <a:pt x="162" y="386"/>
                    </a:cubicBezTo>
                    <a:cubicBezTo>
                      <a:pt x="182" y="396"/>
                      <a:pt x="204" y="400"/>
                      <a:pt x="224" y="400"/>
                    </a:cubicBezTo>
                    <a:cubicBezTo>
                      <a:pt x="245" y="400"/>
                      <a:pt x="266" y="395"/>
                      <a:pt x="284" y="386"/>
                    </a:cubicBezTo>
                    <a:cubicBezTo>
                      <a:pt x="286" y="385"/>
                      <a:pt x="289" y="384"/>
                      <a:pt x="291" y="382"/>
                    </a:cubicBezTo>
                    <a:close/>
                    <a:moveTo>
                      <a:pt x="148" y="277"/>
                    </a:moveTo>
                    <a:cubicBezTo>
                      <a:pt x="148" y="280"/>
                      <a:pt x="148" y="284"/>
                      <a:pt x="147" y="288"/>
                    </a:cubicBezTo>
                    <a:cubicBezTo>
                      <a:pt x="147" y="302"/>
                      <a:pt x="146" y="321"/>
                      <a:pt x="144" y="329"/>
                    </a:cubicBezTo>
                    <a:cubicBezTo>
                      <a:pt x="125" y="341"/>
                      <a:pt x="125" y="341"/>
                      <a:pt x="125" y="341"/>
                    </a:cubicBezTo>
                    <a:cubicBezTo>
                      <a:pt x="89" y="349"/>
                      <a:pt x="56" y="361"/>
                      <a:pt x="34" y="378"/>
                    </a:cubicBezTo>
                    <a:cubicBezTo>
                      <a:pt x="13" y="394"/>
                      <a:pt x="0" y="414"/>
                      <a:pt x="0" y="439"/>
                    </a:cubicBezTo>
                    <a:cubicBezTo>
                      <a:pt x="0" y="509"/>
                      <a:pt x="0" y="509"/>
                      <a:pt x="0" y="509"/>
                    </a:cubicBezTo>
                    <a:cubicBezTo>
                      <a:pt x="0" y="520"/>
                      <a:pt x="4" y="529"/>
                      <a:pt x="11" y="536"/>
                    </a:cubicBezTo>
                    <a:cubicBezTo>
                      <a:pt x="11" y="536"/>
                      <a:pt x="11" y="536"/>
                      <a:pt x="11" y="536"/>
                    </a:cubicBezTo>
                    <a:cubicBezTo>
                      <a:pt x="11" y="536"/>
                      <a:pt x="11" y="536"/>
                      <a:pt x="11" y="536"/>
                    </a:cubicBezTo>
                    <a:cubicBezTo>
                      <a:pt x="11" y="536"/>
                      <a:pt x="11" y="536"/>
                      <a:pt x="11" y="536"/>
                    </a:cubicBezTo>
                    <a:cubicBezTo>
                      <a:pt x="18" y="543"/>
                      <a:pt x="28" y="548"/>
                      <a:pt x="39" y="548"/>
                    </a:cubicBezTo>
                    <a:cubicBezTo>
                      <a:pt x="295" y="548"/>
                      <a:pt x="295" y="548"/>
                      <a:pt x="295" y="548"/>
                    </a:cubicBezTo>
                    <a:cubicBezTo>
                      <a:pt x="298" y="552"/>
                      <a:pt x="302" y="556"/>
                      <a:pt x="305" y="560"/>
                    </a:cubicBezTo>
                    <a:cubicBezTo>
                      <a:pt x="330" y="584"/>
                      <a:pt x="365" y="600"/>
                      <a:pt x="402" y="600"/>
                    </a:cubicBezTo>
                    <a:cubicBezTo>
                      <a:pt x="440" y="600"/>
                      <a:pt x="475" y="584"/>
                      <a:pt x="499" y="560"/>
                    </a:cubicBezTo>
                    <a:cubicBezTo>
                      <a:pt x="524" y="535"/>
                      <a:pt x="540" y="501"/>
                      <a:pt x="540" y="463"/>
                    </a:cubicBezTo>
                    <a:cubicBezTo>
                      <a:pt x="540" y="463"/>
                      <a:pt x="540" y="463"/>
                      <a:pt x="540" y="463"/>
                    </a:cubicBezTo>
                    <a:cubicBezTo>
                      <a:pt x="540" y="463"/>
                      <a:pt x="540" y="463"/>
                      <a:pt x="540" y="463"/>
                    </a:cubicBezTo>
                    <a:cubicBezTo>
                      <a:pt x="540" y="463"/>
                      <a:pt x="540" y="463"/>
                      <a:pt x="540" y="463"/>
                    </a:cubicBezTo>
                    <a:cubicBezTo>
                      <a:pt x="540" y="425"/>
                      <a:pt x="524" y="390"/>
                      <a:pt x="500" y="366"/>
                    </a:cubicBezTo>
                    <a:cubicBezTo>
                      <a:pt x="475" y="341"/>
                      <a:pt x="440" y="325"/>
                      <a:pt x="403" y="325"/>
                    </a:cubicBezTo>
                    <a:cubicBezTo>
                      <a:pt x="403" y="325"/>
                      <a:pt x="403" y="325"/>
                      <a:pt x="403" y="325"/>
                    </a:cubicBezTo>
                    <a:cubicBezTo>
                      <a:pt x="403" y="325"/>
                      <a:pt x="403" y="325"/>
                      <a:pt x="403" y="325"/>
                    </a:cubicBezTo>
                    <a:cubicBezTo>
                      <a:pt x="403" y="325"/>
                      <a:pt x="403" y="325"/>
                      <a:pt x="403" y="325"/>
                    </a:cubicBezTo>
                    <a:cubicBezTo>
                      <a:pt x="403" y="325"/>
                      <a:pt x="403" y="325"/>
                      <a:pt x="403" y="325"/>
                    </a:cubicBezTo>
                    <a:cubicBezTo>
                      <a:pt x="378" y="325"/>
                      <a:pt x="354" y="332"/>
                      <a:pt x="334" y="344"/>
                    </a:cubicBezTo>
                    <a:cubicBezTo>
                      <a:pt x="333" y="343"/>
                      <a:pt x="331" y="343"/>
                      <a:pt x="330" y="342"/>
                    </a:cubicBezTo>
                    <a:cubicBezTo>
                      <a:pt x="328" y="342"/>
                      <a:pt x="325" y="342"/>
                      <a:pt x="323" y="341"/>
                    </a:cubicBezTo>
                    <a:cubicBezTo>
                      <a:pt x="305" y="330"/>
                      <a:pt x="305" y="330"/>
                      <a:pt x="305" y="330"/>
                    </a:cubicBezTo>
                    <a:cubicBezTo>
                      <a:pt x="303" y="322"/>
                      <a:pt x="302" y="303"/>
                      <a:pt x="301" y="289"/>
                    </a:cubicBezTo>
                    <a:cubicBezTo>
                      <a:pt x="301" y="284"/>
                      <a:pt x="300" y="281"/>
                      <a:pt x="300" y="277"/>
                    </a:cubicBezTo>
                    <a:cubicBezTo>
                      <a:pt x="303" y="274"/>
                      <a:pt x="306" y="271"/>
                      <a:pt x="309" y="267"/>
                    </a:cubicBezTo>
                    <a:cubicBezTo>
                      <a:pt x="320" y="253"/>
                      <a:pt x="330" y="236"/>
                      <a:pt x="336" y="218"/>
                    </a:cubicBezTo>
                    <a:cubicBezTo>
                      <a:pt x="343" y="201"/>
                      <a:pt x="346" y="183"/>
                      <a:pt x="346" y="165"/>
                    </a:cubicBezTo>
                    <a:cubicBezTo>
                      <a:pt x="346" y="165"/>
                      <a:pt x="346" y="165"/>
                      <a:pt x="346" y="165"/>
                    </a:cubicBezTo>
                    <a:cubicBezTo>
                      <a:pt x="346" y="164"/>
                      <a:pt x="346" y="164"/>
                      <a:pt x="346" y="164"/>
                    </a:cubicBezTo>
                    <a:cubicBezTo>
                      <a:pt x="346" y="164"/>
                      <a:pt x="346" y="164"/>
                      <a:pt x="346" y="163"/>
                    </a:cubicBezTo>
                    <a:cubicBezTo>
                      <a:pt x="346" y="161"/>
                      <a:pt x="346" y="161"/>
                      <a:pt x="346" y="161"/>
                    </a:cubicBezTo>
                    <a:cubicBezTo>
                      <a:pt x="346" y="157"/>
                      <a:pt x="346" y="157"/>
                      <a:pt x="346" y="157"/>
                    </a:cubicBezTo>
                    <a:cubicBezTo>
                      <a:pt x="346" y="148"/>
                      <a:pt x="346" y="140"/>
                      <a:pt x="346" y="133"/>
                    </a:cubicBezTo>
                    <a:cubicBezTo>
                      <a:pt x="348" y="58"/>
                      <a:pt x="349" y="0"/>
                      <a:pt x="224" y="0"/>
                    </a:cubicBezTo>
                    <a:cubicBezTo>
                      <a:pt x="100" y="0"/>
                      <a:pt x="101" y="58"/>
                      <a:pt x="102" y="133"/>
                    </a:cubicBezTo>
                    <a:cubicBezTo>
                      <a:pt x="102" y="140"/>
                      <a:pt x="102" y="148"/>
                      <a:pt x="102" y="157"/>
                    </a:cubicBezTo>
                    <a:cubicBezTo>
                      <a:pt x="102" y="161"/>
                      <a:pt x="102" y="161"/>
                      <a:pt x="102" y="161"/>
                    </a:cubicBezTo>
                    <a:cubicBezTo>
                      <a:pt x="102" y="161"/>
                      <a:pt x="102" y="161"/>
                      <a:pt x="102" y="161"/>
                    </a:cubicBezTo>
                    <a:cubicBezTo>
                      <a:pt x="103" y="163"/>
                      <a:pt x="103" y="163"/>
                      <a:pt x="103" y="163"/>
                    </a:cubicBezTo>
                    <a:cubicBezTo>
                      <a:pt x="102" y="164"/>
                      <a:pt x="102" y="164"/>
                      <a:pt x="102" y="164"/>
                    </a:cubicBezTo>
                    <a:cubicBezTo>
                      <a:pt x="102" y="165"/>
                      <a:pt x="102" y="165"/>
                      <a:pt x="102" y="165"/>
                    </a:cubicBezTo>
                    <a:cubicBezTo>
                      <a:pt x="102" y="183"/>
                      <a:pt x="106" y="201"/>
                      <a:pt x="112" y="218"/>
                    </a:cubicBezTo>
                    <a:cubicBezTo>
                      <a:pt x="119" y="236"/>
                      <a:pt x="128" y="253"/>
                      <a:pt x="140" y="267"/>
                    </a:cubicBezTo>
                    <a:cubicBezTo>
                      <a:pt x="142" y="271"/>
                      <a:pt x="145" y="274"/>
                      <a:pt x="148" y="277"/>
                    </a:cubicBezTo>
                    <a:close/>
                    <a:moveTo>
                      <a:pt x="186" y="292"/>
                    </a:moveTo>
                    <a:cubicBezTo>
                      <a:pt x="198" y="299"/>
                      <a:pt x="211" y="303"/>
                      <a:pt x="224" y="303"/>
                    </a:cubicBezTo>
                    <a:cubicBezTo>
                      <a:pt x="237" y="303"/>
                      <a:pt x="250" y="299"/>
                      <a:pt x="262" y="292"/>
                    </a:cubicBezTo>
                    <a:cubicBezTo>
                      <a:pt x="276" y="284"/>
                      <a:pt x="288" y="273"/>
                      <a:pt x="299" y="259"/>
                    </a:cubicBezTo>
                    <a:cubicBezTo>
                      <a:pt x="309" y="246"/>
                      <a:pt x="318" y="230"/>
                      <a:pt x="324" y="214"/>
                    </a:cubicBezTo>
                    <a:cubicBezTo>
                      <a:pt x="328" y="202"/>
                      <a:pt x="331" y="190"/>
                      <a:pt x="333" y="177"/>
                    </a:cubicBezTo>
                    <a:cubicBezTo>
                      <a:pt x="324" y="150"/>
                      <a:pt x="324" y="150"/>
                      <a:pt x="324" y="150"/>
                    </a:cubicBezTo>
                    <a:cubicBezTo>
                      <a:pt x="324" y="150"/>
                      <a:pt x="324" y="150"/>
                      <a:pt x="324" y="150"/>
                    </a:cubicBezTo>
                    <a:cubicBezTo>
                      <a:pt x="322" y="144"/>
                      <a:pt x="321" y="139"/>
                      <a:pt x="321" y="134"/>
                    </a:cubicBezTo>
                    <a:cubicBezTo>
                      <a:pt x="320" y="129"/>
                      <a:pt x="320" y="124"/>
                      <a:pt x="320" y="119"/>
                    </a:cubicBezTo>
                    <a:cubicBezTo>
                      <a:pt x="320" y="113"/>
                      <a:pt x="320" y="108"/>
                      <a:pt x="319" y="103"/>
                    </a:cubicBezTo>
                    <a:cubicBezTo>
                      <a:pt x="318" y="99"/>
                      <a:pt x="317" y="94"/>
                      <a:pt x="314" y="91"/>
                    </a:cubicBezTo>
                    <a:cubicBezTo>
                      <a:pt x="310" y="85"/>
                      <a:pt x="305" y="84"/>
                      <a:pt x="298" y="84"/>
                    </a:cubicBezTo>
                    <a:cubicBezTo>
                      <a:pt x="291" y="84"/>
                      <a:pt x="282" y="86"/>
                      <a:pt x="272" y="89"/>
                    </a:cubicBezTo>
                    <a:cubicBezTo>
                      <a:pt x="272" y="89"/>
                      <a:pt x="272" y="89"/>
                      <a:pt x="272" y="89"/>
                    </a:cubicBezTo>
                    <a:cubicBezTo>
                      <a:pt x="257" y="93"/>
                      <a:pt x="242" y="97"/>
                      <a:pt x="224" y="97"/>
                    </a:cubicBezTo>
                    <a:cubicBezTo>
                      <a:pt x="207" y="97"/>
                      <a:pt x="192" y="93"/>
                      <a:pt x="177" y="89"/>
                    </a:cubicBezTo>
                    <a:cubicBezTo>
                      <a:pt x="177" y="89"/>
                      <a:pt x="177" y="89"/>
                      <a:pt x="176" y="89"/>
                    </a:cubicBezTo>
                    <a:cubicBezTo>
                      <a:pt x="167" y="86"/>
                      <a:pt x="158" y="84"/>
                      <a:pt x="150" y="84"/>
                    </a:cubicBezTo>
                    <a:cubicBezTo>
                      <a:pt x="144" y="84"/>
                      <a:pt x="139" y="85"/>
                      <a:pt x="134" y="91"/>
                    </a:cubicBezTo>
                    <a:cubicBezTo>
                      <a:pt x="132" y="94"/>
                      <a:pt x="130" y="99"/>
                      <a:pt x="129" y="103"/>
                    </a:cubicBezTo>
                    <a:cubicBezTo>
                      <a:pt x="129" y="108"/>
                      <a:pt x="128" y="113"/>
                      <a:pt x="128" y="119"/>
                    </a:cubicBezTo>
                    <a:cubicBezTo>
                      <a:pt x="128" y="124"/>
                      <a:pt x="128" y="129"/>
                      <a:pt x="128" y="134"/>
                    </a:cubicBezTo>
                    <a:cubicBezTo>
                      <a:pt x="128" y="134"/>
                      <a:pt x="128" y="134"/>
                      <a:pt x="128" y="134"/>
                    </a:cubicBezTo>
                    <a:cubicBezTo>
                      <a:pt x="128" y="134"/>
                      <a:pt x="128" y="134"/>
                      <a:pt x="128" y="134"/>
                    </a:cubicBezTo>
                    <a:cubicBezTo>
                      <a:pt x="127" y="139"/>
                      <a:pt x="126" y="144"/>
                      <a:pt x="125" y="150"/>
                    </a:cubicBezTo>
                    <a:cubicBezTo>
                      <a:pt x="125" y="150"/>
                      <a:pt x="125" y="150"/>
                      <a:pt x="125" y="150"/>
                    </a:cubicBezTo>
                    <a:cubicBezTo>
                      <a:pt x="125" y="150"/>
                      <a:pt x="125" y="150"/>
                      <a:pt x="125" y="150"/>
                    </a:cubicBezTo>
                    <a:cubicBezTo>
                      <a:pt x="116" y="177"/>
                      <a:pt x="116" y="177"/>
                      <a:pt x="116" y="177"/>
                    </a:cubicBezTo>
                    <a:cubicBezTo>
                      <a:pt x="117" y="190"/>
                      <a:pt x="120" y="202"/>
                      <a:pt x="124" y="214"/>
                    </a:cubicBezTo>
                    <a:cubicBezTo>
                      <a:pt x="130" y="230"/>
                      <a:pt x="139" y="246"/>
                      <a:pt x="150" y="259"/>
                    </a:cubicBezTo>
                    <a:cubicBezTo>
                      <a:pt x="153" y="263"/>
                      <a:pt x="156" y="267"/>
                      <a:pt x="159" y="270"/>
                    </a:cubicBezTo>
                    <a:cubicBezTo>
                      <a:pt x="159" y="270"/>
                      <a:pt x="159" y="270"/>
                      <a:pt x="159" y="270"/>
                    </a:cubicBezTo>
                    <a:cubicBezTo>
                      <a:pt x="159" y="270"/>
                      <a:pt x="159" y="270"/>
                      <a:pt x="159" y="270"/>
                    </a:cubicBezTo>
                    <a:cubicBezTo>
                      <a:pt x="159" y="270"/>
                      <a:pt x="159" y="270"/>
                      <a:pt x="159" y="270"/>
                    </a:cubicBezTo>
                    <a:cubicBezTo>
                      <a:pt x="168" y="279"/>
                      <a:pt x="177" y="286"/>
                      <a:pt x="186" y="292"/>
                    </a:cubicBezTo>
                    <a:close/>
                    <a:moveTo>
                      <a:pt x="334" y="129"/>
                    </a:moveTo>
                    <a:cubicBezTo>
                      <a:pt x="333" y="126"/>
                      <a:pt x="333" y="122"/>
                      <a:pt x="333" y="119"/>
                    </a:cubicBezTo>
                    <a:cubicBezTo>
                      <a:pt x="333" y="113"/>
                      <a:pt x="333" y="106"/>
                      <a:pt x="332" y="101"/>
                    </a:cubicBezTo>
                    <a:cubicBezTo>
                      <a:pt x="331" y="94"/>
                      <a:pt x="329" y="88"/>
                      <a:pt x="324" y="83"/>
                    </a:cubicBezTo>
                    <a:cubicBezTo>
                      <a:pt x="317" y="74"/>
                      <a:pt x="309" y="71"/>
                      <a:pt x="298" y="71"/>
                    </a:cubicBezTo>
                    <a:cubicBezTo>
                      <a:pt x="289" y="71"/>
                      <a:pt x="279" y="73"/>
                      <a:pt x="268" y="76"/>
                    </a:cubicBezTo>
                    <a:cubicBezTo>
                      <a:pt x="268" y="76"/>
                      <a:pt x="268" y="76"/>
                      <a:pt x="268" y="76"/>
                    </a:cubicBezTo>
                    <a:cubicBezTo>
                      <a:pt x="268" y="76"/>
                      <a:pt x="268" y="76"/>
                      <a:pt x="268" y="76"/>
                    </a:cubicBezTo>
                    <a:cubicBezTo>
                      <a:pt x="268" y="76"/>
                      <a:pt x="268" y="76"/>
                      <a:pt x="268" y="76"/>
                    </a:cubicBezTo>
                    <a:cubicBezTo>
                      <a:pt x="255" y="80"/>
                      <a:pt x="240" y="84"/>
                      <a:pt x="224" y="84"/>
                    </a:cubicBezTo>
                    <a:cubicBezTo>
                      <a:pt x="209" y="84"/>
                      <a:pt x="194" y="80"/>
                      <a:pt x="180" y="76"/>
                    </a:cubicBezTo>
                    <a:cubicBezTo>
                      <a:pt x="180" y="76"/>
                      <a:pt x="180" y="76"/>
                      <a:pt x="180" y="76"/>
                    </a:cubicBezTo>
                    <a:cubicBezTo>
                      <a:pt x="169" y="73"/>
                      <a:pt x="160" y="71"/>
                      <a:pt x="150" y="71"/>
                    </a:cubicBezTo>
                    <a:cubicBezTo>
                      <a:pt x="140" y="71"/>
                      <a:pt x="131" y="74"/>
                      <a:pt x="124" y="83"/>
                    </a:cubicBezTo>
                    <a:cubicBezTo>
                      <a:pt x="120" y="88"/>
                      <a:pt x="118" y="94"/>
                      <a:pt x="117" y="101"/>
                    </a:cubicBezTo>
                    <a:cubicBezTo>
                      <a:pt x="116" y="106"/>
                      <a:pt x="116" y="113"/>
                      <a:pt x="115" y="119"/>
                    </a:cubicBezTo>
                    <a:cubicBezTo>
                      <a:pt x="115" y="122"/>
                      <a:pt x="115" y="126"/>
                      <a:pt x="115" y="129"/>
                    </a:cubicBezTo>
                    <a:cubicBezTo>
                      <a:pt x="114" y="63"/>
                      <a:pt x="115" y="13"/>
                      <a:pt x="224" y="13"/>
                    </a:cubicBezTo>
                    <a:cubicBezTo>
                      <a:pt x="334" y="13"/>
                      <a:pt x="335" y="63"/>
                      <a:pt x="334" y="129"/>
                    </a:cubicBezTo>
                    <a:close/>
                    <a:moveTo>
                      <a:pt x="303" y="537"/>
                    </a:moveTo>
                    <a:cubicBezTo>
                      <a:pt x="303" y="537"/>
                      <a:pt x="303" y="538"/>
                      <a:pt x="304" y="538"/>
                    </a:cubicBezTo>
                    <a:cubicBezTo>
                      <a:pt x="307" y="542"/>
                      <a:pt x="311" y="546"/>
                      <a:pt x="315" y="550"/>
                    </a:cubicBezTo>
                    <a:cubicBezTo>
                      <a:pt x="337" y="573"/>
                      <a:pt x="368" y="587"/>
                      <a:pt x="402" y="587"/>
                    </a:cubicBezTo>
                    <a:cubicBezTo>
                      <a:pt x="437" y="587"/>
                      <a:pt x="468" y="573"/>
                      <a:pt x="490" y="550"/>
                    </a:cubicBezTo>
                    <a:cubicBezTo>
                      <a:pt x="513" y="528"/>
                      <a:pt x="527" y="497"/>
                      <a:pt x="527" y="463"/>
                    </a:cubicBezTo>
                    <a:cubicBezTo>
                      <a:pt x="527" y="463"/>
                      <a:pt x="527" y="463"/>
                      <a:pt x="527" y="463"/>
                    </a:cubicBezTo>
                    <a:cubicBezTo>
                      <a:pt x="527" y="463"/>
                      <a:pt x="527" y="463"/>
                      <a:pt x="527" y="463"/>
                    </a:cubicBezTo>
                    <a:cubicBezTo>
                      <a:pt x="527" y="463"/>
                      <a:pt x="527" y="463"/>
                      <a:pt x="527" y="463"/>
                    </a:cubicBezTo>
                    <a:cubicBezTo>
                      <a:pt x="527" y="428"/>
                      <a:pt x="513" y="397"/>
                      <a:pt x="490" y="375"/>
                    </a:cubicBezTo>
                    <a:cubicBezTo>
                      <a:pt x="468" y="352"/>
                      <a:pt x="437" y="338"/>
                      <a:pt x="403" y="338"/>
                    </a:cubicBezTo>
                    <a:cubicBezTo>
                      <a:pt x="403" y="338"/>
                      <a:pt x="403" y="338"/>
                      <a:pt x="403" y="338"/>
                    </a:cubicBezTo>
                    <a:cubicBezTo>
                      <a:pt x="403" y="338"/>
                      <a:pt x="403" y="338"/>
                      <a:pt x="403" y="338"/>
                    </a:cubicBezTo>
                    <a:cubicBezTo>
                      <a:pt x="403" y="338"/>
                      <a:pt x="403" y="338"/>
                      <a:pt x="403" y="338"/>
                    </a:cubicBezTo>
                    <a:cubicBezTo>
                      <a:pt x="403" y="338"/>
                      <a:pt x="403" y="338"/>
                      <a:pt x="403" y="338"/>
                    </a:cubicBezTo>
                    <a:cubicBezTo>
                      <a:pt x="379" y="338"/>
                      <a:pt x="358" y="345"/>
                      <a:pt x="339" y="356"/>
                    </a:cubicBezTo>
                    <a:cubicBezTo>
                      <a:pt x="339" y="356"/>
                      <a:pt x="339" y="356"/>
                      <a:pt x="338" y="356"/>
                    </a:cubicBezTo>
                    <a:cubicBezTo>
                      <a:pt x="330" y="361"/>
                      <a:pt x="322" y="368"/>
                      <a:pt x="315" y="375"/>
                    </a:cubicBezTo>
                    <a:cubicBezTo>
                      <a:pt x="292" y="397"/>
                      <a:pt x="278" y="428"/>
                      <a:pt x="278" y="463"/>
                    </a:cubicBezTo>
                    <a:cubicBezTo>
                      <a:pt x="278" y="463"/>
                      <a:pt x="278" y="463"/>
                      <a:pt x="278" y="463"/>
                    </a:cubicBezTo>
                    <a:cubicBezTo>
                      <a:pt x="278" y="463"/>
                      <a:pt x="278" y="463"/>
                      <a:pt x="278" y="463"/>
                    </a:cubicBezTo>
                    <a:cubicBezTo>
                      <a:pt x="278" y="463"/>
                      <a:pt x="278" y="463"/>
                      <a:pt x="278" y="463"/>
                    </a:cubicBezTo>
                    <a:cubicBezTo>
                      <a:pt x="278" y="490"/>
                      <a:pt x="287" y="516"/>
                      <a:pt x="303" y="5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2830" tIns="61415" rIns="122830" bIns="61415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2418"/>
              </a:p>
            </p:txBody>
          </p:sp>
          <p:sp>
            <p:nvSpPr>
              <p:cNvPr id="157" name="Freeform 203">
                <a:extLst>
                  <a:ext uri="{FF2B5EF4-FFF2-40B4-BE49-F238E27FC236}">
                    <a16:creationId xmlns:a16="http://schemas.microsoft.com/office/drawing/2014/main" xmlns="" id="{520586DF-9E43-4F03-811D-6F0CAE8D2D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11888" y="2771775"/>
                <a:ext cx="676275" cy="533400"/>
              </a:xfrm>
              <a:custGeom>
                <a:avLst/>
                <a:gdLst>
                  <a:gd name="T0" fmla="*/ 85 w 181"/>
                  <a:gd name="T1" fmla="*/ 141 h 142"/>
                  <a:gd name="T2" fmla="*/ 30 w 181"/>
                  <a:gd name="T3" fmla="*/ 111 h 142"/>
                  <a:gd name="T4" fmla="*/ 28 w 181"/>
                  <a:gd name="T5" fmla="*/ 79 h 142"/>
                  <a:gd name="T6" fmla="*/ 2 w 181"/>
                  <a:gd name="T7" fmla="*/ 65 h 142"/>
                  <a:gd name="T8" fmla="*/ 4 w 181"/>
                  <a:gd name="T9" fmla="*/ 58 h 142"/>
                  <a:gd name="T10" fmla="*/ 4 w 181"/>
                  <a:gd name="T11" fmla="*/ 36 h 142"/>
                  <a:gd name="T12" fmla="*/ 4 w 181"/>
                  <a:gd name="T13" fmla="*/ 28 h 142"/>
                  <a:gd name="T14" fmla="*/ 63 w 181"/>
                  <a:gd name="T15" fmla="*/ 1 h 142"/>
                  <a:gd name="T16" fmla="*/ 119 w 181"/>
                  <a:gd name="T17" fmla="*/ 1 h 142"/>
                  <a:gd name="T18" fmla="*/ 178 w 181"/>
                  <a:gd name="T19" fmla="*/ 28 h 142"/>
                  <a:gd name="T20" fmla="*/ 178 w 181"/>
                  <a:gd name="T21" fmla="*/ 36 h 142"/>
                  <a:gd name="T22" fmla="*/ 178 w 181"/>
                  <a:gd name="T23" fmla="*/ 58 h 142"/>
                  <a:gd name="T24" fmla="*/ 178 w 181"/>
                  <a:gd name="T25" fmla="*/ 67 h 142"/>
                  <a:gd name="T26" fmla="*/ 154 w 181"/>
                  <a:gd name="T27" fmla="*/ 105 h 142"/>
                  <a:gd name="T28" fmla="*/ 147 w 181"/>
                  <a:gd name="T29" fmla="*/ 116 h 142"/>
                  <a:gd name="T30" fmla="*/ 91 w 181"/>
                  <a:gd name="T31" fmla="*/ 142 h 142"/>
                  <a:gd name="T32" fmla="*/ 37 w 181"/>
                  <a:gd name="T33" fmla="*/ 105 h 142"/>
                  <a:gd name="T34" fmla="*/ 39 w 181"/>
                  <a:gd name="T35" fmla="*/ 108 h 142"/>
                  <a:gd name="T36" fmla="*/ 86 w 181"/>
                  <a:gd name="T37" fmla="*/ 82 h 142"/>
                  <a:gd name="T38" fmla="*/ 59 w 181"/>
                  <a:gd name="T39" fmla="*/ 94 h 142"/>
                  <a:gd name="T40" fmla="*/ 96 w 181"/>
                  <a:gd name="T41" fmla="*/ 82 h 142"/>
                  <a:gd name="T42" fmla="*/ 143 w 181"/>
                  <a:gd name="T43" fmla="*/ 108 h 142"/>
                  <a:gd name="T44" fmla="*/ 144 w 181"/>
                  <a:gd name="T45" fmla="*/ 105 h 142"/>
                  <a:gd name="T46" fmla="*/ 123 w 181"/>
                  <a:gd name="T47" fmla="*/ 94 h 142"/>
                  <a:gd name="T48" fmla="*/ 96 w 181"/>
                  <a:gd name="T49" fmla="*/ 82 h 142"/>
                  <a:gd name="T50" fmla="*/ 61 w 181"/>
                  <a:gd name="T51" fmla="*/ 85 h 142"/>
                  <a:gd name="T52" fmla="*/ 36 w 181"/>
                  <a:gd name="T53" fmla="*/ 53 h 142"/>
                  <a:gd name="T54" fmla="*/ 101 w 181"/>
                  <a:gd name="T55" fmla="*/ 75 h 142"/>
                  <a:gd name="T56" fmla="*/ 166 w 181"/>
                  <a:gd name="T57" fmla="*/ 63 h 142"/>
                  <a:gd name="T58" fmla="*/ 101 w 181"/>
                  <a:gd name="T59" fmla="*/ 75 h 142"/>
                  <a:gd name="T60" fmla="*/ 96 w 181"/>
                  <a:gd name="T61" fmla="*/ 67 h 142"/>
                  <a:gd name="T62" fmla="*/ 96 w 181"/>
                  <a:gd name="T63" fmla="*/ 27 h 142"/>
                  <a:gd name="T64" fmla="*/ 86 w 181"/>
                  <a:gd name="T65" fmla="*/ 67 h 142"/>
                  <a:gd name="T66" fmla="*/ 46 w 181"/>
                  <a:gd name="T67" fmla="*/ 47 h 142"/>
                  <a:gd name="T68" fmla="*/ 146 w 181"/>
                  <a:gd name="T69" fmla="*/ 42 h 142"/>
                  <a:gd name="T70" fmla="*/ 121 w 181"/>
                  <a:gd name="T71" fmla="*/ 10 h 142"/>
                  <a:gd name="T72" fmla="*/ 16 w 181"/>
                  <a:gd name="T73" fmla="*/ 32 h 142"/>
                  <a:gd name="T74" fmla="*/ 81 w 181"/>
                  <a:gd name="T75" fmla="*/ 20 h 142"/>
                  <a:gd name="T76" fmla="*/ 16 w 181"/>
                  <a:gd name="T77" fmla="*/ 3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1" h="142">
                    <a:moveTo>
                      <a:pt x="91" y="142"/>
                    </a:moveTo>
                    <a:cubicBezTo>
                      <a:pt x="89" y="142"/>
                      <a:pt x="87" y="142"/>
                      <a:pt x="85" y="141"/>
                    </a:cubicBezTo>
                    <a:cubicBezTo>
                      <a:pt x="35" y="116"/>
                      <a:pt x="35" y="116"/>
                      <a:pt x="35" y="116"/>
                    </a:cubicBezTo>
                    <a:cubicBezTo>
                      <a:pt x="33" y="115"/>
                      <a:pt x="31" y="113"/>
                      <a:pt x="30" y="111"/>
                    </a:cubicBezTo>
                    <a:cubicBezTo>
                      <a:pt x="29" y="109"/>
                      <a:pt x="28" y="107"/>
                      <a:pt x="28" y="105"/>
                    </a:cubicBezTo>
                    <a:cubicBezTo>
                      <a:pt x="28" y="79"/>
                      <a:pt x="28" y="79"/>
                      <a:pt x="28" y="79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3" y="66"/>
                      <a:pt x="2" y="65"/>
                      <a:pt x="2" y="65"/>
                    </a:cubicBezTo>
                    <a:cubicBezTo>
                      <a:pt x="1" y="64"/>
                      <a:pt x="1" y="62"/>
                      <a:pt x="1" y="61"/>
                    </a:cubicBezTo>
                    <a:cubicBezTo>
                      <a:pt x="2" y="60"/>
                      <a:pt x="3" y="59"/>
                      <a:pt x="4" y="58"/>
                    </a:cubicBezTo>
                    <a:cubicBezTo>
                      <a:pt x="26" y="47"/>
                      <a:pt x="26" y="47"/>
                      <a:pt x="26" y="47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3" y="36"/>
                      <a:pt x="2" y="35"/>
                      <a:pt x="2" y="34"/>
                    </a:cubicBezTo>
                    <a:cubicBezTo>
                      <a:pt x="0" y="32"/>
                      <a:pt x="1" y="29"/>
                      <a:pt x="4" y="28"/>
                    </a:cubicBezTo>
                    <a:cubicBezTo>
                      <a:pt x="59" y="1"/>
                      <a:pt x="59" y="1"/>
                      <a:pt x="59" y="1"/>
                    </a:cubicBezTo>
                    <a:cubicBezTo>
                      <a:pt x="60" y="0"/>
                      <a:pt x="61" y="0"/>
                      <a:pt x="63" y="1"/>
                    </a:cubicBezTo>
                    <a:cubicBezTo>
                      <a:pt x="91" y="15"/>
                      <a:pt x="91" y="15"/>
                      <a:pt x="91" y="15"/>
                    </a:cubicBezTo>
                    <a:cubicBezTo>
                      <a:pt x="119" y="1"/>
                      <a:pt x="119" y="1"/>
                      <a:pt x="119" y="1"/>
                    </a:cubicBezTo>
                    <a:cubicBezTo>
                      <a:pt x="120" y="0"/>
                      <a:pt x="122" y="0"/>
                      <a:pt x="123" y="1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79" y="29"/>
                      <a:pt x="180" y="29"/>
                      <a:pt x="180" y="30"/>
                    </a:cubicBezTo>
                    <a:cubicBezTo>
                      <a:pt x="181" y="32"/>
                      <a:pt x="181" y="35"/>
                      <a:pt x="178" y="36"/>
                    </a:cubicBezTo>
                    <a:cubicBezTo>
                      <a:pt x="156" y="47"/>
                      <a:pt x="156" y="47"/>
                      <a:pt x="156" y="47"/>
                    </a:cubicBezTo>
                    <a:cubicBezTo>
                      <a:pt x="178" y="58"/>
                      <a:pt x="178" y="58"/>
                      <a:pt x="178" y="58"/>
                    </a:cubicBezTo>
                    <a:cubicBezTo>
                      <a:pt x="179" y="59"/>
                      <a:pt x="180" y="60"/>
                      <a:pt x="180" y="60"/>
                    </a:cubicBezTo>
                    <a:cubicBezTo>
                      <a:pt x="181" y="63"/>
                      <a:pt x="181" y="66"/>
                      <a:pt x="178" y="67"/>
                    </a:cubicBezTo>
                    <a:cubicBezTo>
                      <a:pt x="154" y="79"/>
                      <a:pt x="154" y="79"/>
                      <a:pt x="154" y="79"/>
                    </a:cubicBezTo>
                    <a:cubicBezTo>
                      <a:pt x="154" y="105"/>
                      <a:pt x="154" y="105"/>
                      <a:pt x="154" y="105"/>
                    </a:cubicBezTo>
                    <a:cubicBezTo>
                      <a:pt x="154" y="107"/>
                      <a:pt x="153" y="109"/>
                      <a:pt x="152" y="111"/>
                    </a:cubicBezTo>
                    <a:cubicBezTo>
                      <a:pt x="151" y="113"/>
                      <a:pt x="149" y="115"/>
                      <a:pt x="147" y="116"/>
                    </a:cubicBezTo>
                    <a:cubicBezTo>
                      <a:pt x="97" y="141"/>
                      <a:pt x="97" y="141"/>
                      <a:pt x="97" y="141"/>
                    </a:cubicBezTo>
                    <a:cubicBezTo>
                      <a:pt x="95" y="142"/>
                      <a:pt x="93" y="142"/>
                      <a:pt x="91" y="142"/>
                    </a:cubicBezTo>
                    <a:close/>
                    <a:moveTo>
                      <a:pt x="37" y="84"/>
                    </a:moveTo>
                    <a:cubicBezTo>
                      <a:pt x="37" y="105"/>
                      <a:pt x="37" y="105"/>
                      <a:pt x="37" y="105"/>
                    </a:cubicBezTo>
                    <a:cubicBezTo>
                      <a:pt x="37" y="105"/>
                      <a:pt x="38" y="106"/>
                      <a:pt x="38" y="107"/>
                    </a:cubicBezTo>
                    <a:cubicBezTo>
                      <a:pt x="38" y="107"/>
                      <a:pt x="39" y="107"/>
                      <a:pt x="39" y="108"/>
                    </a:cubicBezTo>
                    <a:cubicBezTo>
                      <a:pt x="86" y="131"/>
                      <a:pt x="86" y="131"/>
                      <a:pt x="86" y="131"/>
                    </a:cubicBezTo>
                    <a:cubicBezTo>
                      <a:pt x="86" y="82"/>
                      <a:pt x="86" y="82"/>
                      <a:pt x="86" y="82"/>
                    </a:cubicBezTo>
                    <a:cubicBezTo>
                      <a:pt x="63" y="94"/>
                      <a:pt x="63" y="94"/>
                      <a:pt x="63" y="94"/>
                    </a:cubicBezTo>
                    <a:cubicBezTo>
                      <a:pt x="61" y="95"/>
                      <a:pt x="60" y="95"/>
                      <a:pt x="59" y="94"/>
                    </a:cubicBezTo>
                    <a:lnTo>
                      <a:pt x="37" y="84"/>
                    </a:lnTo>
                    <a:close/>
                    <a:moveTo>
                      <a:pt x="96" y="82"/>
                    </a:moveTo>
                    <a:cubicBezTo>
                      <a:pt x="96" y="131"/>
                      <a:pt x="96" y="131"/>
                      <a:pt x="96" y="131"/>
                    </a:cubicBezTo>
                    <a:cubicBezTo>
                      <a:pt x="143" y="108"/>
                      <a:pt x="143" y="108"/>
                      <a:pt x="143" y="108"/>
                    </a:cubicBezTo>
                    <a:cubicBezTo>
                      <a:pt x="143" y="107"/>
                      <a:pt x="144" y="107"/>
                      <a:pt x="144" y="107"/>
                    </a:cubicBezTo>
                    <a:cubicBezTo>
                      <a:pt x="144" y="106"/>
                      <a:pt x="144" y="105"/>
                      <a:pt x="144" y="105"/>
                    </a:cubicBezTo>
                    <a:cubicBezTo>
                      <a:pt x="144" y="84"/>
                      <a:pt x="144" y="84"/>
                      <a:pt x="144" y="84"/>
                    </a:cubicBezTo>
                    <a:cubicBezTo>
                      <a:pt x="123" y="94"/>
                      <a:pt x="123" y="94"/>
                      <a:pt x="123" y="94"/>
                    </a:cubicBezTo>
                    <a:cubicBezTo>
                      <a:pt x="122" y="95"/>
                      <a:pt x="120" y="95"/>
                      <a:pt x="119" y="94"/>
                    </a:cubicBezTo>
                    <a:lnTo>
                      <a:pt x="96" y="82"/>
                    </a:lnTo>
                    <a:close/>
                    <a:moveTo>
                      <a:pt x="16" y="63"/>
                    </a:moveTo>
                    <a:cubicBezTo>
                      <a:pt x="61" y="85"/>
                      <a:pt x="61" y="85"/>
                      <a:pt x="61" y="85"/>
                    </a:cubicBezTo>
                    <a:cubicBezTo>
                      <a:pt x="81" y="75"/>
                      <a:pt x="81" y="75"/>
                      <a:pt x="81" y="75"/>
                    </a:cubicBezTo>
                    <a:cubicBezTo>
                      <a:pt x="36" y="53"/>
                      <a:pt x="36" y="53"/>
                      <a:pt x="36" y="53"/>
                    </a:cubicBezTo>
                    <a:lnTo>
                      <a:pt x="16" y="63"/>
                    </a:lnTo>
                    <a:close/>
                    <a:moveTo>
                      <a:pt x="101" y="75"/>
                    </a:moveTo>
                    <a:cubicBezTo>
                      <a:pt x="121" y="85"/>
                      <a:pt x="121" y="85"/>
                      <a:pt x="121" y="85"/>
                    </a:cubicBezTo>
                    <a:cubicBezTo>
                      <a:pt x="166" y="63"/>
                      <a:pt x="166" y="63"/>
                      <a:pt x="166" y="63"/>
                    </a:cubicBezTo>
                    <a:cubicBezTo>
                      <a:pt x="146" y="53"/>
                      <a:pt x="146" y="53"/>
                      <a:pt x="146" y="53"/>
                    </a:cubicBezTo>
                    <a:lnTo>
                      <a:pt x="101" y="75"/>
                    </a:lnTo>
                    <a:close/>
                    <a:moveTo>
                      <a:pt x="96" y="27"/>
                    </a:moveTo>
                    <a:cubicBezTo>
                      <a:pt x="96" y="67"/>
                      <a:pt x="96" y="67"/>
                      <a:pt x="96" y="67"/>
                    </a:cubicBezTo>
                    <a:cubicBezTo>
                      <a:pt x="136" y="47"/>
                      <a:pt x="136" y="47"/>
                      <a:pt x="136" y="47"/>
                    </a:cubicBezTo>
                    <a:lnTo>
                      <a:pt x="96" y="27"/>
                    </a:lnTo>
                    <a:close/>
                    <a:moveTo>
                      <a:pt x="46" y="47"/>
                    </a:moveTo>
                    <a:cubicBezTo>
                      <a:pt x="86" y="67"/>
                      <a:pt x="86" y="67"/>
                      <a:pt x="86" y="67"/>
                    </a:cubicBezTo>
                    <a:cubicBezTo>
                      <a:pt x="86" y="27"/>
                      <a:pt x="86" y="27"/>
                      <a:pt x="86" y="27"/>
                    </a:cubicBezTo>
                    <a:lnTo>
                      <a:pt x="46" y="47"/>
                    </a:lnTo>
                    <a:close/>
                    <a:moveTo>
                      <a:pt x="101" y="20"/>
                    </a:moveTo>
                    <a:cubicBezTo>
                      <a:pt x="146" y="42"/>
                      <a:pt x="146" y="42"/>
                      <a:pt x="146" y="42"/>
                    </a:cubicBezTo>
                    <a:cubicBezTo>
                      <a:pt x="166" y="32"/>
                      <a:pt x="166" y="32"/>
                      <a:pt x="166" y="32"/>
                    </a:cubicBezTo>
                    <a:cubicBezTo>
                      <a:pt x="121" y="10"/>
                      <a:pt x="121" y="10"/>
                      <a:pt x="121" y="10"/>
                    </a:cubicBezTo>
                    <a:lnTo>
                      <a:pt x="101" y="20"/>
                    </a:lnTo>
                    <a:close/>
                    <a:moveTo>
                      <a:pt x="16" y="32"/>
                    </a:moveTo>
                    <a:cubicBezTo>
                      <a:pt x="36" y="42"/>
                      <a:pt x="36" y="42"/>
                      <a:pt x="36" y="42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61" y="10"/>
                      <a:pt x="61" y="10"/>
                      <a:pt x="61" y="10"/>
                    </a:cubicBezTo>
                    <a:lnTo>
                      <a:pt x="16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2830" tIns="61415" rIns="122830" bIns="61415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2418"/>
              </a:p>
            </p:txBody>
          </p:sp>
        </p:grp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xmlns="" id="{8BF0C760-0EE4-4538-8290-FF2FAC9A7232}"/>
                </a:ext>
              </a:extLst>
            </p:cNvPr>
            <p:cNvSpPr txBox="1"/>
            <p:nvPr/>
          </p:nvSpPr>
          <p:spPr bwMode="gray">
            <a:xfrm>
              <a:off x="7384249" y="2736287"/>
              <a:ext cx="1056040" cy="276121"/>
            </a:xfrm>
            <a:prstGeom prst="rect">
              <a:avLst/>
            </a:prstGeom>
            <a:noFill/>
            <a:ln w="12700" cap="sq">
              <a:noFill/>
              <a:miter lim="800000"/>
            </a:ln>
          </p:spPr>
          <p:txBody>
            <a:bodyPr vert="horz" wrap="square" lIns="0" tIns="48358" rIns="0" bIns="0" rtlCol="0" anchor="ctr" anchorCtr="0">
              <a:noAutofit/>
            </a:bodyPr>
            <a:lstStyle/>
            <a:p>
              <a:pPr>
                <a:lnSpc>
                  <a:spcPct val="80000"/>
                </a:lnSpc>
              </a:pPr>
              <a:r>
                <a:rPr lang="de-DE" sz="2400" b="1" dirty="0">
                  <a:solidFill>
                    <a:schemeClr val="bg1"/>
                  </a:solidFill>
                  <a:latin typeface="AdihausDIN Cn" panose="020B0506020101010102" pitchFamily="34" charset="0"/>
                  <a:cs typeface="AdihausDIN Cn" panose="020B0506020101010102" pitchFamily="34" charset="0"/>
                </a:rPr>
                <a:t>CONVENIENCE</a:t>
              </a:r>
            </a:p>
          </p:txBody>
        </p:sp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xmlns="" id="{75704771-8B90-4A10-96DC-A00256A5C350}"/>
              </a:ext>
            </a:extLst>
          </p:cNvPr>
          <p:cNvGrpSpPr/>
          <p:nvPr/>
        </p:nvGrpSpPr>
        <p:grpSpPr>
          <a:xfrm>
            <a:off x="1714377" y="1185314"/>
            <a:ext cx="8155970" cy="4533437"/>
            <a:chOff x="2292752" y="1527735"/>
            <a:chExt cx="8155970" cy="4533437"/>
          </a:xfrm>
        </p:grpSpPr>
        <p:sp>
          <p:nvSpPr>
            <p:cNvPr id="159" name="Freeform 191">
              <a:extLst>
                <a:ext uri="{FF2B5EF4-FFF2-40B4-BE49-F238E27FC236}">
                  <a16:creationId xmlns:a16="http://schemas.microsoft.com/office/drawing/2014/main" xmlns="" id="{4D923B3B-202D-4FE0-A5F9-C9181B248D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252" y="2680350"/>
              <a:ext cx="940105" cy="763082"/>
            </a:xfrm>
            <a:custGeom>
              <a:avLst/>
              <a:gdLst>
                <a:gd name="T0" fmla="*/ 593 w 593"/>
                <a:gd name="T1" fmla="*/ 481 h 481"/>
                <a:gd name="T2" fmla="*/ 510 w 593"/>
                <a:gd name="T3" fmla="*/ 277 h 481"/>
                <a:gd name="T4" fmla="*/ 482 w 593"/>
                <a:gd name="T5" fmla="*/ 206 h 481"/>
                <a:gd name="T6" fmla="*/ 298 w 593"/>
                <a:gd name="T7" fmla="*/ 97 h 481"/>
                <a:gd name="T8" fmla="*/ 128 w 593"/>
                <a:gd name="T9" fmla="*/ 162 h 481"/>
                <a:gd name="T10" fmla="*/ 64 w 593"/>
                <a:gd name="T11" fmla="*/ 154 h 481"/>
                <a:gd name="T12" fmla="*/ 64 w 593"/>
                <a:gd name="T13" fmla="*/ 38 h 481"/>
                <a:gd name="T14" fmla="*/ 0 w 593"/>
                <a:gd name="T15" fmla="*/ 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3" h="481">
                  <a:moveTo>
                    <a:pt x="593" y="481"/>
                  </a:moveTo>
                  <a:cubicBezTo>
                    <a:pt x="510" y="277"/>
                    <a:pt x="510" y="277"/>
                    <a:pt x="510" y="277"/>
                  </a:cubicBezTo>
                  <a:cubicBezTo>
                    <a:pt x="482" y="206"/>
                    <a:pt x="482" y="206"/>
                    <a:pt x="482" y="206"/>
                  </a:cubicBezTo>
                  <a:cubicBezTo>
                    <a:pt x="298" y="97"/>
                    <a:pt x="298" y="97"/>
                    <a:pt x="298" y="97"/>
                  </a:cubicBezTo>
                  <a:cubicBezTo>
                    <a:pt x="128" y="162"/>
                    <a:pt x="128" y="162"/>
                    <a:pt x="128" y="162"/>
                  </a:cubicBezTo>
                  <a:cubicBezTo>
                    <a:pt x="64" y="154"/>
                    <a:pt x="64" y="154"/>
                    <a:pt x="64" y="154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64" y="38"/>
                    <a:pt x="45" y="0"/>
                    <a:pt x="0" y="0"/>
                  </a:cubicBezTo>
                </a:path>
              </a:pathLst>
            </a:custGeom>
            <a:noFill/>
            <a:ln w="28575" cap="rnd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160" name="Freeform 192">
              <a:extLst>
                <a:ext uri="{FF2B5EF4-FFF2-40B4-BE49-F238E27FC236}">
                  <a16:creationId xmlns:a16="http://schemas.microsoft.com/office/drawing/2014/main" xmlns="" id="{FF4B55E3-DF23-47ED-A4D1-E64D0BCFA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2357" y="3110171"/>
              <a:ext cx="272912" cy="333262"/>
            </a:xfrm>
            <a:custGeom>
              <a:avLst/>
              <a:gdLst>
                <a:gd name="T0" fmla="*/ 407 w 407"/>
                <a:gd name="T1" fmla="*/ 0 h 497"/>
                <a:gd name="T2" fmla="*/ 303 w 407"/>
                <a:gd name="T3" fmla="*/ 242 h 497"/>
                <a:gd name="T4" fmla="*/ 237 w 407"/>
                <a:gd name="T5" fmla="*/ 384 h 497"/>
                <a:gd name="T6" fmla="*/ 249 w 407"/>
                <a:gd name="T7" fmla="*/ 424 h 497"/>
                <a:gd name="T8" fmla="*/ 0 w 407"/>
                <a:gd name="T9" fmla="*/ 497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7" h="497">
                  <a:moveTo>
                    <a:pt x="407" y="0"/>
                  </a:moveTo>
                  <a:lnTo>
                    <a:pt x="303" y="242"/>
                  </a:lnTo>
                  <a:lnTo>
                    <a:pt x="237" y="384"/>
                  </a:lnTo>
                  <a:lnTo>
                    <a:pt x="249" y="424"/>
                  </a:lnTo>
                  <a:lnTo>
                    <a:pt x="0" y="497"/>
                  </a:lnTo>
                </a:path>
              </a:pathLst>
            </a:custGeom>
            <a:noFill/>
            <a:ln w="28575" cap="rnd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161" name="Freeform 167">
              <a:extLst>
                <a:ext uri="{FF2B5EF4-FFF2-40B4-BE49-F238E27FC236}">
                  <a16:creationId xmlns:a16="http://schemas.microsoft.com/office/drawing/2014/main" xmlns="" id="{2C5F6F97-C652-45CB-B770-08F1F61BB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837" y="2518613"/>
              <a:ext cx="799704" cy="1120796"/>
            </a:xfrm>
            <a:custGeom>
              <a:avLst/>
              <a:gdLst>
                <a:gd name="T0" fmla="*/ 504 w 504"/>
                <a:gd name="T1" fmla="*/ 707 h 707"/>
                <a:gd name="T2" fmla="*/ 423 w 504"/>
                <a:gd name="T3" fmla="*/ 612 h 707"/>
                <a:gd name="T4" fmla="*/ 400 w 504"/>
                <a:gd name="T5" fmla="*/ 612 h 707"/>
                <a:gd name="T6" fmla="*/ 361 w 504"/>
                <a:gd name="T7" fmla="*/ 562 h 707"/>
                <a:gd name="T8" fmla="*/ 349 w 504"/>
                <a:gd name="T9" fmla="*/ 526 h 707"/>
                <a:gd name="T10" fmla="*/ 250 w 504"/>
                <a:gd name="T11" fmla="*/ 368 h 707"/>
                <a:gd name="T12" fmla="*/ 118 w 504"/>
                <a:gd name="T13" fmla="*/ 336 h 707"/>
                <a:gd name="T14" fmla="*/ 93 w 504"/>
                <a:gd name="T15" fmla="*/ 318 h 707"/>
                <a:gd name="T16" fmla="*/ 0 w 504"/>
                <a:gd name="T17" fmla="*/ 296 h 707"/>
                <a:gd name="T18" fmla="*/ 24 w 504"/>
                <a:gd name="T19" fmla="*/ 263 h 707"/>
                <a:gd name="T20" fmla="*/ 205 w 504"/>
                <a:gd name="T21" fmla="*/ 184 h 707"/>
                <a:gd name="T22" fmla="*/ 216 w 504"/>
                <a:gd name="T23" fmla="*/ 184 h 707"/>
                <a:gd name="T24" fmla="*/ 248 w 504"/>
                <a:gd name="T25" fmla="*/ 85 h 707"/>
                <a:gd name="T26" fmla="*/ 188 w 504"/>
                <a:gd name="T27" fmla="*/ 30 h 707"/>
                <a:gd name="T28" fmla="*/ 248 w 504"/>
                <a:gd name="T29" fmla="*/ 0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4" h="707">
                  <a:moveTo>
                    <a:pt x="504" y="707"/>
                  </a:moveTo>
                  <a:cubicBezTo>
                    <a:pt x="423" y="612"/>
                    <a:pt x="423" y="612"/>
                    <a:pt x="423" y="612"/>
                  </a:cubicBezTo>
                  <a:cubicBezTo>
                    <a:pt x="400" y="612"/>
                    <a:pt x="400" y="612"/>
                    <a:pt x="400" y="612"/>
                  </a:cubicBezTo>
                  <a:cubicBezTo>
                    <a:pt x="361" y="562"/>
                    <a:pt x="361" y="562"/>
                    <a:pt x="361" y="562"/>
                  </a:cubicBezTo>
                  <a:cubicBezTo>
                    <a:pt x="349" y="526"/>
                    <a:pt x="349" y="526"/>
                    <a:pt x="349" y="526"/>
                  </a:cubicBezTo>
                  <a:cubicBezTo>
                    <a:pt x="349" y="526"/>
                    <a:pt x="342" y="414"/>
                    <a:pt x="250" y="368"/>
                  </a:cubicBezTo>
                  <a:cubicBezTo>
                    <a:pt x="118" y="336"/>
                    <a:pt x="118" y="336"/>
                    <a:pt x="118" y="336"/>
                  </a:cubicBezTo>
                  <a:cubicBezTo>
                    <a:pt x="93" y="318"/>
                    <a:pt x="93" y="318"/>
                    <a:pt x="93" y="318"/>
                  </a:cubicBezTo>
                  <a:cubicBezTo>
                    <a:pt x="0" y="296"/>
                    <a:pt x="0" y="296"/>
                    <a:pt x="0" y="296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5" y="184"/>
                    <a:pt x="205" y="184"/>
                    <a:pt x="205" y="184"/>
                  </a:cubicBezTo>
                  <a:cubicBezTo>
                    <a:pt x="216" y="184"/>
                    <a:pt x="216" y="184"/>
                    <a:pt x="216" y="184"/>
                  </a:cubicBezTo>
                  <a:cubicBezTo>
                    <a:pt x="248" y="85"/>
                    <a:pt x="248" y="85"/>
                    <a:pt x="248" y="85"/>
                  </a:cubicBezTo>
                  <a:cubicBezTo>
                    <a:pt x="188" y="30"/>
                    <a:pt x="188" y="30"/>
                    <a:pt x="188" y="30"/>
                  </a:cubicBezTo>
                  <a:cubicBezTo>
                    <a:pt x="248" y="0"/>
                    <a:pt x="248" y="0"/>
                    <a:pt x="248" y="0"/>
                  </a:cubicBezTo>
                </a:path>
              </a:pathLst>
            </a:custGeom>
            <a:noFill/>
            <a:ln w="28575" cap="rnd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162" name="Freeform 168">
              <a:extLst>
                <a:ext uri="{FF2B5EF4-FFF2-40B4-BE49-F238E27FC236}">
                  <a16:creationId xmlns:a16="http://schemas.microsoft.com/office/drawing/2014/main" xmlns="" id="{2EF44ADF-C48C-4C2D-8751-320221D7F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8586" y="1572838"/>
              <a:ext cx="3066875" cy="600450"/>
            </a:xfrm>
            <a:custGeom>
              <a:avLst/>
              <a:gdLst>
                <a:gd name="T0" fmla="*/ 0 w 1934"/>
                <a:gd name="T1" fmla="*/ 379 h 379"/>
                <a:gd name="T2" fmla="*/ 618 w 1934"/>
                <a:gd name="T3" fmla="*/ 100 h 379"/>
                <a:gd name="T4" fmla="*/ 722 w 1934"/>
                <a:gd name="T5" fmla="*/ 40 h 379"/>
                <a:gd name="T6" fmla="*/ 754 w 1934"/>
                <a:gd name="T7" fmla="*/ 15 h 379"/>
                <a:gd name="T8" fmla="*/ 814 w 1934"/>
                <a:gd name="T9" fmla="*/ 0 h 379"/>
                <a:gd name="T10" fmla="*/ 886 w 1934"/>
                <a:gd name="T11" fmla="*/ 5 h 379"/>
                <a:gd name="T12" fmla="*/ 1023 w 1934"/>
                <a:gd name="T13" fmla="*/ 34 h 379"/>
                <a:gd name="T14" fmla="*/ 1196 w 1934"/>
                <a:gd name="T15" fmla="*/ 60 h 379"/>
                <a:gd name="T16" fmla="*/ 1262 w 1934"/>
                <a:gd name="T17" fmla="*/ 77 h 379"/>
                <a:gd name="T18" fmla="*/ 1807 w 1934"/>
                <a:gd name="T19" fmla="*/ 254 h 379"/>
                <a:gd name="T20" fmla="*/ 1771 w 1934"/>
                <a:gd name="T21" fmla="*/ 314 h 379"/>
                <a:gd name="T22" fmla="*/ 1934 w 1934"/>
                <a:gd name="T23" fmla="*/ 375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4" h="379">
                  <a:moveTo>
                    <a:pt x="0" y="379"/>
                  </a:moveTo>
                  <a:cubicBezTo>
                    <a:pt x="618" y="100"/>
                    <a:pt x="618" y="100"/>
                    <a:pt x="618" y="100"/>
                  </a:cubicBezTo>
                  <a:cubicBezTo>
                    <a:pt x="722" y="40"/>
                    <a:pt x="722" y="40"/>
                    <a:pt x="722" y="40"/>
                  </a:cubicBezTo>
                  <a:cubicBezTo>
                    <a:pt x="754" y="15"/>
                    <a:pt x="754" y="15"/>
                    <a:pt x="754" y="15"/>
                  </a:cubicBezTo>
                  <a:cubicBezTo>
                    <a:pt x="754" y="15"/>
                    <a:pt x="780" y="31"/>
                    <a:pt x="814" y="0"/>
                  </a:cubicBezTo>
                  <a:cubicBezTo>
                    <a:pt x="886" y="5"/>
                    <a:pt x="886" y="5"/>
                    <a:pt x="886" y="5"/>
                  </a:cubicBezTo>
                  <a:cubicBezTo>
                    <a:pt x="1023" y="34"/>
                    <a:pt x="1023" y="34"/>
                    <a:pt x="1023" y="34"/>
                  </a:cubicBezTo>
                  <a:cubicBezTo>
                    <a:pt x="1196" y="60"/>
                    <a:pt x="1196" y="60"/>
                    <a:pt x="1196" y="60"/>
                  </a:cubicBezTo>
                  <a:cubicBezTo>
                    <a:pt x="1262" y="77"/>
                    <a:pt x="1262" y="77"/>
                    <a:pt x="1262" y="77"/>
                  </a:cubicBezTo>
                  <a:cubicBezTo>
                    <a:pt x="1807" y="254"/>
                    <a:pt x="1807" y="254"/>
                    <a:pt x="1807" y="254"/>
                  </a:cubicBezTo>
                  <a:cubicBezTo>
                    <a:pt x="1771" y="314"/>
                    <a:pt x="1771" y="314"/>
                    <a:pt x="1771" y="314"/>
                  </a:cubicBezTo>
                  <a:cubicBezTo>
                    <a:pt x="1934" y="375"/>
                    <a:pt x="1934" y="375"/>
                    <a:pt x="1934" y="375"/>
                  </a:cubicBezTo>
                </a:path>
              </a:pathLst>
            </a:custGeom>
            <a:noFill/>
            <a:ln w="28575" cap="rnd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163" name="Freeform 169">
              <a:extLst>
                <a:ext uri="{FF2B5EF4-FFF2-40B4-BE49-F238E27FC236}">
                  <a16:creationId xmlns:a16="http://schemas.microsoft.com/office/drawing/2014/main" xmlns="" id="{05BF3355-9C0A-4C0C-99AB-1E14D7A1C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4525" y="4394013"/>
              <a:ext cx="574197" cy="784221"/>
            </a:xfrm>
            <a:custGeom>
              <a:avLst/>
              <a:gdLst>
                <a:gd name="T0" fmla="*/ 0 w 853"/>
                <a:gd name="T1" fmla="*/ 0 h 1165"/>
                <a:gd name="T2" fmla="*/ 367 w 853"/>
                <a:gd name="T3" fmla="*/ 188 h 1165"/>
                <a:gd name="T4" fmla="*/ 634 w 853"/>
                <a:gd name="T5" fmla="*/ 445 h 1165"/>
                <a:gd name="T6" fmla="*/ 414 w 853"/>
                <a:gd name="T7" fmla="*/ 523 h 1165"/>
                <a:gd name="T8" fmla="*/ 363 w 853"/>
                <a:gd name="T9" fmla="*/ 579 h 1165"/>
                <a:gd name="T10" fmla="*/ 827 w 853"/>
                <a:gd name="T11" fmla="*/ 871 h 1165"/>
                <a:gd name="T12" fmla="*/ 853 w 853"/>
                <a:gd name="T13" fmla="*/ 911 h 1165"/>
                <a:gd name="T14" fmla="*/ 690 w 853"/>
                <a:gd name="T15" fmla="*/ 984 h 1165"/>
                <a:gd name="T16" fmla="*/ 412 w 853"/>
                <a:gd name="T17" fmla="*/ 1165 h 1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3" h="1165">
                  <a:moveTo>
                    <a:pt x="0" y="0"/>
                  </a:moveTo>
                  <a:lnTo>
                    <a:pt x="367" y="188"/>
                  </a:lnTo>
                  <a:lnTo>
                    <a:pt x="634" y="445"/>
                  </a:lnTo>
                  <a:lnTo>
                    <a:pt x="414" y="523"/>
                  </a:lnTo>
                  <a:lnTo>
                    <a:pt x="363" y="579"/>
                  </a:lnTo>
                  <a:lnTo>
                    <a:pt x="827" y="871"/>
                  </a:lnTo>
                  <a:lnTo>
                    <a:pt x="853" y="911"/>
                  </a:lnTo>
                  <a:lnTo>
                    <a:pt x="690" y="984"/>
                  </a:lnTo>
                  <a:lnTo>
                    <a:pt x="412" y="1165"/>
                  </a:lnTo>
                </a:path>
              </a:pathLst>
            </a:custGeom>
            <a:noFill/>
            <a:ln w="28575" cap="rnd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164" name="Freeform 170">
              <a:extLst>
                <a:ext uri="{FF2B5EF4-FFF2-40B4-BE49-F238E27FC236}">
                  <a16:creationId xmlns:a16="http://schemas.microsoft.com/office/drawing/2014/main" xmlns="" id="{7A680723-AD4C-48E5-A2F3-876C2CDFD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9578" y="3634699"/>
              <a:ext cx="26926" cy="1140990"/>
            </a:xfrm>
            <a:custGeom>
              <a:avLst/>
              <a:gdLst>
                <a:gd name="T0" fmla="*/ 0 w 40"/>
                <a:gd name="T1" fmla="*/ 0 h 1695"/>
                <a:gd name="T2" fmla="*/ 33 w 40"/>
                <a:gd name="T3" fmla="*/ 403 h 1695"/>
                <a:gd name="T4" fmla="*/ 40 w 40"/>
                <a:gd name="T5" fmla="*/ 1695 h 1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1695">
                  <a:moveTo>
                    <a:pt x="0" y="0"/>
                  </a:moveTo>
                  <a:lnTo>
                    <a:pt x="33" y="403"/>
                  </a:lnTo>
                  <a:lnTo>
                    <a:pt x="40" y="1695"/>
                  </a:lnTo>
                </a:path>
              </a:pathLst>
            </a:custGeom>
            <a:noFill/>
            <a:ln w="28575" cap="rnd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165" name="Freeform 171">
              <a:extLst>
                <a:ext uri="{FF2B5EF4-FFF2-40B4-BE49-F238E27FC236}">
                  <a16:creationId xmlns:a16="http://schemas.microsoft.com/office/drawing/2014/main" xmlns="" id="{12E2C22C-E662-4B3B-B7B8-358EB575E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7736" y="2987800"/>
              <a:ext cx="564100" cy="182423"/>
            </a:xfrm>
            <a:custGeom>
              <a:avLst/>
              <a:gdLst>
                <a:gd name="T0" fmla="*/ 356 w 356"/>
                <a:gd name="T1" fmla="*/ 0 h 115"/>
                <a:gd name="T2" fmla="*/ 311 w 356"/>
                <a:gd name="T3" fmla="*/ 79 h 115"/>
                <a:gd name="T4" fmla="*/ 249 w 356"/>
                <a:gd name="T5" fmla="*/ 108 h 115"/>
                <a:gd name="T6" fmla="*/ 157 w 356"/>
                <a:gd name="T7" fmla="*/ 97 h 115"/>
                <a:gd name="T8" fmla="*/ 0 w 356"/>
                <a:gd name="T9" fmla="*/ 103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6" h="115">
                  <a:moveTo>
                    <a:pt x="356" y="0"/>
                  </a:moveTo>
                  <a:cubicBezTo>
                    <a:pt x="311" y="79"/>
                    <a:pt x="311" y="79"/>
                    <a:pt x="311" y="79"/>
                  </a:cubicBezTo>
                  <a:cubicBezTo>
                    <a:pt x="311" y="79"/>
                    <a:pt x="292" y="115"/>
                    <a:pt x="249" y="108"/>
                  </a:cubicBezTo>
                  <a:cubicBezTo>
                    <a:pt x="206" y="101"/>
                    <a:pt x="157" y="97"/>
                    <a:pt x="157" y="97"/>
                  </a:cubicBezTo>
                  <a:cubicBezTo>
                    <a:pt x="0" y="103"/>
                    <a:pt x="0" y="103"/>
                    <a:pt x="0" y="103"/>
                  </a:cubicBezTo>
                </a:path>
              </a:pathLst>
            </a:custGeom>
            <a:noFill/>
            <a:ln w="28575" cap="rnd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166" name="Freeform 172">
              <a:extLst>
                <a:ext uri="{FF2B5EF4-FFF2-40B4-BE49-F238E27FC236}">
                  <a16:creationId xmlns:a16="http://schemas.microsoft.com/office/drawing/2014/main" xmlns="" id="{B64F673E-1465-4F90-9D8E-5CE3BD282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0964" y="4932534"/>
              <a:ext cx="435529" cy="570832"/>
            </a:xfrm>
            <a:custGeom>
              <a:avLst/>
              <a:gdLst>
                <a:gd name="T0" fmla="*/ 0 w 647"/>
                <a:gd name="T1" fmla="*/ 83 h 848"/>
                <a:gd name="T2" fmla="*/ 362 w 647"/>
                <a:gd name="T3" fmla="*/ 0 h 848"/>
                <a:gd name="T4" fmla="*/ 647 w 647"/>
                <a:gd name="T5" fmla="*/ 848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7" h="848">
                  <a:moveTo>
                    <a:pt x="0" y="83"/>
                  </a:moveTo>
                  <a:lnTo>
                    <a:pt x="362" y="0"/>
                  </a:lnTo>
                  <a:lnTo>
                    <a:pt x="647" y="848"/>
                  </a:lnTo>
                </a:path>
              </a:pathLst>
            </a:custGeom>
            <a:noFill/>
            <a:ln w="28575" cap="rnd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167" name="Freeform 173">
              <a:extLst>
                <a:ext uri="{FF2B5EF4-FFF2-40B4-BE49-F238E27FC236}">
                  <a16:creationId xmlns:a16="http://schemas.microsoft.com/office/drawing/2014/main" xmlns="" id="{E2814F9F-46D3-43B9-8259-2D144D039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8023" y="4333429"/>
              <a:ext cx="727676" cy="1016457"/>
            </a:xfrm>
            <a:custGeom>
              <a:avLst/>
              <a:gdLst>
                <a:gd name="T0" fmla="*/ 0 w 459"/>
                <a:gd name="T1" fmla="*/ 641 h 641"/>
                <a:gd name="T2" fmla="*/ 51 w 459"/>
                <a:gd name="T3" fmla="*/ 474 h 641"/>
                <a:gd name="T4" fmla="*/ 79 w 459"/>
                <a:gd name="T5" fmla="*/ 223 h 641"/>
                <a:gd name="T6" fmla="*/ 317 w 459"/>
                <a:gd name="T7" fmla="*/ 266 h 641"/>
                <a:gd name="T8" fmla="*/ 459 w 459"/>
                <a:gd name="T9" fmla="*/ 0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641">
                  <a:moveTo>
                    <a:pt x="0" y="641"/>
                  </a:moveTo>
                  <a:cubicBezTo>
                    <a:pt x="0" y="641"/>
                    <a:pt x="41" y="594"/>
                    <a:pt x="51" y="474"/>
                  </a:cubicBezTo>
                  <a:cubicBezTo>
                    <a:pt x="60" y="354"/>
                    <a:pt x="55" y="304"/>
                    <a:pt x="79" y="223"/>
                  </a:cubicBezTo>
                  <a:cubicBezTo>
                    <a:pt x="317" y="266"/>
                    <a:pt x="317" y="266"/>
                    <a:pt x="317" y="266"/>
                  </a:cubicBezTo>
                  <a:cubicBezTo>
                    <a:pt x="459" y="0"/>
                    <a:pt x="459" y="0"/>
                    <a:pt x="459" y="0"/>
                  </a:cubicBezTo>
                </a:path>
              </a:pathLst>
            </a:custGeom>
            <a:noFill/>
            <a:ln w="28575" cap="rnd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168" name="Freeform 174">
              <a:extLst>
                <a:ext uri="{FF2B5EF4-FFF2-40B4-BE49-F238E27FC236}">
                  <a16:creationId xmlns:a16="http://schemas.microsoft.com/office/drawing/2014/main" xmlns="" id="{4C7975F6-1C10-476B-9029-3B8284446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9974" y="1597744"/>
              <a:ext cx="237623" cy="608529"/>
            </a:xfrm>
            <a:custGeom>
              <a:avLst/>
              <a:gdLst>
                <a:gd name="T0" fmla="*/ 0 w 150"/>
                <a:gd name="T1" fmla="*/ 0 h 384"/>
                <a:gd name="T2" fmla="*/ 40 w 150"/>
                <a:gd name="T3" fmla="*/ 96 h 384"/>
                <a:gd name="T4" fmla="*/ 150 w 150"/>
                <a:gd name="T5" fmla="*/ 38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384">
                  <a:moveTo>
                    <a:pt x="0" y="0"/>
                  </a:moveTo>
                  <a:cubicBezTo>
                    <a:pt x="40" y="96"/>
                    <a:pt x="40" y="96"/>
                    <a:pt x="40" y="96"/>
                  </a:cubicBezTo>
                  <a:cubicBezTo>
                    <a:pt x="40" y="96"/>
                    <a:pt x="92" y="154"/>
                    <a:pt x="150" y="384"/>
                  </a:cubicBezTo>
                </a:path>
              </a:pathLst>
            </a:custGeom>
            <a:noFill/>
            <a:ln w="28575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 dirty="0"/>
            </a:p>
          </p:txBody>
        </p:sp>
        <p:sp>
          <p:nvSpPr>
            <p:cNvPr id="169" name="Freeform 175">
              <a:extLst>
                <a:ext uri="{FF2B5EF4-FFF2-40B4-BE49-F238E27FC236}">
                  <a16:creationId xmlns:a16="http://schemas.microsoft.com/office/drawing/2014/main" xmlns="" id="{DA9E62C7-0D1D-4DBE-8DD3-643D3773A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4455" y="5346522"/>
              <a:ext cx="1666048" cy="464474"/>
            </a:xfrm>
            <a:custGeom>
              <a:avLst/>
              <a:gdLst>
                <a:gd name="T0" fmla="*/ 1051 w 1051"/>
                <a:gd name="T1" fmla="*/ 266 h 293"/>
                <a:gd name="T2" fmla="*/ 779 w 1051"/>
                <a:gd name="T3" fmla="*/ 229 h 293"/>
                <a:gd name="T4" fmla="*/ 742 w 1051"/>
                <a:gd name="T5" fmla="*/ 278 h 293"/>
                <a:gd name="T6" fmla="*/ 727 w 1051"/>
                <a:gd name="T7" fmla="*/ 293 h 293"/>
                <a:gd name="T8" fmla="*/ 306 w 1051"/>
                <a:gd name="T9" fmla="*/ 72 h 293"/>
                <a:gd name="T10" fmla="*/ 263 w 1051"/>
                <a:gd name="T11" fmla="*/ 51 h 293"/>
                <a:gd name="T12" fmla="*/ 213 w 1051"/>
                <a:gd name="T13" fmla="*/ 33 h 293"/>
                <a:gd name="T14" fmla="*/ 110 w 1051"/>
                <a:gd name="T15" fmla="*/ 23 h 293"/>
                <a:gd name="T16" fmla="*/ 59 w 1051"/>
                <a:gd name="T17" fmla="*/ 2 h 293"/>
                <a:gd name="T18" fmla="*/ 0 w 1051"/>
                <a:gd name="T19" fmla="*/ 6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51" h="293">
                  <a:moveTo>
                    <a:pt x="1051" y="266"/>
                  </a:moveTo>
                  <a:cubicBezTo>
                    <a:pt x="1051" y="266"/>
                    <a:pt x="911" y="173"/>
                    <a:pt x="779" y="229"/>
                  </a:cubicBezTo>
                  <a:cubicBezTo>
                    <a:pt x="779" y="229"/>
                    <a:pt x="751" y="244"/>
                    <a:pt x="742" y="278"/>
                  </a:cubicBezTo>
                  <a:cubicBezTo>
                    <a:pt x="727" y="293"/>
                    <a:pt x="727" y="293"/>
                    <a:pt x="727" y="293"/>
                  </a:cubicBezTo>
                  <a:cubicBezTo>
                    <a:pt x="306" y="72"/>
                    <a:pt x="306" y="72"/>
                    <a:pt x="306" y="72"/>
                  </a:cubicBezTo>
                  <a:cubicBezTo>
                    <a:pt x="263" y="51"/>
                    <a:pt x="263" y="51"/>
                    <a:pt x="263" y="51"/>
                  </a:cubicBezTo>
                  <a:cubicBezTo>
                    <a:pt x="213" y="33"/>
                    <a:pt x="213" y="33"/>
                    <a:pt x="213" y="3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84" y="0"/>
                    <a:pt x="59" y="2"/>
                  </a:cubicBezTo>
                  <a:cubicBezTo>
                    <a:pt x="34" y="4"/>
                    <a:pt x="0" y="66"/>
                    <a:pt x="0" y="66"/>
                  </a:cubicBezTo>
                </a:path>
              </a:pathLst>
            </a:custGeom>
            <a:noFill/>
            <a:ln w="28575" cap="rnd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170" name="Freeform 176">
              <a:extLst>
                <a:ext uri="{FF2B5EF4-FFF2-40B4-BE49-F238E27FC236}">
                  <a16:creationId xmlns:a16="http://schemas.microsoft.com/office/drawing/2014/main" xmlns="" id="{6E83A768-11CF-4A59-9ED5-67F899EDB908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2293" y="3041652"/>
              <a:ext cx="1352360" cy="1174648"/>
            </a:xfrm>
            <a:custGeom>
              <a:avLst/>
              <a:gdLst>
                <a:gd name="T0" fmla="*/ 0 w 853"/>
                <a:gd name="T1" fmla="*/ 42 h 741"/>
                <a:gd name="T2" fmla="*/ 331 w 853"/>
                <a:gd name="T3" fmla="*/ 12 h 741"/>
                <a:gd name="T4" fmla="*/ 508 w 853"/>
                <a:gd name="T5" fmla="*/ 91 h 741"/>
                <a:gd name="T6" fmla="*/ 723 w 853"/>
                <a:gd name="T7" fmla="*/ 276 h 741"/>
                <a:gd name="T8" fmla="*/ 706 w 853"/>
                <a:gd name="T9" fmla="*/ 290 h 741"/>
                <a:gd name="T10" fmla="*/ 693 w 853"/>
                <a:gd name="T11" fmla="*/ 290 h 741"/>
                <a:gd name="T12" fmla="*/ 650 w 853"/>
                <a:gd name="T13" fmla="*/ 367 h 741"/>
                <a:gd name="T14" fmla="*/ 744 w 853"/>
                <a:gd name="T15" fmla="*/ 405 h 741"/>
                <a:gd name="T16" fmla="*/ 832 w 853"/>
                <a:gd name="T17" fmla="*/ 465 h 741"/>
                <a:gd name="T18" fmla="*/ 853 w 853"/>
                <a:gd name="T19" fmla="*/ 624 h 741"/>
                <a:gd name="T20" fmla="*/ 822 w 853"/>
                <a:gd name="T21" fmla="*/ 678 h 741"/>
                <a:gd name="T22" fmla="*/ 763 w 853"/>
                <a:gd name="T23" fmla="*/ 741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3" h="741">
                  <a:moveTo>
                    <a:pt x="0" y="42"/>
                  </a:moveTo>
                  <a:cubicBezTo>
                    <a:pt x="0" y="42"/>
                    <a:pt x="256" y="25"/>
                    <a:pt x="331" y="12"/>
                  </a:cubicBezTo>
                  <a:cubicBezTo>
                    <a:pt x="406" y="0"/>
                    <a:pt x="471" y="57"/>
                    <a:pt x="508" y="91"/>
                  </a:cubicBezTo>
                  <a:cubicBezTo>
                    <a:pt x="544" y="125"/>
                    <a:pt x="723" y="276"/>
                    <a:pt x="723" y="276"/>
                  </a:cubicBezTo>
                  <a:cubicBezTo>
                    <a:pt x="706" y="290"/>
                    <a:pt x="706" y="290"/>
                    <a:pt x="706" y="290"/>
                  </a:cubicBezTo>
                  <a:cubicBezTo>
                    <a:pt x="693" y="290"/>
                    <a:pt x="693" y="290"/>
                    <a:pt x="693" y="290"/>
                  </a:cubicBezTo>
                  <a:cubicBezTo>
                    <a:pt x="650" y="367"/>
                    <a:pt x="650" y="367"/>
                    <a:pt x="650" y="367"/>
                  </a:cubicBezTo>
                  <a:cubicBezTo>
                    <a:pt x="744" y="405"/>
                    <a:pt x="744" y="405"/>
                    <a:pt x="744" y="405"/>
                  </a:cubicBezTo>
                  <a:cubicBezTo>
                    <a:pt x="744" y="405"/>
                    <a:pt x="817" y="460"/>
                    <a:pt x="832" y="465"/>
                  </a:cubicBezTo>
                  <a:cubicBezTo>
                    <a:pt x="853" y="624"/>
                    <a:pt x="853" y="624"/>
                    <a:pt x="853" y="624"/>
                  </a:cubicBezTo>
                  <a:cubicBezTo>
                    <a:pt x="822" y="678"/>
                    <a:pt x="822" y="678"/>
                    <a:pt x="822" y="678"/>
                  </a:cubicBezTo>
                  <a:cubicBezTo>
                    <a:pt x="763" y="741"/>
                    <a:pt x="763" y="741"/>
                    <a:pt x="763" y="741"/>
                  </a:cubicBezTo>
                </a:path>
              </a:pathLst>
            </a:custGeom>
            <a:noFill/>
            <a:ln w="28575" cap="rnd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171" name="Freeform 177">
              <a:extLst>
                <a:ext uri="{FF2B5EF4-FFF2-40B4-BE49-F238E27FC236}">
                  <a16:creationId xmlns:a16="http://schemas.microsoft.com/office/drawing/2014/main" xmlns="" id="{532F3BAA-DC3F-45ED-B973-324023598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6693" y="3975313"/>
              <a:ext cx="1386017" cy="813166"/>
            </a:xfrm>
            <a:custGeom>
              <a:avLst/>
              <a:gdLst>
                <a:gd name="T0" fmla="*/ 0 w 2059"/>
                <a:gd name="T1" fmla="*/ 0 h 1208"/>
                <a:gd name="T2" fmla="*/ 1284 w 2059"/>
                <a:gd name="T3" fmla="*/ 765 h 1208"/>
                <a:gd name="T4" fmla="*/ 2059 w 2059"/>
                <a:gd name="T5" fmla="*/ 1208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59" h="1208">
                  <a:moveTo>
                    <a:pt x="0" y="0"/>
                  </a:moveTo>
                  <a:lnTo>
                    <a:pt x="1284" y="765"/>
                  </a:lnTo>
                  <a:lnTo>
                    <a:pt x="2059" y="1208"/>
                  </a:lnTo>
                </a:path>
              </a:pathLst>
            </a:custGeom>
            <a:noFill/>
            <a:ln w="28575" cap="rnd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172" name="Freeform 178">
              <a:extLst>
                <a:ext uri="{FF2B5EF4-FFF2-40B4-BE49-F238E27FC236}">
                  <a16:creationId xmlns:a16="http://schemas.microsoft.com/office/drawing/2014/main" xmlns="" id="{C5A7A0B4-A611-475C-8E62-4B4A688C9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1216" y="4394012"/>
              <a:ext cx="1204940" cy="549964"/>
            </a:xfrm>
            <a:custGeom>
              <a:avLst/>
              <a:gdLst>
                <a:gd name="T0" fmla="*/ 1790 w 1790"/>
                <a:gd name="T1" fmla="*/ 0 h 817"/>
                <a:gd name="T2" fmla="*/ 1534 w 1790"/>
                <a:gd name="T3" fmla="*/ 68 h 817"/>
                <a:gd name="T4" fmla="*/ 1164 w 1790"/>
                <a:gd name="T5" fmla="*/ 158 h 817"/>
                <a:gd name="T6" fmla="*/ 808 w 1790"/>
                <a:gd name="T7" fmla="*/ 384 h 817"/>
                <a:gd name="T8" fmla="*/ 667 w 1790"/>
                <a:gd name="T9" fmla="*/ 459 h 817"/>
                <a:gd name="T10" fmla="*/ 148 w 1790"/>
                <a:gd name="T11" fmla="*/ 669 h 817"/>
                <a:gd name="T12" fmla="*/ 115 w 1790"/>
                <a:gd name="T13" fmla="*/ 687 h 817"/>
                <a:gd name="T14" fmla="*/ 0 w 1790"/>
                <a:gd name="T15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0" h="817">
                  <a:moveTo>
                    <a:pt x="1790" y="0"/>
                  </a:moveTo>
                  <a:lnTo>
                    <a:pt x="1534" y="68"/>
                  </a:lnTo>
                  <a:lnTo>
                    <a:pt x="1164" y="158"/>
                  </a:lnTo>
                  <a:lnTo>
                    <a:pt x="808" y="384"/>
                  </a:lnTo>
                  <a:lnTo>
                    <a:pt x="667" y="459"/>
                  </a:lnTo>
                  <a:lnTo>
                    <a:pt x="148" y="669"/>
                  </a:lnTo>
                  <a:lnTo>
                    <a:pt x="115" y="687"/>
                  </a:lnTo>
                  <a:lnTo>
                    <a:pt x="0" y="817"/>
                  </a:lnTo>
                </a:path>
              </a:pathLst>
            </a:custGeom>
            <a:noFill/>
            <a:ln w="28575" cap="rnd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173" name="Freeform 181">
              <a:extLst>
                <a:ext uri="{FF2B5EF4-FFF2-40B4-BE49-F238E27FC236}">
                  <a16:creationId xmlns:a16="http://schemas.microsoft.com/office/drawing/2014/main" xmlns="" id="{FC66A298-614B-4FA2-B82A-BBCD971BB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4676" y="3782118"/>
              <a:ext cx="447645" cy="708155"/>
            </a:xfrm>
            <a:custGeom>
              <a:avLst/>
              <a:gdLst>
                <a:gd name="T0" fmla="*/ 59 w 282"/>
                <a:gd name="T1" fmla="*/ 447 h 447"/>
                <a:gd name="T2" fmla="*/ 91 w 282"/>
                <a:gd name="T3" fmla="*/ 402 h 447"/>
                <a:gd name="T4" fmla="*/ 147 w 282"/>
                <a:gd name="T5" fmla="*/ 345 h 447"/>
                <a:gd name="T6" fmla="*/ 39 w 282"/>
                <a:gd name="T7" fmla="*/ 281 h 447"/>
                <a:gd name="T8" fmla="*/ 39 w 282"/>
                <a:gd name="T9" fmla="*/ 230 h 447"/>
                <a:gd name="T10" fmla="*/ 282 w 282"/>
                <a:gd name="T11" fmla="*/ 0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447">
                  <a:moveTo>
                    <a:pt x="59" y="447"/>
                  </a:moveTo>
                  <a:cubicBezTo>
                    <a:pt x="91" y="402"/>
                    <a:pt x="91" y="402"/>
                    <a:pt x="91" y="402"/>
                  </a:cubicBezTo>
                  <a:cubicBezTo>
                    <a:pt x="147" y="345"/>
                    <a:pt x="147" y="345"/>
                    <a:pt x="147" y="345"/>
                  </a:cubicBezTo>
                  <a:cubicBezTo>
                    <a:pt x="39" y="281"/>
                    <a:pt x="39" y="281"/>
                    <a:pt x="39" y="281"/>
                  </a:cubicBezTo>
                  <a:cubicBezTo>
                    <a:pt x="39" y="281"/>
                    <a:pt x="0" y="269"/>
                    <a:pt x="39" y="230"/>
                  </a:cubicBezTo>
                  <a:cubicBezTo>
                    <a:pt x="78" y="191"/>
                    <a:pt x="282" y="0"/>
                    <a:pt x="282" y="0"/>
                  </a:cubicBezTo>
                </a:path>
              </a:pathLst>
            </a:custGeom>
            <a:noFill/>
            <a:ln w="28575" cap="rnd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174" name="Oval 110">
              <a:extLst>
                <a:ext uri="{FF2B5EF4-FFF2-40B4-BE49-F238E27FC236}">
                  <a16:creationId xmlns:a16="http://schemas.microsoft.com/office/drawing/2014/main" xmlns="" id="{A6030096-6279-4C7D-973D-008FC0F42A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0243" y="3048203"/>
              <a:ext cx="120896" cy="120896"/>
            </a:xfrm>
            <a:prstGeom prst="ellipse">
              <a:avLst/>
            </a:prstGeom>
            <a:solidFill>
              <a:schemeClr val="bg1"/>
            </a:solidFill>
            <a:ln w="285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175" name="Oval 111">
              <a:extLst>
                <a:ext uri="{FF2B5EF4-FFF2-40B4-BE49-F238E27FC236}">
                  <a16:creationId xmlns:a16="http://schemas.microsoft.com/office/drawing/2014/main" xmlns="" id="{AD812592-A6AB-4201-B866-A8B0A83AA1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83188" y="4325893"/>
              <a:ext cx="120896" cy="120896"/>
            </a:xfrm>
            <a:prstGeom prst="ellipse">
              <a:avLst/>
            </a:prstGeom>
            <a:solidFill>
              <a:schemeClr val="bg1"/>
            </a:solidFill>
            <a:ln w="285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176" name="Oval 112">
              <a:extLst>
                <a:ext uri="{FF2B5EF4-FFF2-40B4-BE49-F238E27FC236}">
                  <a16:creationId xmlns:a16="http://schemas.microsoft.com/office/drawing/2014/main" xmlns="" id="{76732504-0B75-41EB-AB4A-09B8BAE464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66596" y="5122934"/>
              <a:ext cx="120896" cy="120896"/>
            </a:xfrm>
            <a:prstGeom prst="ellipse">
              <a:avLst/>
            </a:prstGeom>
            <a:solidFill>
              <a:schemeClr val="bg1"/>
            </a:solidFill>
            <a:ln w="285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177" name="Oval 113">
              <a:extLst>
                <a:ext uri="{FF2B5EF4-FFF2-40B4-BE49-F238E27FC236}">
                  <a16:creationId xmlns:a16="http://schemas.microsoft.com/office/drawing/2014/main" xmlns="" id="{4C7AC0B4-2648-49E7-BAD7-13E8A021A7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44609" y="5823712"/>
              <a:ext cx="120896" cy="120896"/>
            </a:xfrm>
            <a:prstGeom prst="ellipse">
              <a:avLst/>
            </a:prstGeom>
            <a:solidFill>
              <a:schemeClr val="bg1"/>
            </a:solidFill>
            <a:ln w="285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178" name="Oval 114">
              <a:extLst>
                <a:ext uri="{FF2B5EF4-FFF2-40B4-BE49-F238E27FC236}">
                  <a16:creationId xmlns:a16="http://schemas.microsoft.com/office/drawing/2014/main" xmlns="" id="{85A37421-6D21-4345-8098-3C575DBD0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8926" y="5718773"/>
              <a:ext cx="120896" cy="120896"/>
            </a:xfrm>
            <a:prstGeom prst="ellipse">
              <a:avLst/>
            </a:prstGeom>
            <a:solidFill>
              <a:schemeClr val="bg1"/>
            </a:solidFill>
            <a:ln w="285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179" name="Oval 115">
              <a:extLst>
                <a:ext uri="{FF2B5EF4-FFF2-40B4-BE49-F238E27FC236}">
                  <a16:creationId xmlns:a16="http://schemas.microsoft.com/office/drawing/2014/main" xmlns="" id="{85811F5D-87B1-43CC-B213-B225778CE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9825" y="5124281"/>
              <a:ext cx="120896" cy="120896"/>
            </a:xfrm>
            <a:prstGeom prst="ellipse">
              <a:avLst/>
            </a:prstGeom>
            <a:solidFill>
              <a:schemeClr val="bg1"/>
            </a:solidFill>
            <a:ln w="285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180" name="Oval 116">
              <a:extLst>
                <a:ext uri="{FF2B5EF4-FFF2-40B4-BE49-F238E27FC236}">
                  <a16:creationId xmlns:a16="http://schemas.microsoft.com/office/drawing/2014/main" xmlns="" id="{2BDBDA49-44A9-4862-A838-32D8C7D199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2752" y="4609301"/>
              <a:ext cx="120896" cy="120896"/>
            </a:xfrm>
            <a:prstGeom prst="ellipse">
              <a:avLst/>
            </a:prstGeom>
            <a:solidFill>
              <a:schemeClr val="bg1"/>
            </a:solidFill>
            <a:ln w="285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181" name="Oval 117">
              <a:extLst>
                <a:ext uri="{FF2B5EF4-FFF2-40B4-BE49-F238E27FC236}">
                  <a16:creationId xmlns:a16="http://schemas.microsoft.com/office/drawing/2014/main" xmlns="" id="{67C0F8AD-B073-4684-8420-3FA3DC329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0184" y="3084556"/>
              <a:ext cx="120896" cy="120896"/>
            </a:xfrm>
            <a:prstGeom prst="ellipse">
              <a:avLst/>
            </a:prstGeom>
            <a:solidFill>
              <a:schemeClr val="bg1"/>
            </a:solidFill>
            <a:ln w="285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182" name="Oval 118">
              <a:extLst>
                <a:ext uri="{FF2B5EF4-FFF2-40B4-BE49-F238E27FC236}">
                  <a16:creationId xmlns:a16="http://schemas.microsoft.com/office/drawing/2014/main" xmlns="" id="{2A9BBFD4-53DE-4217-91B5-0A329B48DD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5467" y="3972475"/>
              <a:ext cx="120896" cy="120896"/>
            </a:xfrm>
            <a:prstGeom prst="ellipse">
              <a:avLst/>
            </a:prstGeom>
            <a:solidFill>
              <a:schemeClr val="bg1"/>
            </a:solidFill>
            <a:ln w="285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183" name="Oval 119">
              <a:extLst>
                <a:ext uri="{FF2B5EF4-FFF2-40B4-BE49-F238E27FC236}">
                  <a16:creationId xmlns:a16="http://schemas.microsoft.com/office/drawing/2014/main" xmlns="" id="{EB0C075E-AE43-4718-9447-49ABDD367E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5041" y="2444363"/>
              <a:ext cx="120896" cy="120896"/>
            </a:xfrm>
            <a:prstGeom prst="ellipse">
              <a:avLst/>
            </a:prstGeom>
            <a:solidFill>
              <a:schemeClr val="bg1"/>
            </a:solidFill>
            <a:ln w="285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184" name="Oval 120">
              <a:extLst>
                <a:ext uri="{FF2B5EF4-FFF2-40B4-BE49-F238E27FC236}">
                  <a16:creationId xmlns:a16="http://schemas.microsoft.com/office/drawing/2014/main" xmlns="" id="{AA99CAA1-6B9D-4DEB-8BDE-263FF896C8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6470" y="2123933"/>
              <a:ext cx="120896" cy="120896"/>
            </a:xfrm>
            <a:prstGeom prst="ellipse">
              <a:avLst/>
            </a:prstGeom>
            <a:solidFill>
              <a:schemeClr val="bg1"/>
            </a:solidFill>
            <a:ln w="285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185" name="Freeform 125">
              <a:extLst>
                <a:ext uri="{FF2B5EF4-FFF2-40B4-BE49-F238E27FC236}">
                  <a16:creationId xmlns:a16="http://schemas.microsoft.com/office/drawing/2014/main" xmlns="" id="{7F33478F-CA36-4DCC-B137-6DF00E07B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4896" y="2171357"/>
              <a:ext cx="895425" cy="520032"/>
            </a:xfrm>
            <a:custGeom>
              <a:avLst/>
              <a:gdLst>
                <a:gd name="T0" fmla="*/ 565 w 565"/>
                <a:gd name="T1" fmla="*/ 15 h 328"/>
                <a:gd name="T2" fmla="*/ 509 w 565"/>
                <a:gd name="T3" fmla="*/ 0 h 328"/>
                <a:gd name="T4" fmla="*/ 392 w 565"/>
                <a:gd name="T5" fmla="*/ 154 h 328"/>
                <a:gd name="T6" fmla="*/ 299 w 565"/>
                <a:gd name="T7" fmla="*/ 328 h 328"/>
                <a:gd name="T8" fmla="*/ 187 w 565"/>
                <a:gd name="T9" fmla="*/ 328 h 328"/>
                <a:gd name="T10" fmla="*/ 0 w 565"/>
                <a:gd name="T11" fmla="*/ 32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5" h="328">
                  <a:moveTo>
                    <a:pt x="565" y="15"/>
                  </a:moveTo>
                  <a:cubicBezTo>
                    <a:pt x="509" y="0"/>
                    <a:pt x="509" y="0"/>
                    <a:pt x="509" y="0"/>
                  </a:cubicBezTo>
                  <a:cubicBezTo>
                    <a:pt x="509" y="0"/>
                    <a:pt x="448" y="78"/>
                    <a:pt x="392" y="154"/>
                  </a:cubicBezTo>
                  <a:cubicBezTo>
                    <a:pt x="336" y="230"/>
                    <a:pt x="299" y="328"/>
                    <a:pt x="299" y="328"/>
                  </a:cubicBezTo>
                  <a:cubicBezTo>
                    <a:pt x="187" y="328"/>
                    <a:pt x="187" y="328"/>
                    <a:pt x="187" y="328"/>
                  </a:cubicBezTo>
                  <a:cubicBezTo>
                    <a:pt x="0" y="328"/>
                    <a:pt x="0" y="328"/>
                    <a:pt x="0" y="328"/>
                  </a:cubicBezTo>
                </a:path>
              </a:pathLst>
            </a:custGeom>
            <a:noFill/>
            <a:ln w="28575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186" name="Freeform 126">
              <a:extLst>
                <a:ext uri="{FF2B5EF4-FFF2-40B4-BE49-F238E27FC236}">
                  <a16:creationId xmlns:a16="http://schemas.microsoft.com/office/drawing/2014/main" xmlns="" id="{161A8025-A3BB-4D74-B3A5-1AF84B42CC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9729" y="4207756"/>
              <a:ext cx="1592692" cy="571953"/>
            </a:xfrm>
            <a:custGeom>
              <a:avLst/>
              <a:gdLst>
                <a:gd name="T0" fmla="*/ 862 w 1057"/>
                <a:gd name="T1" fmla="*/ 1065 h 1065"/>
                <a:gd name="T2" fmla="*/ 787 w 1057"/>
                <a:gd name="T3" fmla="*/ 987 h 1065"/>
                <a:gd name="T4" fmla="*/ 1057 w 1057"/>
                <a:gd name="T5" fmla="*/ 858 h 1065"/>
                <a:gd name="T6" fmla="*/ 1041 w 1057"/>
                <a:gd name="T7" fmla="*/ 843 h 1065"/>
                <a:gd name="T8" fmla="*/ 1028 w 1057"/>
                <a:gd name="T9" fmla="*/ 843 h 1065"/>
                <a:gd name="T10" fmla="*/ 1016 w 1057"/>
                <a:gd name="T11" fmla="*/ 720 h 1065"/>
                <a:gd name="T12" fmla="*/ 1005 w 1057"/>
                <a:gd name="T13" fmla="*/ 361 h 1065"/>
                <a:gd name="T14" fmla="*/ 940 w 1057"/>
                <a:gd name="T15" fmla="*/ 342 h 1065"/>
                <a:gd name="T16" fmla="*/ 820 w 1057"/>
                <a:gd name="T17" fmla="*/ 342 h 1065"/>
                <a:gd name="T18" fmla="*/ 795 w 1057"/>
                <a:gd name="T19" fmla="*/ 334 h 1065"/>
                <a:gd name="T20" fmla="*/ 387 w 1057"/>
                <a:gd name="T21" fmla="*/ 147 h 1065"/>
                <a:gd name="T22" fmla="*/ 176 w 1057"/>
                <a:gd name="T23" fmla="*/ 51 h 1065"/>
                <a:gd name="T24" fmla="*/ 0 w 1057"/>
                <a:gd name="T25" fmla="*/ 0 h 1065"/>
                <a:gd name="connsiteX0" fmla="*/ 7446 w 10000"/>
                <a:gd name="connsiteY0" fmla="*/ 9268 h 9268"/>
                <a:gd name="connsiteX1" fmla="*/ 10000 w 10000"/>
                <a:gd name="connsiteY1" fmla="*/ 8056 h 9268"/>
                <a:gd name="connsiteX2" fmla="*/ 9849 w 10000"/>
                <a:gd name="connsiteY2" fmla="*/ 7915 h 9268"/>
                <a:gd name="connsiteX3" fmla="*/ 9726 w 10000"/>
                <a:gd name="connsiteY3" fmla="*/ 7915 h 9268"/>
                <a:gd name="connsiteX4" fmla="*/ 9612 w 10000"/>
                <a:gd name="connsiteY4" fmla="*/ 6761 h 9268"/>
                <a:gd name="connsiteX5" fmla="*/ 9508 w 10000"/>
                <a:gd name="connsiteY5" fmla="*/ 3390 h 9268"/>
                <a:gd name="connsiteX6" fmla="*/ 8893 w 10000"/>
                <a:gd name="connsiteY6" fmla="*/ 3211 h 9268"/>
                <a:gd name="connsiteX7" fmla="*/ 7758 w 10000"/>
                <a:gd name="connsiteY7" fmla="*/ 3211 h 9268"/>
                <a:gd name="connsiteX8" fmla="*/ 7521 w 10000"/>
                <a:gd name="connsiteY8" fmla="*/ 3136 h 9268"/>
                <a:gd name="connsiteX9" fmla="*/ 3661 w 10000"/>
                <a:gd name="connsiteY9" fmla="*/ 1380 h 9268"/>
                <a:gd name="connsiteX10" fmla="*/ 1665 w 10000"/>
                <a:gd name="connsiteY10" fmla="*/ 479 h 9268"/>
                <a:gd name="connsiteX11" fmla="*/ 0 w 10000"/>
                <a:gd name="connsiteY11" fmla="*/ 0 h 9268"/>
                <a:gd name="connsiteX0" fmla="*/ 10000 w 10000"/>
                <a:gd name="connsiteY0" fmla="*/ 8692 h 8692"/>
                <a:gd name="connsiteX1" fmla="*/ 9849 w 10000"/>
                <a:gd name="connsiteY1" fmla="*/ 8540 h 8692"/>
                <a:gd name="connsiteX2" fmla="*/ 9726 w 10000"/>
                <a:gd name="connsiteY2" fmla="*/ 8540 h 8692"/>
                <a:gd name="connsiteX3" fmla="*/ 9612 w 10000"/>
                <a:gd name="connsiteY3" fmla="*/ 7295 h 8692"/>
                <a:gd name="connsiteX4" fmla="*/ 9508 w 10000"/>
                <a:gd name="connsiteY4" fmla="*/ 3658 h 8692"/>
                <a:gd name="connsiteX5" fmla="*/ 8893 w 10000"/>
                <a:gd name="connsiteY5" fmla="*/ 3465 h 8692"/>
                <a:gd name="connsiteX6" fmla="*/ 7758 w 10000"/>
                <a:gd name="connsiteY6" fmla="*/ 3465 h 8692"/>
                <a:gd name="connsiteX7" fmla="*/ 7521 w 10000"/>
                <a:gd name="connsiteY7" fmla="*/ 3384 h 8692"/>
                <a:gd name="connsiteX8" fmla="*/ 3661 w 10000"/>
                <a:gd name="connsiteY8" fmla="*/ 1489 h 8692"/>
                <a:gd name="connsiteX9" fmla="*/ 1665 w 10000"/>
                <a:gd name="connsiteY9" fmla="*/ 517 h 8692"/>
                <a:gd name="connsiteX10" fmla="*/ 0 w 10000"/>
                <a:gd name="connsiteY10" fmla="*/ 0 h 8692"/>
                <a:gd name="connsiteX0" fmla="*/ 9849 w 9849"/>
                <a:gd name="connsiteY0" fmla="*/ 9825 h 9825"/>
                <a:gd name="connsiteX1" fmla="*/ 9726 w 9849"/>
                <a:gd name="connsiteY1" fmla="*/ 9825 h 9825"/>
                <a:gd name="connsiteX2" fmla="*/ 9612 w 9849"/>
                <a:gd name="connsiteY2" fmla="*/ 8393 h 9825"/>
                <a:gd name="connsiteX3" fmla="*/ 9508 w 9849"/>
                <a:gd name="connsiteY3" fmla="*/ 4208 h 9825"/>
                <a:gd name="connsiteX4" fmla="*/ 8893 w 9849"/>
                <a:gd name="connsiteY4" fmla="*/ 3986 h 9825"/>
                <a:gd name="connsiteX5" fmla="*/ 7758 w 9849"/>
                <a:gd name="connsiteY5" fmla="*/ 3986 h 9825"/>
                <a:gd name="connsiteX6" fmla="*/ 7521 w 9849"/>
                <a:gd name="connsiteY6" fmla="*/ 3893 h 9825"/>
                <a:gd name="connsiteX7" fmla="*/ 3661 w 9849"/>
                <a:gd name="connsiteY7" fmla="*/ 1713 h 9825"/>
                <a:gd name="connsiteX8" fmla="*/ 1665 w 9849"/>
                <a:gd name="connsiteY8" fmla="*/ 595 h 9825"/>
                <a:gd name="connsiteX9" fmla="*/ 0 w 9849"/>
                <a:gd name="connsiteY9" fmla="*/ 0 h 9825"/>
                <a:gd name="connsiteX0" fmla="*/ 10000 w 10000"/>
                <a:gd name="connsiteY0" fmla="*/ 10000 h 10000"/>
                <a:gd name="connsiteX1" fmla="*/ 9759 w 10000"/>
                <a:gd name="connsiteY1" fmla="*/ 8542 h 10000"/>
                <a:gd name="connsiteX2" fmla="*/ 9654 w 10000"/>
                <a:gd name="connsiteY2" fmla="*/ 4283 h 10000"/>
                <a:gd name="connsiteX3" fmla="*/ 9029 w 10000"/>
                <a:gd name="connsiteY3" fmla="*/ 4057 h 10000"/>
                <a:gd name="connsiteX4" fmla="*/ 7877 w 10000"/>
                <a:gd name="connsiteY4" fmla="*/ 4057 h 10000"/>
                <a:gd name="connsiteX5" fmla="*/ 7636 w 10000"/>
                <a:gd name="connsiteY5" fmla="*/ 3962 h 10000"/>
                <a:gd name="connsiteX6" fmla="*/ 3717 w 10000"/>
                <a:gd name="connsiteY6" fmla="*/ 1744 h 10000"/>
                <a:gd name="connsiteX7" fmla="*/ 1691 w 10000"/>
                <a:gd name="connsiteY7" fmla="*/ 606 h 10000"/>
                <a:gd name="connsiteX8" fmla="*/ 0 w 10000"/>
                <a:gd name="connsiteY8" fmla="*/ 0 h 10000"/>
                <a:gd name="connsiteX0" fmla="*/ 9759 w 9759"/>
                <a:gd name="connsiteY0" fmla="*/ 8542 h 8542"/>
                <a:gd name="connsiteX1" fmla="*/ 9654 w 9759"/>
                <a:gd name="connsiteY1" fmla="*/ 4283 h 8542"/>
                <a:gd name="connsiteX2" fmla="*/ 9029 w 9759"/>
                <a:gd name="connsiteY2" fmla="*/ 4057 h 8542"/>
                <a:gd name="connsiteX3" fmla="*/ 7877 w 9759"/>
                <a:gd name="connsiteY3" fmla="*/ 4057 h 8542"/>
                <a:gd name="connsiteX4" fmla="*/ 7636 w 9759"/>
                <a:gd name="connsiteY4" fmla="*/ 3962 h 8542"/>
                <a:gd name="connsiteX5" fmla="*/ 3717 w 9759"/>
                <a:gd name="connsiteY5" fmla="*/ 1744 h 8542"/>
                <a:gd name="connsiteX6" fmla="*/ 1691 w 9759"/>
                <a:gd name="connsiteY6" fmla="*/ 606 h 8542"/>
                <a:gd name="connsiteX7" fmla="*/ 0 w 9759"/>
                <a:gd name="connsiteY7" fmla="*/ 0 h 8542"/>
                <a:gd name="connsiteX0" fmla="*/ 9892 w 9892"/>
                <a:gd name="connsiteY0" fmla="*/ 5014 h 5014"/>
                <a:gd name="connsiteX1" fmla="*/ 9252 w 9892"/>
                <a:gd name="connsiteY1" fmla="*/ 4749 h 5014"/>
                <a:gd name="connsiteX2" fmla="*/ 8072 w 9892"/>
                <a:gd name="connsiteY2" fmla="*/ 4749 h 5014"/>
                <a:gd name="connsiteX3" fmla="*/ 7825 w 9892"/>
                <a:gd name="connsiteY3" fmla="*/ 4638 h 5014"/>
                <a:gd name="connsiteX4" fmla="*/ 3809 w 9892"/>
                <a:gd name="connsiteY4" fmla="*/ 2042 h 5014"/>
                <a:gd name="connsiteX5" fmla="*/ 1733 w 9892"/>
                <a:gd name="connsiteY5" fmla="*/ 709 h 5014"/>
                <a:gd name="connsiteX6" fmla="*/ 0 w 9892"/>
                <a:gd name="connsiteY6" fmla="*/ 0 h 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92" h="5014">
                  <a:moveTo>
                    <a:pt x="9892" y="5014"/>
                  </a:moveTo>
                  <a:lnTo>
                    <a:pt x="9252" y="4749"/>
                  </a:lnTo>
                  <a:lnTo>
                    <a:pt x="8072" y="4749"/>
                  </a:lnTo>
                  <a:lnTo>
                    <a:pt x="7825" y="4638"/>
                  </a:lnTo>
                  <a:cubicBezTo>
                    <a:pt x="7580" y="4555"/>
                    <a:pt x="4922" y="2902"/>
                    <a:pt x="3809" y="2042"/>
                  </a:cubicBezTo>
                  <a:cubicBezTo>
                    <a:pt x="2697" y="1181"/>
                    <a:pt x="1733" y="709"/>
                    <a:pt x="1733" y="709"/>
                  </a:cubicBezTo>
                  <a:lnTo>
                    <a:pt x="0" y="0"/>
                  </a:lnTo>
                </a:path>
              </a:pathLst>
            </a:custGeom>
            <a:noFill/>
            <a:ln w="28575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187" name="Freeform 127">
              <a:extLst>
                <a:ext uri="{FF2B5EF4-FFF2-40B4-BE49-F238E27FC236}">
                  <a16:creationId xmlns:a16="http://schemas.microsoft.com/office/drawing/2014/main" xmlns="" id="{81942520-C74D-4324-AAFC-DAD7FA522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6260" y="5213513"/>
              <a:ext cx="1905215" cy="847659"/>
            </a:xfrm>
            <a:custGeom>
              <a:avLst/>
              <a:gdLst>
                <a:gd name="T0" fmla="*/ 0 w 2832"/>
                <a:gd name="T1" fmla="*/ 975 h 1260"/>
                <a:gd name="T2" fmla="*/ 134 w 2832"/>
                <a:gd name="T3" fmla="*/ 909 h 1260"/>
                <a:gd name="T4" fmla="*/ 266 w 2832"/>
                <a:gd name="T5" fmla="*/ 994 h 1260"/>
                <a:gd name="T6" fmla="*/ 476 w 2832"/>
                <a:gd name="T7" fmla="*/ 1107 h 1260"/>
                <a:gd name="T8" fmla="*/ 738 w 2832"/>
                <a:gd name="T9" fmla="*/ 749 h 1260"/>
                <a:gd name="T10" fmla="*/ 1143 w 2832"/>
                <a:gd name="T11" fmla="*/ 947 h 1260"/>
                <a:gd name="T12" fmla="*/ 1202 w 2832"/>
                <a:gd name="T13" fmla="*/ 942 h 1260"/>
                <a:gd name="T14" fmla="*/ 1774 w 2832"/>
                <a:gd name="T15" fmla="*/ 1260 h 1260"/>
                <a:gd name="T16" fmla="*/ 2116 w 2832"/>
                <a:gd name="T17" fmla="*/ 965 h 1260"/>
                <a:gd name="T18" fmla="*/ 2832 w 2832"/>
                <a:gd name="T19" fmla="*/ 499 h 1260"/>
                <a:gd name="T20" fmla="*/ 2724 w 2832"/>
                <a:gd name="T21" fmla="*/ 429 h 1260"/>
                <a:gd name="T22" fmla="*/ 2601 w 2832"/>
                <a:gd name="T23" fmla="*/ 417 h 1260"/>
                <a:gd name="T24" fmla="*/ 2464 w 2832"/>
                <a:gd name="T25" fmla="*/ 332 h 1260"/>
                <a:gd name="T26" fmla="*/ 2434 w 2832"/>
                <a:gd name="T27" fmla="*/ 275 h 1260"/>
                <a:gd name="T28" fmla="*/ 2441 w 2832"/>
                <a:gd name="T29" fmla="*/ 106 h 1260"/>
                <a:gd name="T30" fmla="*/ 2547 w 2832"/>
                <a:gd name="T31" fmla="*/ 0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32" h="1260">
                  <a:moveTo>
                    <a:pt x="0" y="975"/>
                  </a:moveTo>
                  <a:lnTo>
                    <a:pt x="134" y="909"/>
                  </a:lnTo>
                  <a:lnTo>
                    <a:pt x="266" y="994"/>
                  </a:lnTo>
                  <a:lnTo>
                    <a:pt x="476" y="1107"/>
                  </a:lnTo>
                  <a:lnTo>
                    <a:pt x="738" y="749"/>
                  </a:lnTo>
                  <a:lnTo>
                    <a:pt x="1143" y="947"/>
                  </a:lnTo>
                  <a:lnTo>
                    <a:pt x="1202" y="942"/>
                  </a:lnTo>
                  <a:lnTo>
                    <a:pt x="1774" y="1260"/>
                  </a:lnTo>
                  <a:lnTo>
                    <a:pt x="2116" y="965"/>
                  </a:lnTo>
                  <a:lnTo>
                    <a:pt x="2832" y="499"/>
                  </a:lnTo>
                  <a:lnTo>
                    <a:pt x="2724" y="429"/>
                  </a:lnTo>
                  <a:lnTo>
                    <a:pt x="2601" y="417"/>
                  </a:lnTo>
                  <a:lnTo>
                    <a:pt x="2464" y="332"/>
                  </a:lnTo>
                  <a:lnTo>
                    <a:pt x="2434" y="275"/>
                  </a:lnTo>
                  <a:lnTo>
                    <a:pt x="2441" y="106"/>
                  </a:lnTo>
                  <a:lnTo>
                    <a:pt x="2547" y="0"/>
                  </a:lnTo>
                </a:path>
              </a:pathLst>
            </a:custGeom>
            <a:noFill/>
            <a:ln w="28575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188" name="Freeform 128">
              <a:extLst>
                <a:ext uri="{FF2B5EF4-FFF2-40B4-BE49-F238E27FC236}">
                  <a16:creationId xmlns:a16="http://schemas.microsoft.com/office/drawing/2014/main" xmlns="" id="{93CC78EB-9628-44D3-8358-3319ECBE4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0146" y="4639658"/>
              <a:ext cx="1014222" cy="1122053"/>
            </a:xfrm>
            <a:custGeom>
              <a:avLst/>
              <a:gdLst>
                <a:gd name="T0" fmla="*/ 369 w 652"/>
                <a:gd name="T1" fmla="*/ 838 h 838"/>
                <a:gd name="T2" fmla="*/ 369 w 652"/>
                <a:gd name="T3" fmla="*/ 792 h 838"/>
                <a:gd name="T4" fmla="*/ 433 w 652"/>
                <a:gd name="T5" fmla="*/ 708 h 838"/>
                <a:gd name="T6" fmla="*/ 404 w 652"/>
                <a:gd name="T7" fmla="*/ 708 h 838"/>
                <a:gd name="T8" fmla="*/ 500 w 652"/>
                <a:gd name="T9" fmla="*/ 634 h 838"/>
                <a:gd name="T10" fmla="*/ 638 w 652"/>
                <a:gd name="T11" fmla="*/ 514 h 838"/>
                <a:gd name="T12" fmla="*/ 589 w 652"/>
                <a:gd name="T13" fmla="*/ 439 h 838"/>
                <a:gd name="T14" fmla="*/ 192 w 652"/>
                <a:gd name="T15" fmla="*/ 215 h 838"/>
                <a:gd name="T16" fmla="*/ 0 w 652"/>
                <a:gd name="T17" fmla="*/ 96 h 838"/>
                <a:gd name="T18" fmla="*/ 89 w 652"/>
                <a:gd name="T19" fmla="*/ 0 h 838"/>
                <a:gd name="connsiteX0" fmla="*/ 5660 w 9816"/>
                <a:gd name="connsiteY0" fmla="*/ 9451 h 9451"/>
                <a:gd name="connsiteX1" fmla="*/ 6641 w 9816"/>
                <a:gd name="connsiteY1" fmla="*/ 8449 h 9451"/>
                <a:gd name="connsiteX2" fmla="*/ 6196 w 9816"/>
                <a:gd name="connsiteY2" fmla="*/ 8449 h 9451"/>
                <a:gd name="connsiteX3" fmla="*/ 7669 w 9816"/>
                <a:gd name="connsiteY3" fmla="*/ 7566 h 9451"/>
                <a:gd name="connsiteX4" fmla="*/ 9785 w 9816"/>
                <a:gd name="connsiteY4" fmla="*/ 6134 h 9451"/>
                <a:gd name="connsiteX5" fmla="*/ 9034 w 9816"/>
                <a:gd name="connsiteY5" fmla="*/ 5239 h 9451"/>
                <a:gd name="connsiteX6" fmla="*/ 2945 w 9816"/>
                <a:gd name="connsiteY6" fmla="*/ 2566 h 9451"/>
                <a:gd name="connsiteX7" fmla="*/ 0 w 9816"/>
                <a:gd name="connsiteY7" fmla="*/ 1146 h 9451"/>
                <a:gd name="connsiteX8" fmla="*/ 1365 w 9816"/>
                <a:gd name="connsiteY8" fmla="*/ 0 h 9451"/>
                <a:gd name="connsiteX0" fmla="*/ 6765 w 9999"/>
                <a:gd name="connsiteY0" fmla="*/ 8940 h 8940"/>
                <a:gd name="connsiteX1" fmla="*/ 6312 w 9999"/>
                <a:gd name="connsiteY1" fmla="*/ 8940 h 8940"/>
                <a:gd name="connsiteX2" fmla="*/ 7813 w 9999"/>
                <a:gd name="connsiteY2" fmla="*/ 8006 h 8940"/>
                <a:gd name="connsiteX3" fmla="*/ 9968 w 9999"/>
                <a:gd name="connsiteY3" fmla="*/ 6490 h 8940"/>
                <a:gd name="connsiteX4" fmla="*/ 9203 w 9999"/>
                <a:gd name="connsiteY4" fmla="*/ 5543 h 8940"/>
                <a:gd name="connsiteX5" fmla="*/ 3000 w 9999"/>
                <a:gd name="connsiteY5" fmla="*/ 2715 h 8940"/>
                <a:gd name="connsiteX6" fmla="*/ 0 w 9999"/>
                <a:gd name="connsiteY6" fmla="*/ 1213 h 8940"/>
                <a:gd name="connsiteX7" fmla="*/ 1391 w 9999"/>
                <a:gd name="connsiteY7" fmla="*/ 0 h 8940"/>
                <a:gd name="connsiteX0" fmla="*/ 6313 w 10000"/>
                <a:gd name="connsiteY0" fmla="*/ 10000 h 10000"/>
                <a:gd name="connsiteX1" fmla="*/ 7814 w 10000"/>
                <a:gd name="connsiteY1" fmla="*/ 8955 h 10000"/>
                <a:gd name="connsiteX2" fmla="*/ 9969 w 10000"/>
                <a:gd name="connsiteY2" fmla="*/ 7260 h 10000"/>
                <a:gd name="connsiteX3" fmla="*/ 9204 w 10000"/>
                <a:gd name="connsiteY3" fmla="*/ 6200 h 10000"/>
                <a:gd name="connsiteX4" fmla="*/ 3000 w 10000"/>
                <a:gd name="connsiteY4" fmla="*/ 3037 h 10000"/>
                <a:gd name="connsiteX5" fmla="*/ 0 w 10000"/>
                <a:gd name="connsiteY5" fmla="*/ 1357 h 10000"/>
                <a:gd name="connsiteX6" fmla="*/ 1391 w 10000"/>
                <a:gd name="connsiteY6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0" h="10000">
                  <a:moveTo>
                    <a:pt x="6313" y="10000"/>
                  </a:moveTo>
                  <a:lnTo>
                    <a:pt x="7814" y="8955"/>
                  </a:lnTo>
                  <a:cubicBezTo>
                    <a:pt x="7814" y="8955"/>
                    <a:pt x="9767" y="7669"/>
                    <a:pt x="9969" y="7260"/>
                  </a:cubicBezTo>
                  <a:cubicBezTo>
                    <a:pt x="10188" y="6837"/>
                    <a:pt x="9204" y="6200"/>
                    <a:pt x="9204" y="6200"/>
                  </a:cubicBezTo>
                  <a:cubicBezTo>
                    <a:pt x="7938" y="5579"/>
                    <a:pt x="3000" y="3037"/>
                    <a:pt x="3000" y="3037"/>
                  </a:cubicBezTo>
                  <a:lnTo>
                    <a:pt x="0" y="1357"/>
                  </a:lnTo>
                  <a:lnTo>
                    <a:pt x="1391" y="0"/>
                  </a:lnTo>
                </a:path>
              </a:pathLst>
            </a:custGeom>
            <a:noFill/>
            <a:ln w="28575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189" name="Freeform 129">
              <a:extLst>
                <a:ext uri="{FF2B5EF4-FFF2-40B4-BE49-F238E27FC236}">
                  <a16:creationId xmlns:a16="http://schemas.microsoft.com/office/drawing/2014/main" xmlns="" id="{2661C146-E21D-4853-AE8A-2071C3AB8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6466" y="2117536"/>
              <a:ext cx="944535" cy="982209"/>
            </a:xfrm>
            <a:custGeom>
              <a:avLst/>
              <a:gdLst>
                <a:gd name="T0" fmla="*/ 0 w 596"/>
                <a:gd name="T1" fmla="*/ 34 h 620"/>
                <a:gd name="T2" fmla="*/ 36 w 596"/>
                <a:gd name="T3" fmla="*/ 0 h 620"/>
                <a:gd name="T4" fmla="*/ 240 w 596"/>
                <a:gd name="T5" fmla="*/ 34 h 620"/>
                <a:gd name="T6" fmla="*/ 385 w 596"/>
                <a:gd name="T7" fmla="*/ 176 h 620"/>
                <a:gd name="T8" fmla="*/ 396 w 596"/>
                <a:gd name="T9" fmla="*/ 194 h 620"/>
                <a:gd name="T10" fmla="*/ 449 w 596"/>
                <a:gd name="T11" fmla="*/ 238 h 620"/>
                <a:gd name="T12" fmla="*/ 596 w 596"/>
                <a:gd name="T13" fmla="*/ 376 h 620"/>
                <a:gd name="T14" fmla="*/ 497 w 596"/>
                <a:gd name="T15" fmla="*/ 594 h 620"/>
                <a:gd name="T16" fmla="*/ 497 w 596"/>
                <a:gd name="T17" fmla="*/ 62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6" h="620">
                  <a:moveTo>
                    <a:pt x="0" y="34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152" y="39"/>
                    <a:pt x="240" y="34"/>
                  </a:cubicBezTo>
                  <a:cubicBezTo>
                    <a:pt x="385" y="176"/>
                    <a:pt x="385" y="176"/>
                    <a:pt x="385" y="176"/>
                  </a:cubicBezTo>
                  <a:cubicBezTo>
                    <a:pt x="385" y="176"/>
                    <a:pt x="381" y="179"/>
                    <a:pt x="396" y="194"/>
                  </a:cubicBezTo>
                  <a:cubicBezTo>
                    <a:pt x="412" y="209"/>
                    <a:pt x="438" y="239"/>
                    <a:pt x="449" y="238"/>
                  </a:cubicBezTo>
                  <a:cubicBezTo>
                    <a:pt x="596" y="376"/>
                    <a:pt x="596" y="376"/>
                    <a:pt x="596" y="376"/>
                  </a:cubicBezTo>
                  <a:cubicBezTo>
                    <a:pt x="497" y="594"/>
                    <a:pt x="497" y="594"/>
                    <a:pt x="497" y="594"/>
                  </a:cubicBezTo>
                  <a:cubicBezTo>
                    <a:pt x="497" y="620"/>
                    <a:pt x="497" y="620"/>
                    <a:pt x="497" y="620"/>
                  </a:cubicBezTo>
                </a:path>
              </a:pathLst>
            </a:custGeom>
            <a:noFill/>
            <a:ln w="28575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190" name="Freeform 130">
              <a:extLst>
                <a:ext uri="{FF2B5EF4-FFF2-40B4-BE49-F238E27FC236}">
                  <a16:creationId xmlns:a16="http://schemas.microsoft.com/office/drawing/2014/main" xmlns="" id="{00323C92-D698-4ED6-BA37-DDF701114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3846" y="3453609"/>
              <a:ext cx="2753547" cy="929735"/>
            </a:xfrm>
            <a:custGeom>
              <a:avLst/>
              <a:gdLst>
                <a:gd name="T0" fmla="*/ 1629 w 1737"/>
                <a:gd name="T1" fmla="*/ 587 h 587"/>
                <a:gd name="T2" fmla="*/ 1679 w 1737"/>
                <a:gd name="T3" fmla="*/ 532 h 587"/>
                <a:gd name="T4" fmla="*/ 1737 w 1737"/>
                <a:gd name="T5" fmla="*/ 484 h 587"/>
                <a:gd name="T6" fmla="*/ 1612 w 1737"/>
                <a:gd name="T7" fmla="*/ 370 h 587"/>
                <a:gd name="T8" fmla="*/ 1603 w 1737"/>
                <a:gd name="T9" fmla="*/ 333 h 587"/>
                <a:gd name="T10" fmla="*/ 1439 w 1737"/>
                <a:gd name="T11" fmla="*/ 344 h 587"/>
                <a:gd name="T12" fmla="*/ 864 w 1737"/>
                <a:gd name="T13" fmla="*/ 119 h 587"/>
                <a:gd name="T14" fmla="*/ 840 w 1737"/>
                <a:gd name="T15" fmla="*/ 117 h 587"/>
                <a:gd name="T16" fmla="*/ 828 w 1737"/>
                <a:gd name="T17" fmla="*/ 92 h 587"/>
                <a:gd name="T18" fmla="*/ 779 w 1737"/>
                <a:gd name="T19" fmla="*/ 0 h 587"/>
                <a:gd name="T20" fmla="*/ 218 w 1737"/>
                <a:gd name="T21" fmla="*/ 168 h 587"/>
                <a:gd name="T22" fmla="*/ 0 w 1737"/>
                <a:gd name="T23" fmla="*/ 203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7" h="587">
                  <a:moveTo>
                    <a:pt x="1629" y="587"/>
                  </a:moveTo>
                  <a:cubicBezTo>
                    <a:pt x="1679" y="532"/>
                    <a:pt x="1679" y="532"/>
                    <a:pt x="1679" y="532"/>
                  </a:cubicBezTo>
                  <a:cubicBezTo>
                    <a:pt x="1737" y="484"/>
                    <a:pt x="1737" y="484"/>
                    <a:pt x="1737" y="484"/>
                  </a:cubicBezTo>
                  <a:cubicBezTo>
                    <a:pt x="1612" y="370"/>
                    <a:pt x="1612" y="370"/>
                    <a:pt x="1612" y="370"/>
                  </a:cubicBezTo>
                  <a:cubicBezTo>
                    <a:pt x="1603" y="333"/>
                    <a:pt x="1603" y="333"/>
                    <a:pt x="1603" y="333"/>
                  </a:cubicBezTo>
                  <a:cubicBezTo>
                    <a:pt x="1603" y="333"/>
                    <a:pt x="1532" y="352"/>
                    <a:pt x="1439" y="344"/>
                  </a:cubicBezTo>
                  <a:cubicBezTo>
                    <a:pt x="1346" y="336"/>
                    <a:pt x="864" y="119"/>
                    <a:pt x="864" y="119"/>
                  </a:cubicBezTo>
                  <a:cubicBezTo>
                    <a:pt x="840" y="117"/>
                    <a:pt x="840" y="117"/>
                    <a:pt x="840" y="117"/>
                  </a:cubicBezTo>
                  <a:cubicBezTo>
                    <a:pt x="828" y="92"/>
                    <a:pt x="828" y="92"/>
                    <a:pt x="828" y="92"/>
                  </a:cubicBezTo>
                  <a:cubicBezTo>
                    <a:pt x="779" y="0"/>
                    <a:pt x="779" y="0"/>
                    <a:pt x="779" y="0"/>
                  </a:cubicBezTo>
                  <a:cubicBezTo>
                    <a:pt x="218" y="168"/>
                    <a:pt x="218" y="168"/>
                    <a:pt x="218" y="168"/>
                  </a:cubicBezTo>
                  <a:cubicBezTo>
                    <a:pt x="0" y="203"/>
                    <a:pt x="0" y="203"/>
                    <a:pt x="0" y="203"/>
                  </a:cubicBezTo>
                </a:path>
              </a:pathLst>
            </a:custGeom>
            <a:noFill/>
            <a:ln w="28575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191" name="Freeform 131">
              <a:extLst>
                <a:ext uri="{FF2B5EF4-FFF2-40B4-BE49-F238E27FC236}">
                  <a16:creationId xmlns:a16="http://schemas.microsoft.com/office/drawing/2014/main" xmlns="" id="{B844D46E-C1C7-4836-A53C-FEABFFB05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7486" y="4367198"/>
              <a:ext cx="1822468" cy="828822"/>
            </a:xfrm>
            <a:custGeom>
              <a:avLst/>
              <a:gdLst>
                <a:gd name="T0" fmla="*/ 0 w 1150"/>
                <a:gd name="T1" fmla="*/ 523 h 523"/>
                <a:gd name="T2" fmla="*/ 758 w 1150"/>
                <a:gd name="T3" fmla="*/ 394 h 523"/>
                <a:gd name="T4" fmla="*/ 753 w 1150"/>
                <a:gd name="T5" fmla="*/ 368 h 523"/>
                <a:gd name="T6" fmla="*/ 1067 w 1150"/>
                <a:gd name="T7" fmla="*/ 80 h 523"/>
                <a:gd name="T8" fmla="*/ 1150 w 1150"/>
                <a:gd name="T9" fmla="*/ 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0" h="523">
                  <a:moveTo>
                    <a:pt x="0" y="523"/>
                  </a:moveTo>
                  <a:cubicBezTo>
                    <a:pt x="758" y="394"/>
                    <a:pt x="758" y="394"/>
                    <a:pt x="758" y="394"/>
                  </a:cubicBezTo>
                  <a:cubicBezTo>
                    <a:pt x="753" y="368"/>
                    <a:pt x="753" y="368"/>
                    <a:pt x="753" y="368"/>
                  </a:cubicBezTo>
                  <a:cubicBezTo>
                    <a:pt x="877" y="270"/>
                    <a:pt x="1067" y="80"/>
                    <a:pt x="1067" y="80"/>
                  </a:cubicBezTo>
                  <a:cubicBezTo>
                    <a:pt x="1150" y="0"/>
                    <a:pt x="1150" y="0"/>
                    <a:pt x="1150" y="0"/>
                  </a:cubicBezTo>
                </a:path>
              </a:pathLst>
            </a:custGeom>
            <a:noFill/>
            <a:ln w="28575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192" name="Freeform 132">
              <a:extLst>
                <a:ext uri="{FF2B5EF4-FFF2-40B4-BE49-F238E27FC236}">
                  <a16:creationId xmlns:a16="http://schemas.microsoft.com/office/drawing/2014/main" xmlns="" id="{E37B8216-FDB8-46C5-9660-1F546F894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404" y="4494347"/>
              <a:ext cx="959336" cy="701674"/>
            </a:xfrm>
            <a:custGeom>
              <a:avLst/>
              <a:gdLst>
                <a:gd name="T0" fmla="*/ 605 w 605"/>
                <a:gd name="T1" fmla="*/ 443 h 443"/>
                <a:gd name="T2" fmla="*/ 576 w 605"/>
                <a:gd name="T3" fmla="*/ 429 h 443"/>
                <a:gd name="T4" fmla="*/ 504 w 605"/>
                <a:gd name="T5" fmla="*/ 260 h 443"/>
                <a:gd name="T6" fmla="*/ 517 w 605"/>
                <a:gd name="T7" fmla="*/ 244 h 443"/>
                <a:gd name="T8" fmla="*/ 373 w 605"/>
                <a:gd name="T9" fmla="*/ 142 h 443"/>
                <a:gd name="T10" fmla="*/ 359 w 605"/>
                <a:gd name="T11" fmla="*/ 111 h 443"/>
                <a:gd name="T12" fmla="*/ 337 w 605"/>
                <a:gd name="T13" fmla="*/ 111 h 443"/>
                <a:gd name="T14" fmla="*/ 200 w 605"/>
                <a:gd name="T15" fmla="*/ 21 h 443"/>
                <a:gd name="T16" fmla="*/ 123 w 605"/>
                <a:gd name="T17" fmla="*/ 0 h 443"/>
                <a:gd name="T18" fmla="*/ 83 w 605"/>
                <a:gd name="T19" fmla="*/ 44 h 443"/>
                <a:gd name="T20" fmla="*/ 0 w 605"/>
                <a:gd name="T21" fmla="*/ 109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5" h="443">
                  <a:moveTo>
                    <a:pt x="605" y="443"/>
                  </a:moveTo>
                  <a:cubicBezTo>
                    <a:pt x="576" y="429"/>
                    <a:pt x="576" y="429"/>
                    <a:pt x="576" y="429"/>
                  </a:cubicBezTo>
                  <a:cubicBezTo>
                    <a:pt x="504" y="260"/>
                    <a:pt x="504" y="260"/>
                    <a:pt x="504" y="260"/>
                  </a:cubicBezTo>
                  <a:cubicBezTo>
                    <a:pt x="517" y="244"/>
                    <a:pt x="517" y="244"/>
                    <a:pt x="517" y="244"/>
                  </a:cubicBezTo>
                  <a:cubicBezTo>
                    <a:pt x="517" y="244"/>
                    <a:pt x="373" y="145"/>
                    <a:pt x="373" y="142"/>
                  </a:cubicBezTo>
                  <a:cubicBezTo>
                    <a:pt x="373" y="139"/>
                    <a:pt x="359" y="111"/>
                    <a:pt x="359" y="111"/>
                  </a:cubicBezTo>
                  <a:cubicBezTo>
                    <a:pt x="337" y="111"/>
                    <a:pt x="337" y="111"/>
                    <a:pt x="337" y="111"/>
                  </a:cubicBezTo>
                  <a:cubicBezTo>
                    <a:pt x="200" y="21"/>
                    <a:pt x="200" y="21"/>
                    <a:pt x="200" y="21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23" y="0"/>
                    <a:pt x="111" y="27"/>
                    <a:pt x="83" y="44"/>
                  </a:cubicBezTo>
                  <a:cubicBezTo>
                    <a:pt x="55" y="62"/>
                    <a:pt x="0" y="109"/>
                    <a:pt x="0" y="109"/>
                  </a:cubicBezTo>
                </a:path>
              </a:pathLst>
            </a:custGeom>
            <a:noFill/>
            <a:ln w="28575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193" name="Freeform 133">
              <a:extLst>
                <a:ext uri="{FF2B5EF4-FFF2-40B4-BE49-F238E27FC236}">
                  <a16:creationId xmlns:a16="http://schemas.microsoft.com/office/drawing/2014/main" xmlns="" id="{478CDF15-3F3F-4396-88BC-F86D76C60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425" y="3643324"/>
              <a:ext cx="1021900" cy="383464"/>
            </a:xfrm>
            <a:custGeom>
              <a:avLst/>
              <a:gdLst>
                <a:gd name="T0" fmla="*/ 0 w 1519"/>
                <a:gd name="T1" fmla="*/ 570 h 570"/>
                <a:gd name="T2" fmla="*/ 374 w 1519"/>
                <a:gd name="T3" fmla="*/ 365 h 570"/>
                <a:gd name="T4" fmla="*/ 431 w 1519"/>
                <a:gd name="T5" fmla="*/ 412 h 570"/>
                <a:gd name="T6" fmla="*/ 582 w 1519"/>
                <a:gd name="T7" fmla="*/ 499 h 570"/>
                <a:gd name="T8" fmla="*/ 582 w 1519"/>
                <a:gd name="T9" fmla="*/ 424 h 570"/>
                <a:gd name="T10" fmla="*/ 683 w 1519"/>
                <a:gd name="T11" fmla="*/ 342 h 570"/>
                <a:gd name="T12" fmla="*/ 1124 w 1519"/>
                <a:gd name="T13" fmla="*/ 0 h 570"/>
                <a:gd name="T14" fmla="*/ 1289 w 1519"/>
                <a:gd name="T15" fmla="*/ 149 h 570"/>
                <a:gd name="T16" fmla="*/ 1519 w 1519"/>
                <a:gd name="T17" fmla="*/ 233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9" h="570">
                  <a:moveTo>
                    <a:pt x="0" y="570"/>
                  </a:moveTo>
                  <a:lnTo>
                    <a:pt x="374" y="365"/>
                  </a:lnTo>
                  <a:lnTo>
                    <a:pt x="431" y="412"/>
                  </a:lnTo>
                  <a:lnTo>
                    <a:pt x="582" y="499"/>
                  </a:lnTo>
                  <a:lnTo>
                    <a:pt x="582" y="424"/>
                  </a:lnTo>
                  <a:lnTo>
                    <a:pt x="683" y="342"/>
                  </a:lnTo>
                  <a:lnTo>
                    <a:pt x="1124" y="0"/>
                  </a:lnTo>
                  <a:lnTo>
                    <a:pt x="1289" y="149"/>
                  </a:lnTo>
                  <a:lnTo>
                    <a:pt x="1519" y="233"/>
                  </a:lnTo>
                </a:path>
              </a:pathLst>
            </a:custGeom>
            <a:noFill/>
            <a:ln w="28575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194" name="Freeform 134">
              <a:extLst>
                <a:ext uri="{FF2B5EF4-FFF2-40B4-BE49-F238E27FC236}">
                  <a16:creationId xmlns:a16="http://schemas.microsoft.com/office/drawing/2014/main" xmlns="" id="{35963558-C8BC-48A8-83A6-D38A48770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818" y="2178084"/>
              <a:ext cx="920989" cy="418448"/>
            </a:xfrm>
            <a:custGeom>
              <a:avLst/>
              <a:gdLst>
                <a:gd name="T0" fmla="*/ 0 w 1369"/>
                <a:gd name="T1" fmla="*/ 483 h 622"/>
                <a:gd name="T2" fmla="*/ 106 w 1369"/>
                <a:gd name="T3" fmla="*/ 421 h 622"/>
                <a:gd name="T4" fmla="*/ 210 w 1369"/>
                <a:gd name="T5" fmla="*/ 367 h 622"/>
                <a:gd name="T6" fmla="*/ 210 w 1369"/>
                <a:gd name="T7" fmla="*/ 334 h 622"/>
                <a:gd name="T8" fmla="*/ 933 w 1369"/>
                <a:gd name="T9" fmla="*/ 0 h 622"/>
                <a:gd name="T10" fmla="*/ 1032 w 1369"/>
                <a:gd name="T11" fmla="*/ 80 h 622"/>
                <a:gd name="T12" fmla="*/ 1110 w 1369"/>
                <a:gd name="T13" fmla="*/ 322 h 622"/>
                <a:gd name="T14" fmla="*/ 1180 w 1369"/>
                <a:gd name="T15" fmla="*/ 457 h 622"/>
                <a:gd name="T16" fmla="*/ 1199 w 1369"/>
                <a:gd name="T17" fmla="*/ 523 h 622"/>
                <a:gd name="T18" fmla="*/ 1369 w 1369"/>
                <a:gd name="T19" fmla="*/ 622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69" h="622">
                  <a:moveTo>
                    <a:pt x="0" y="483"/>
                  </a:moveTo>
                  <a:lnTo>
                    <a:pt x="106" y="421"/>
                  </a:lnTo>
                  <a:lnTo>
                    <a:pt x="210" y="367"/>
                  </a:lnTo>
                  <a:lnTo>
                    <a:pt x="210" y="334"/>
                  </a:lnTo>
                  <a:lnTo>
                    <a:pt x="933" y="0"/>
                  </a:lnTo>
                  <a:lnTo>
                    <a:pt x="1032" y="80"/>
                  </a:lnTo>
                  <a:lnTo>
                    <a:pt x="1110" y="322"/>
                  </a:lnTo>
                  <a:lnTo>
                    <a:pt x="1180" y="457"/>
                  </a:lnTo>
                  <a:lnTo>
                    <a:pt x="1199" y="523"/>
                  </a:lnTo>
                  <a:lnTo>
                    <a:pt x="1369" y="622"/>
                  </a:lnTo>
                </a:path>
              </a:pathLst>
            </a:custGeom>
            <a:noFill/>
            <a:ln w="28575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195" name="Freeform 135">
              <a:extLst>
                <a:ext uri="{FF2B5EF4-FFF2-40B4-BE49-F238E27FC236}">
                  <a16:creationId xmlns:a16="http://schemas.microsoft.com/office/drawing/2014/main" xmlns="" id="{3CFCD32F-393C-4D2C-B1B2-CCF74AF49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1399" y="3163656"/>
              <a:ext cx="928389" cy="968080"/>
            </a:xfrm>
            <a:custGeom>
              <a:avLst/>
              <a:gdLst>
                <a:gd name="T0" fmla="*/ 586 w 586"/>
                <a:gd name="T1" fmla="*/ 560 h 611"/>
                <a:gd name="T2" fmla="*/ 525 w 586"/>
                <a:gd name="T3" fmla="*/ 590 h 611"/>
                <a:gd name="T4" fmla="*/ 512 w 586"/>
                <a:gd name="T5" fmla="*/ 611 h 611"/>
                <a:gd name="T6" fmla="*/ 425 w 586"/>
                <a:gd name="T7" fmla="*/ 567 h 611"/>
                <a:gd name="T8" fmla="*/ 324 w 586"/>
                <a:gd name="T9" fmla="*/ 504 h 611"/>
                <a:gd name="T10" fmla="*/ 66 w 586"/>
                <a:gd name="T11" fmla="*/ 408 h 611"/>
                <a:gd name="T12" fmla="*/ 44 w 586"/>
                <a:gd name="T13" fmla="*/ 393 h 611"/>
                <a:gd name="T14" fmla="*/ 185 w 586"/>
                <a:gd name="T15" fmla="*/ 240 h 611"/>
                <a:gd name="T16" fmla="*/ 0 w 586"/>
                <a:gd name="T17" fmla="*/ 90 h 611"/>
                <a:gd name="T18" fmla="*/ 56 w 586"/>
                <a:gd name="T19" fmla="*/ 46 h 611"/>
                <a:gd name="T20" fmla="*/ 142 w 586"/>
                <a:gd name="T21" fmla="*/ 15 h 611"/>
                <a:gd name="T22" fmla="*/ 211 w 586"/>
                <a:gd name="T23" fmla="*/ 0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6" h="611">
                  <a:moveTo>
                    <a:pt x="586" y="560"/>
                  </a:moveTo>
                  <a:cubicBezTo>
                    <a:pt x="525" y="590"/>
                    <a:pt x="525" y="590"/>
                    <a:pt x="525" y="590"/>
                  </a:cubicBezTo>
                  <a:cubicBezTo>
                    <a:pt x="512" y="611"/>
                    <a:pt x="512" y="611"/>
                    <a:pt x="512" y="611"/>
                  </a:cubicBezTo>
                  <a:cubicBezTo>
                    <a:pt x="425" y="567"/>
                    <a:pt x="425" y="567"/>
                    <a:pt x="425" y="567"/>
                  </a:cubicBezTo>
                  <a:cubicBezTo>
                    <a:pt x="425" y="567"/>
                    <a:pt x="390" y="526"/>
                    <a:pt x="324" y="504"/>
                  </a:cubicBezTo>
                  <a:cubicBezTo>
                    <a:pt x="257" y="482"/>
                    <a:pt x="66" y="408"/>
                    <a:pt x="66" y="408"/>
                  </a:cubicBezTo>
                  <a:cubicBezTo>
                    <a:pt x="44" y="393"/>
                    <a:pt x="44" y="393"/>
                    <a:pt x="44" y="393"/>
                  </a:cubicBezTo>
                  <a:cubicBezTo>
                    <a:pt x="185" y="240"/>
                    <a:pt x="185" y="240"/>
                    <a:pt x="185" y="24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6" y="46"/>
                    <a:pt x="88" y="25"/>
                    <a:pt x="142" y="15"/>
                  </a:cubicBezTo>
                  <a:cubicBezTo>
                    <a:pt x="196" y="5"/>
                    <a:pt x="211" y="0"/>
                    <a:pt x="211" y="0"/>
                  </a:cubicBezTo>
                </a:path>
              </a:pathLst>
            </a:custGeom>
            <a:noFill/>
            <a:ln w="28575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196" name="Oval 110">
              <a:extLst>
                <a:ext uri="{FF2B5EF4-FFF2-40B4-BE49-F238E27FC236}">
                  <a16:creationId xmlns:a16="http://schemas.microsoft.com/office/drawing/2014/main" xmlns="" id="{18AC5894-25EC-4C9B-89B7-12FC8B2805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0243" y="3048203"/>
              <a:ext cx="120896" cy="120896"/>
            </a:xfrm>
            <a:prstGeom prst="ellipse">
              <a:avLst/>
            </a:prstGeom>
            <a:solidFill>
              <a:schemeClr val="bg1"/>
            </a:solidFill>
            <a:ln w="285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197" name="Oval 111">
              <a:extLst>
                <a:ext uri="{FF2B5EF4-FFF2-40B4-BE49-F238E27FC236}">
                  <a16:creationId xmlns:a16="http://schemas.microsoft.com/office/drawing/2014/main" xmlns="" id="{4C0198CB-2120-4C6D-99D0-1AA9367F9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83188" y="4325893"/>
              <a:ext cx="120896" cy="120896"/>
            </a:xfrm>
            <a:prstGeom prst="ellipse">
              <a:avLst/>
            </a:prstGeom>
            <a:solidFill>
              <a:schemeClr val="bg1"/>
            </a:solidFill>
            <a:ln w="285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198" name="Oval 112">
              <a:extLst>
                <a:ext uri="{FF2B5EF4-FFF2-40B4-BE49-F238E27FC236}">
                  <a16:creationId xmlns:a16="http://schemas.microsoft.com/office/drawing/2014/main" xmlns="" id="{601357F6-BDD4-4BC7-B0E2-F6E87B842B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66596" y="5122934"/>
              <a:ext cx="120896" cy="120896"/>
            </a:xfrm>
            <a:prstGeom prst="ellipse">
              <a:avLst/>
            </a:prstGeom>
            <a:solidFill>
              <a:schemeClr val="bg1"/>
            </a:solidFill>
            <a:ln w="285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199" name="Oval 114">
              <a:extLst>
                <a:ext uri="{FF2B5EF4-FFF2-40B4-BE49-F238E27FC236}">
                  <a16:creationId xmlns:a16="http://schemas.microsoft.com/office/drawing/2014/main" xmlns="" id="{642159C4-6355-4CDC-9004-1886E79DF2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8926" y="5718773"/>
              <a:ext cx="120896" cy="120896"/>
            </a:xfrm>
            <a:prstGeom prst="ellipse">
              <a:avLst/>
            </a:prstGeom>
            <a:solidFill>
              <a:schemeClr val="bg1"/>
            </a:solidFill>
            <a:ln w="285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200" name="Oval 116">
              <a:extLst>
                <a:ext uri="{FF2B5EF4-FFF2-40B4-BE49-F238E27FC236}">
                  <a16:creationId xmlns:a16="http://schemas.microsoft.com/office/drawing/2014/main" xmlns="" id="{D881BCC4-0B7F-4278-9F80-018282EE8A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2752" y="4609301"/>
              <a:ext cx="120896" cy="120896"/>
            </a:xfrm>
            <a:prstGeom prst="ellipse">
              <a:avLst/>
            </a:prstGeom>
            <a:solidFill>
              <a:schemeClr val="bg1"/>
            </a:solidFill>
            <a:ln w="285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201" name="Oval 117">
              <a:extLst>
                <a:ext uri="{FF2B5EF4-FFF2-40B4-BE49-F238E27FC236}">
                  <a16:creationId xmlns:a16="http://schemas.microsoft.com/office/drawing/2014/main" xmlns="" id="{5435B5B8-1BD7-4F16-897F-9195B11352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0184" y="3084556"/>
              <a:ext cx="120896" cy="120896"/>
            </a:xfrm>
            <a:prstGeom prst="ellipse">
              <a:avLst/>
            </a:prstGeom>
            <a:solidFill>
              <a:schemeClr val="bg1"/>
            </a:solidFill>
            <a:ln w="285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202" name="Oval 118">
              <a:extLst>
                <a:ext uri="{FF2B5EF4-FFF2-40B4-BE49-F238E27FC236}">
                  <a16:creationId xmlns:a16="http://schemas.microsoft.com/office/drawing/2014/main" xmlns="" id="{3566C811-0BE2-4B79-A406-6D877E21B7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5467" y="3972475"/>
              <a:ext cx="120896" cy="120896"/>
            </a:xfrm>
            <a:prstGeom prst="ellipse">
              <a:avLst/>
            </a:prstGeom>
            <a:solidFill>
              <a:schemeClr val="bg1"/>
            </a:solidFill>
            <a:ln w="285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203" name="Oval 119">
              <a:extLst>
                <a:ext uri="{FF2B5EF4-FFF2-40B4-BE49-F238E27FC236}">
                  <a16:creationId xmlns:a16="http://schemas.microsoft.com/office/drawing/2014/main" xmlns="" id="{237F74E2-BA0D-4B7B-8E36-C9C301DA6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5041" y="2444363"/>
              <a:ext cx="120896" cy="120896"/>
            </a:xfrm>
            <a:prstGeom prst="ellipse">
              <a:avLst/>
            </a:prstGeom>
            <a:solidFill>
              <a:schemeClr val="bg1"/>
            </a:solidFill>
            <a:ln w="285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204" name="Oval 120">
              <a:extLst>
                <a:ext uri="{FF2B5EF4-FFF2-40B4-BE49-F238E27FC236}">
                  <a16:creationId xmlns:a16="http://schemas.microsoft.com/office/drawing/2014/main" xmlns="" id="{B5B8CA96-BB70-47F4-B9B6-9A5552B0AF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6470" y="2123933"/>
              <a:ext cx="120896" cy="120896"/>
            </a:xfrm>
            <a:prstGeom prst="ellipse">
              <a:avLst/>
            </a:prstGeom>
            <a:solidFill>
              <a:schemeClr val="bg1"/>
            </a:solidFill>
            <a:ln w="285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205" name="Oval 119">
              <a:extLst>
                <a:ext uri="{FF2B5EF4-FFF2-40B4-BE49-F238E27FC236}">
                  <a16:creationId xmlns:a16="http://schemas.microsoft.com/office/drawing/2014/main" xmlns="" id="{06AD65F0-E959-4C53-87EA-111F251E92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9525" y="1527735"/>
              <a:ext cx="120896" cy="120896"/>
            </a:xfrm>
            <a:prstGeom prst="ellipse">
              <a:avLst/>
            </a:prstGeom>
            <a:solidFill>
              <a:schemeClr val="bg1"/>
            </a:solidFill>
            <a:ln w="285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206" name="Oval 119">
              <a:extLst>
                <a:ext uri="{FF2B5EF4-FFF2-40B4-BE49-F238E27FC236}">
                  <a16:creationId xmlns:a16="http://schemas.microsoft.com/office/drawing/2014/main" xmlns="" id="{495B7CC1-2886-416F-BE14-926586E01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9525" y="1527735"/>
              <a:ext cx="120896" cy="120896"/>
            </a:xfrm>
            <a:prstGeom prst="ellipse">
              <a:avLst/>
            </a:prstGeom>
            <a:solidFill>
              <a:schemeClr val="bg1"/>
            </a:solidFill>
            <a:ln w="285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207" name="Freeform 126">
              <a:extLst>
                <a:ext uri="{FF2B5EF4-FFF2-40B4-BE49-F238E27FC236}">
                  <a16:creationId xmlns:a16="http://schemas.microsoft.com/office/drawing/2014/main" xmlns="" id="{2D3D16FB-0E6F-478F-B82E-78D8F0676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5539" y="4769019"/>
              <a:ext cx="427812" cy="1115291"/>
            </a:xfrm>
            <a:custGeom>
              <a:avLst/>
              <a:gdLst>
                <a:gd name="T0" fmla="*/ 862 w 1057"/>
                <a:gd name="T1" fmla="*/ 1065 h 1065"/>
                <a:gd name="T2" fmla="*/ 787 w 1057"/>
                <a:gd name="T3" fmla="*/ 987 h 1065"/>
                <a:gd name="T4" fmla="*/ 1057 w 1057"/>
                <a:gd name="T5" fmla="*/ 858 h 1065"/>
                <a:gd name="T6" fmla="*/ 1041 w 1057"/>
                <a:gd name="T7" fmla="*/ 843 h 1065"/>
                <a:gd name="T8" fmla="*/ 1028 w 1057"/>
                <a:gd name="T9" fmla="*/ 843 h 1065"/>
                <a:gd name="T10" fmla="*/ 1016 w 1057"/>
                <a:gd name="T11" fmla="*/ 720 h 1065"/>
                <a:gd name="T12" fmla="*/ 1005 w 1057"/>
                <a:gd name="T13" fmla="*/ 361 h 1065"/>
                <a:gd name="T14" fmla="*/ 940 w 1057"/>
                <a:gd name="T15" fmla="*/ 342 h 1065"/>
                <a:gd name="T16" fmla="*/ 820 w 1057"/>
                <a:gd name="T17" fmla="*/ 342 h 1065"/>
                <a:gd name="T18" fmla="*/ 795 w 1057"/>
                <a:gd name="T19" fmla="*/ 334 h 1065"/>
                <a:gd name="T20" fmla="*/ 387 w 1057"/>
                <a:gd name="T21" fmla="*/ 147 h 1065"/>
                <a:gd name="T22" fmla="*/ 176 w 1057"/>
                <a:gd name="T23" fmla="*/ 51 h 1065"/>
                <a:gd name="T24" fmla="*/ 0 w 1057"/>
                <a:gd name="T25" fmla="*/ 0 h 1065"/>
                <a:gd name="connsiteX0" fmla="*/ 6490 w 8335"/>
                <a:gd name="connsiteY0" fmla="*/ 9521 h 9521"/>
                <a:gd name="connsiteX1" fmla="*/ 5781 w 8335"/>
                <a:gd name="connsiteY1" fmla="*/ 8789 h 9521"/>
                <a:gd name="connsiteX2" fmla="*/ 8335 w 8335"/>
                <a:gd name="connsiteY2" fmla="*/ 7577 h 9521"/>
                <a:gd name="connsiteX3" fmla="*/ 8184 w 8335"/>
                <a:gd name="connsiteY3" fmla="*/ 7436 h 9521"/>
                <a:gd name="connsiteX4" fmla="*/ 8061 w 8335"/>
                <a:gd name="connsiteY4" fmla="*/ 7436 h 9521"/>
                <a:gd name="connsiteX5" fmla="*/ 7947 w 8335"/>
                <a:gd name="connsiteY5" fmla="*/ 6282 h 9521"/>
                <a:gd name="connsiteX6" fmla="*/ 7843 w 8335"/>
                <a:gd name="connsiteY6" fmla="*/ 2911 h 9521"/>
                <a:gd name="connsiteX7" fmla="*/ 7228 w 8335"/>
                <a:gd name="connsiteY7" fmla="*/ 2732 h 9521"/>
                <a:gd name="connsiteX8" fmla="*/ 6093 w 8335"/>
                <a:gd name="connsiteY8" fmla="*/ 2732 h 9521"/>
                <a:gd name="connsiteX9" fmla="*/ 5856 w 8335"/>
                <a:gd name="connsiteY9" fmla="*/ 2657 h 9521"/>
                <a:gd name="connsiteX10" fmla="*/ 1996 w 8335"/>
                <a:gd name="connsiteY10" fmla="*/ 901 h 9521"/>
                <a:gd name="connsiteX11" fmla="*/ 0 w 8335"/>
                <a:gd name="connsiteY11" fmla="*/ 0 h 9521"/>
                <a:gd name="connsiteX0" fmla="*/ 5391 w 7605"/>
                <a:gd name="connsiteY0" fmla="*/ 9054 h 9054"/>
                <a:gd name="connsiteX1" fmla="*/ 4541 w 7605"/>
                <a:gd name="connsiteY1" fmla="*/ 8285 h 9054"/>
                <a:gd name="connsiteX2" fmla="*/ 7605 w 7605"/>
                <a:gd name="connsiteY2" fmla="*/ 7012 h 9054"/>
                <a:gd name="connsiteX3" fmla="*/ 7424 w 7605"/>
                <a:gd name="connsiteY3" fmla="*/ 6864 h 9054"/>
                <a:gd name="connsiteX4" fmla="*/ 7276 w 7605"/>
                <a:gd name="connsiteY4" fmla="*/ 6864 h 9054"/>
                <a:gd name="connsiteX5" fmla="*/ 7139 w 7605"/>
                <a:gd name="connsiteY5" fmla="*/ 5652 h 9054"/>
                <a:gd name="connsiteX6" fmla="*/ 7015 w 7605"/>
                <a:gd name="connsiteY6" fmla="*/ 2111 h 9054"/>
                <a:gd name="connsiteX7" fmla="*/ 6277 w 7605"/>
                <a:gd name="connsiteY7" fmla="*/ 1923 h 9054"/>
                <a:gd name="connsiteX8" fmla="*/ 4915 w 7605"/>
                <a:gd name="connsiteY8" fmla="*/ 1923 h 9054"/>
                <a:gd name="connsiteX9" fmla="*/ 4631 w 7605"/>
                <a:gd name="connsiteY9" fmla="*/ 1845 h 9054"/>
                <a:gd name="connsiteX10" fmla="*/ 0 w 7605"/>
                <a:gd name="connsiteY10" fmla="*/ 0 h 9054"/>
                <a:gd name="connsiteX0" fmla="*/ 1118 w 4029"/>
                <a:gd name="connsiteY0" fmla="*/ 7962 h 7962"/>
                <a:gd name="connsiteX1" fmla="*/ 0 w 4029"/>
                <a:gd name="connsiteY1" fmla="*/ 7113 h 7962"/>
                <a:gd name="connsiteX2" fmla="*/ 4029 w 4029"/>
                <a:gd name="connsiteY2" fmla="*/ 5707 h 7962"/>
                <a:gd name="connsiteX3" fmla="*/ 3791 w 4029"/>
                <a:gd name="connsiteY3" fmla="*/ 5543 h 7962"/>
                <a:gd name="connsiteX4" fmla="*/ 3596 w 4029"/>
                <a:gd name="connsiteY4" fmla="*/ 5543 h 7962"/>
                <a:gd name="connsiteX5" fmla="*/ 3416 w 4029"/>
                <a:gd name="connsiteY5" fmla="*/ 4205 h 7962"/>
                <a:gd name="connsiteX6" fmla="*/ 3253 w 4029"/>
                <a:gd name="connsiteY6" fmla="*/ 294 h 7962"/>
                <a:gd name="connsiteX7" fmla="*/ 2283 w 4029"/>
                <a:gd name="connsiteY7" fmla="*/ 86 h 7962"/>
                <a:gd name="connsiteX8" fmla="*/ 492 w 4029"/>
                <a:gd name="connsiteY8" fmla="*/ 86 h 7962"/>
                <a:gd name="connsiteX9" fmla="*/ 118 w 4029"/>
                <a:gd name="connsiteY9" fmla="*/ 0 h 7962"/>
                <a:gd name="connsiteX0" fmla="*/ 2775 w 10000"/>
                <a:gd name="connsiteY0" fmla="*/ 9892 h 9892"/>
                <a:gd name="connsiteX1" fmla="*/ 0 w 10000"/>
                <a:gd name="connsiteY1" fmla="*/ 8826 h 9892"/>
                <a:gd name="connsiteX2" fmla="*/ 10000 w 10000"/>
                <a:gd name="connsiteY2" fmla="*/ 7060 h 9892"/>
                <a:gd name="connsiteX3" fmla="*/ 9409 w 10000"/>
                <a:gd name="connsiteY3" fmla="*/ 6854 h 9892"/>
                <a:gd name="connsiteX4" fmla="*/ 8925 w 10000"/>
                <a:gd name="connsiteY4" fmla="*/ 6854 h 9892"/>
                <a:gd name="connsiteX5" fmla="*/ 8479 w 10000"/>
                <a:gd name="connsiteY5" fmla="*/ 5173 h 9892"/>
                <a:gd name="connsiteX6" fmla="*/ 8074 w 10000"/>
                <a:gd name="connsiteY6" fmla="*/ 261 h 9892"/>
                <a:gd name="connsiteX7" fmla="*/ 5666 w 10000"/>
                <a:gd name="connsiteY7" fmla="*/ 0 h 9892"/>
                <a:gd name="connsiteX8" fmla="*/ 1221 w 10000"/>
                <a:gd name="connsiteY8" fmla="*/ 0 h 9892"/>
                <a:gd name="connsiteX0" fmla="*/ 2775 w 10000"/>
                <a:gd name="connsiteY0" fmla="*/ 10000 h 10000"/>
                <a:gd name="connsiteX1" fmla="*/ 0 w 10000"/>
                <a:gd name="connsiteY1" fmla="*/ 8922 h 10000"/>
                <a:gd name="connsiteX2" fmla="*/ 10000 w 10000"/>
                <a:gd name="connsiteY2" fmla="*/ 7137 h 10000"/>
                <a:gd name="connsiteX3" fmla="*/ 9409 w 10000"/>
                <a:gd name="connsiteY3" fmla="*/ 6929 h 10000"/>
                <a:gd name="connsiteX4" fmla="*/ 8925 w 10000"/>
                <a:gd name="connsiteY4" fmla="*/ 6929 h 10000"/>
                <a:gd name="connsiteX5" fmla="*/ 8479 w 10000"/>
                <a:gd name="connsiteY5" fmla="*/ 5229 h 10000"/>
                <a:gd name="connsiteX6" fmla="*/ 8074 w 10000"/>
                <a:gd name="connsiteY6" fmla="*/ 264 h 10000"/>
                <a:gd name="connsiteX7" fmla="*/ 5666 w 10000"/>
                <a:gd name="connsiteY7" fmla="*/ 0 h 10000"/>
                <a:gd name="connsiteX0" fmla="*/ 2775 w 10000"/>
                <a:gd name="connsiteY0" fmla="*/ 9736 h 9736"/>
                <a:gd name="connsiteX1" fmla="*/ 0 w 10000"/>
                <a:gd name="connsiteY1" fmla="*/ 8658 h 9736"/>
                <a:gd name="connsiteX2" fmla="*/ 10000 w 10000"/>
                <a:gd name="connsiteY2" fmla="*/ 6873 h 9736"/>
                <a:gd name="connsiteX3" fmla="*/ 9409 w 10000"/>
                <a:gd name="connsiteY3" fmla="*/ 6665 h 9736"/>
                <a:gd name="connsiteX4" fmla="*/ 8925 w 10000"/>
                <a:gd name="connsiteY4" fmla="*/ 6665 h 9736"/>
                <a:gd name="connsiteX5" fmla="*/ 8479 w 10000"/>
                <a:gd name="connsiteY5" fmla="*/ 4965 h 9736"/>
                <a:gd name="connsiteX6" fmla="*/ 8074 w 10000"/>
                <a:gd name="connsiteY6" fmla="*/ 0 h 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0" h="9736">
                  <a:moveTo>
                    <a:pt x="2775" y="9736"/>
                  </a:moveTo>
                  <a:cubicBezTo>
                    <a:pt x="2184" y="9266"/>
                    <a:pt x="0" y="8658"/>
                    <a:pt x="0" y="8658"/>
                  </a:cubicBezTo>
                  <a:lnTo>
                    <a:pt x="10000" y="6873"/>
                  </a:lnTo>
                  <a:lnTo>
                    <a:pt x="9409" y="6665"/>
                  </a:lnTo>
                  <a:lnTo>
                    <a:pt x="8925" y="6665"/>
                  </a:lnTo>
                  <a:cubicBezTo>
                    <a:pt x="8776" y="6099"/>
                    <a:pt x="8630" y="5532"/>
                    <a:pt x="8479" y="4965"/>
                  </a:cubicBezTo>
                  <a:cubicBezTo>
                    <a:pt x="8345" y="3311"/>
                    <a:pt x="8208" y="1655"/>
                    <a:pt x="8074" y="0"/>
                  </a:cubicBezTo>
                </a:path>
              </a:pathLst>
            </a:custGeom>
            <a:noFill/>
            <a:ln w="28575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208" name="Oval 113">
              <a:extLst>
                <a:ext uri="{FF2B5EF4-FFF2-40B4-BE49-F238E27FC236}">
                  <a16:creationId xmlns:a16="http://schemas.microsoft.com/office/drawing/2014/main" xmlns="" id="{8906F6CA-B690-485F-9D91-1E5511C40F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9326" y="4723361"/>
              <a:ext cx="120896" cy="120896"/>
            </a:xfrm>
            <a:prstGeom prst="ellipse">
              <a:avLst/>
            </a:prstGeom>
            <a:solidFill>
              <a:schemeClr val="bg1"/>
            </a:solidFill>
            <a:ln w="285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209" name="Oval 113">
              <a:extLst>
                <a:ext uri="{FF2B5EF4-FFF2-40B4-BE49-F238E27FC236}">
                  <a16:creationId xmlns:a16="http://schemas.microsoft.com/office/drawing/2014/main" xmlns="" id="{3DC8D0F9-1FC7-42BD-AA2B-1E02AA7A61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44609" y="5823712"/>
              <a:ext cx="120896" cy="120896"/>
            </a:xfrm>
            <a:prstGeom prst="ellipse">
              <a:avLst/>
            </a:prstGeom>
            <a:solidFill>
              <a:schemeClr val="bg1"/>
            </a:solidFill>
            <a:ln w="285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210" name="Oval 113">
              <a:extLst>
                <a:ext uri="{FF2B5EF4-FFF2-40B4-BE49-F238E27FC236}">
                  <a16:creationId xmlns:a16="http://schemas.microsoft.com/office/drawing/2014/main" xmlns="" id="{9E169F25-37AB-41D6-849B-EB1BD8135A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9326" y="4723361"/>
              <a:ext cx="120896" cy="120896"/>
            </a:xfrm>
            <a:prstGeom prst="ellipse">
              <a:avLst/>
            </a:prstGeom>
            <a:solidFill>
              <a:schemeClr val="bg1"/>
            </a:solidFill>
            <a:ln w="285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211" name="Oval 115">
              <a:extLst>
                <a:ext uri="{FF2B5EF4-FFF2-40B4-BE49-F238E27FC236}">
                  <a16:creationId xmlns:a16="http://schemas.microsoft.com/office/drawing/2014/main" xmlns="" id="{251A4F7A-51F8-4889-AA25-53681DD9DD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5748" y="5582441"/>
              <a:ext cx="120896" cy="120896"/>
            </a:xfrm>
            <a:prstGeom prst="ellipse">
              <a:avLst/>
            </a:prstGeom>
            <a:solidFill>
              <a:schemeClr val="bg1"/>
            </a:solidFill>
            <a:ln w="285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212" name="Freeform 15">
              <a:extLst>
                <a:ext uri="{FF2B5EF4-FFF2-40B4-BE49-F238E27FC236}">
                  <a16:creationId xmlns:a16="http://schemas.microsoft.com/office/drawing/2014/main" xmlns="" id="{553031AD-379E-49B4-992F-2C78EA170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5911" y="4913195"/>
              <a:ext cx="1423648" cy="721138"/>
            </a:xfrm>
            <a:custGeom>
              <a:avLst/>
              <a:gdLst>
                <a:gd name="T0" fmla="*/ 0 w 907"/>
                <a:gd name="T1" fmla="*/ 483 h 483"/>
                <a:gd name="T2" fmla="*/ 429 w 907"/>
                <a:gd name="T3" fmla="*/ 388 h 483"/>
                <a:gd name="T4" fmla="*/ 822 w 907"/>
                <a:gd name="T5" fmla="*/ 136 h 483"/>
                <a:gd name="T6" fmla="*/ 907 w 907"/>
                <a:gd name="T7" fmla="*/ 25 h 483"/>
                <a:gd name="connsiteX0" fmla="*/ 0 w 10000"/>
                <a:gd name="connsiteY0" fmla="*/ 9482 h 9482"/>
                <a:gd name="connsiteX1" fmla="*/ 4730 w 10000"/>
                <a:gd name="connsiteY1" fmla="*/ 7515 h 9482"/>
                <a:gd name="connsiteX2" fmla="*/ 9063 w 10000"/>
                <a:gd name="connsiteY2" fmla="*/ 2298 h 9482"/>
                <a:gd name="connsiteX3" fmla="*/ 10000 w 10000"/>
                <a:gd name="connsiteY3" fmla="*/ 0 h 9482"/>
                <a:gd name="connsiteX0" fmla="*/ 0 w 10000"/>
                <a:gd name="connsiteY0" fmla="*/ 10000 h 10000"/>
                <a:gd name="connsiteX1" fmla="*/ 4730 w 10000"/>
                <a:gd name="connsiteY1" fmla="*/ 7926 h 10000"/>
                <a:gd name="connsiteX2" fmla="*/ 9063 w 10000"/>
                <a:gd name="connsiteY2" fmla="*/ 2424 h 10000"/>
                <a:gd name="connsiteX3" fmla="*/ 10000 w 10000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cubicBezTo>
                    <a:pt x="1180" y="9586"/>
                    <a:pt x="2525" y="8733"/>
                    <a:pt x="4730" y="7926"/>
                  </a:cubicBezTo>
                  <a:cubicBezTo>
                    <a:pt x="8677" y="6485"/>
                    <a:pt x="8181" y="5392"/>
                    <a:pt x="9063" y="2424"/>
                  </a:cubicBezTo>
                  <a:cubicBezTo>
                    <a:pt x="9492" y="660"/>
                    <a:pt x="10000" y="0"/>
                    <a:pt x="10000" y="0"/>
                  </a:cubicBezTo>
                </a:path>
              </a:pathLst>
            </a:custGeom>
            <a:noFill/>
            <a:ln w="28575" cap="rnd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213" name="Freeform 16">
              <a:extLst>
                <a:ext uri="{FF2B5EF4-FFF2-40B4-BE49-F238E27FC236}">
                  <a16:creationId xmlns:a16="http://schemas.microsoft.com/office/drawing/2014/main" xmlns="" id="{6E965B5E-10C3-4517-BEDA-F70F5C58A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9570" y="5204576"/>
              <a:ext cx="1035138" cy="446387"/>
            </a:xfrm>
            <a:custGeom>
              <a:avLst/>
              <a:gdLst>
                <a:gd name="T0" fmla="*/ 62 w 660"/>
                <a:gd name="T1" fmla="*/ 0 h 287"/>
                <a:gd name="T2" fmla="*/ 0 w 660"/>
                <a:gd name="T3" fmla="*/ 192 h 287"/>
                <a:gd name="T4" fmla="*/ 446 w 660"/>
                <a:gd name="T5" fmla="*/ 266 h 287"/>
                <a:gd name="T6" fmla="*/ 660 w 660"/>
                <a:gd name="T7" fmla="*/ 279 h 287"/>
                <a:gd name="connsiteX0" fmla="*/ 939 w 10000"/>
                <a:gd name="connsiteY0" fmla="*/ 0 h 9875"/>
                <a:gd name="connsiteX1" fmla="*/ 0 w 10000"/>
                <a:gd name="connsiteY1" fmla="*/ 6690 h 9875"/>
                <a:gd name="connsiteX2" fmla="*/ 6758 w 10000"/>
                <a:gd name="connsiteY2" fmla="*/ 9268 h 9875"/>
                <a:gd name="connsiteX3" fmla="*/ 10000 w 10000"/>
                <a:gd name="connsiteY3" fmla="*/ 9721 h 9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0" h="9875">
                  <a:moveTo>
                    <a:pt x="939" y="0"/>
                  </a:moveTo>
                  <a:lnTo>
                    <a:pt x="0" y="6690"/>
                  </a:lnTo>
                  <a:cubicBezTo>
                    <a:pt x="0" y="6690"/>
                    <a:pt x="3485" y="7456"/>
                    <a:pt x="6758" y="9268"/>
                  </a:cubicBezTo>
                  <a:cubicBezTo>
                    <a:pt x="7970" y="9930"/>
                    <a:pt x="8970" y="10000"/>
                    <a:pt x="10000" y="9721"/>
                  </a:cubicBezTo>
                </a:path>
              </a:pathLst>
            </a:custGeom>
            <a:noFill/>
            <a:ln w="28575" cap="rnd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214" name="Oval 115">
              <a:extLst>
                <a:ext uri="{FF2B5EF4-FFF2-40B4-BE49-F238E27FC236}">
                  <a16:creationId xmlns:a16="http://schemas.microsoft.com/office/drawing/2014/main" xmlns="" id="{4693D9A6-A636-45DC-B947-328F94F78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9825" y="5124281"/>
              <a:ext cx="120896" cy="120896"/>
            </a:xfrm>
            <a:prstGeom prst="ellipse">
              <a:avLst/>
            </a:prstGeom>
            <a:solidFill>
              <a:schemeClr val="bg1"/>
            </a:solidFill>
            <a:ln w="285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  <p:sp>
          <p:nvSpPr>
            <p:cNvPr id="215" name="Oval 115">
              <a:extLst>
                <a:ext uri="{FF2B5EF4-FFF2-40B4-BE49-F238E27FC236}">
                  <a16:creationId xmlns:a16="http://schemas.microsoft.com/office/drawing/2014/main" xmlns="" id="{726C4648-8F8A-4273-AA3B-A271D2FE07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5748" y="5582441"/>
              <a:ext cx="120896" cy="120896"/>
            </a:xfrm>
            <a:prstGeom prst="ellipse">
              <a:avLst/>
            </a:prstGeom>
            <a:solidFill>
              <a:schemeClr val="bg1"/>
            </a:solidFill>
            <a:ln w="285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122830" tIns="61415" rIns="122830" bIns="61415" numCol="1" anchor="t" anchorCtr="0" compatLnSpc="1">
              <a:prstTxWarp prst="textNoShape">
                <a:avLst/>
              </a:prstTxWarp>
            </a:bodyPr>
            <a:lstStyle/>
            <a:p>
              <a:endParaRPr lang="en-US" sz="2418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xmlns="" id="{359B940A-590D-427C-BC0B-771B965C80F5}"/>
              </a:ext>
            </a:extLst>
          </p:cNvPr>
          <p:cNvGrpSpPr/>
          <p:nvPr/>
        </p:nvGrpSpPr>
        <p:grpSpPr>
          <a:xfrm>
            <a:off x="4363396" y="1862811"/>
            <a:ext cx="2591429" cy="2496754"/>
            <a:chOff x="5407075" y="1703618"/>
            <a:chExt cx="2591429" cy="2496754"/>
          </a:xfrm>
        </p:grpSpPr>
        <p:sp>
          <p:nvSpPr>
            <p:cNvPr id="112" name="Oval 111">
              <a:extLst>
                <a:ext uri="{FF2B5EF4-FFF2-40B4-BE49-F238E27FC236}">
                  <a16:creationId xmlns:a16="http://schemas.microsoft.com/office/drawing/2014/main" xmlns="" id="{9CD90A53-638F-4493-A83A-F3F65D478FC2}"/>
                </a:ext>
              </a:extLst>
            </p:cNvPr>
            <p:cNvSpPr/>
            <p:nvPr/>
          </p:nvSpPr>
          <p:spPr>
            <a:xfrm>
              <a:off x="5433375" y="1703618"/>
              <a:ext cx="2565129" cy="2496754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600" dirty="0" err="1">
                <a:solidFill>
                  <a:schemeClr val="bg1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xmlns="" id="{F7DF8713-9844-43D5-A312-2AEA4C5724AB}"/>
                </a:ext>
              </a:extLst>
            </p:cNvPr>
            <p:cNvSpPr/>
            <p:nvPr/>
          </p:nvSpPr>
          <p:spPr>
            <a:xfrm>
              <a:off x="5407075" y="1703618"/>
              <a:ext cx="2591429" cy="2485327"/>
            </a:xfrm>
            <a:prstGeom prst="ellipse">
              <a:avLst/>
            </a:prstGeom>
            <a:solidFill>
              <a:schemeClr val="bg1">
                <a:lumMod val="75000"/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600" dirty="0" err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20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0000" dirty="0"/>
              <a:t>Thank you</a:t>
            </a:r>
            <a:r>
              <a:rPr lang="en-GB" sz="10000" dirty="0">
                <a:solidFill>
                  <a:srgbClr val="EE1C2E"/>
                </a:solidFill>
              </a:rPr>
              <a:t>.</a:t>
            </a:r>
            <a:r>
              <a:rPr lang="en-GB" sz="10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3036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537A51-10A8-4978-9E02-F100A1B0B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874" y="-328127"/>
            <a:ext cx="12620846" cy="848513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1A4ACE7-6F03-4288-97DB-63FB6872881F}"/>
              </a:ext>
            </a:extLst>
          </p:cNvPr>
          <p:cNvSpPr/>
          <p:nvPr/>
        </p:nvSpPr>
        <p:spPr>
          <a:xfrm>
            <a:off x="-552893" y="-664528"/>
            <a:ext cx="13195005" cy="8529094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600" dirty="0" err="1">
              <a:solidFill>
                <a:schemeClr val="bg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63256" y="3327991"/>
            <a:ext cx="2696720" cy="2795795"/>
          </a:xfrm>
        </p:spPr>
        <p:txBody>
          <a:bodyPr/>
          <a:lstStyle/>
          <a:p>
            <a:r>
              <a:rPr lang="en-GB" sz="2800" dirty="0"/>
              <a:t>WHERE WE ARE TODAY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763921" y="3327991"/>
            <a:ext cx="2696720" cy="2795795"/>
          </a:xfrm>
        </p:spPr>
        <p:txBody>
          <a:bodyPr/>
          <a:lstStyle/>
          <a:p>
            <a:r>
              <a:rPr lang="en-GB" sz="2800" dirty="0"/>
              <a:t>WHAT THE FUTURE LOOKS LIKE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8454339" y="3327991"/>
            <a:ext cx="2696720" cy="2795795"/>
          </a:xfrm>
        </p:spPr>
        <p:txBody>
          <a:bodyPr/>
          <a:lstStyle/>
          <a:p>
            <a:r>
              <a:rPr lang="en-GB" sz="2800" dirty="0"/>
              <a:t>HOW WILL WE GET THERE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114203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D2D5D76-E104-429C-99FF-8AB7D71DE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488" y="-691380"/>
            <a:ext cx="12351488" cy="82407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EA725A0-D454-453C-9C2B-5AD46D7CCAAE}"/>
              </a:ext>
            </a:extLst>
          </p:cNvPr>
          <p:cNvSpPr/>
          <p:nvPr/>
        </p:nvSpPr>
        <p:spPr>
          <a:xfrm>
            <a:off x="-297712" y="-691380"/>
            <a:ext cx="12571942" cy="8529094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600" dirty="0" err="1">
              <a:solidFill>
                <a:schemeClr val="bg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F01B5C9D-01B2-4F59-8BA4-55220E9DD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84" y="4831898"/>
            <a:ext cx="10918825" cy="590232"/>
          </a:xfrm>
        </p:spPr>
        <p:txBody>
          <a:bodyPr/>
          <a:lstStyle/>
          <a:p>
            <a:pPr algn="ctr"/>
            <a:r>
              <a:rPr lang="en-IE" sz="4400" dirty="0">
                <a:solidFill>
                  <a:schemeClr val="bg1"/>
                </a:solidFill>
              </a:rPr>
              <a:t>The current environment provides a strong growth platform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3D41F22-7CB7-4B41-B9EE-F6FD181E9886}"/>
              </a:ext>
            </a:extLst>
          </p:cNvPr>
          <p:cNvGrpSpPr/>
          <p:nvPr/>
        </p:nvGrpSpPr>
        <p:grpSpPr>
          <a:xfrm>
            <a:off x="273856" y="272021"/>
            <a:ext cx="1545109" cy="1525172"/>
            <a:chOff x="714765" y="-493206"/>
            <a:chExt cx="1045028" cy="992777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DCFF434F-B540-4CCE-A82D-469EF4806B46}"/>
                </a:ext>
              </a:extLst>
            </p:cNvPr>
            <p:cNvSpPr/>
            <p:nvPr/>
          </p:nvSpPr>
          <p:spPr>
            <a:xfrm>
              <a:off x="714765" y="-493206"/>
              <a:ext cx="1045028" cy="99277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600" dirty="0" err="1">
                <a:solidFill>
                  <a:schemeClr val="bg1"/>
                </a:solidFill>
              </a:endParaRPr>
            </a:p>
          </p:txBody>
        </p:sp>
        <p:pic>
          <p:nvPicPr>
            <p:cNvPr id="14" name="Graphic 13" descr="Tag">
              <a:extLst>
                <a:ext uri="{FF2B5EF4-FFF2-40B4-BE49-F238E27FC236}">
                  <a16:creationId xmlns:a16="http://schemas.microsoft.com/office/drawing/2014/main" xmlns="" id="{1BD054CE-1DBB-452F-841E-92A7B5310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805775" y="-406869"/>
              <a:ext cx="863007" cy="805927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E2920CB1-34E8-43FC-A36E-82630270A4C0}"/>
              </a:ext>
            </a:extLst>
          </p:cNvPr>
          <p:cNvGrpSpPr/>
          <p:nvPr/>
        </p:nvGrpSpPr>
        <p:grpSpPr>
          <a:xfrm>
            <a:off x="10213422" y="212113"/>
            <a:ext cx="1545109" cy="1525172"/>
            <a:chOff x="10148710" y="0"/>
            <a:chExt cx="1545109" cy="1525172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8CFC8F29-FAA4-421F-880F-D10EAA9654C8}"/>
                </a:ext>
              </a:extLst>
            </p:cNvPr>
            <p:cNvSpPr/>
            <p:nvPr/>
          </p:nvSpPr>
          <p:spPr>
            <a:xfrm>
              <a:off x="10148710" y="0"/>
              <a:ext cx="1545109" cy="152517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600" dirty="0" err="1">
                <a:solidFill>
                  <a:schemeClr val="bg1"/>
                </a:solidFill>
              </a:endParaRPr>
            </a:p>
          </p:txBody>
        </p:sp>
        <p:pic>
          <p:nvPicPr>
            <p:cNvPr id="13" name="Graphic 12" descr="Family with boy">
              <a:extLst>
                <a:ext uri="{FF2B5EF4-FFF2-40B4-BE49-F238E27FC236}">
                  <a16:creationId xmlns:a16="http://schemas.microsoft.com/office/drawing/2014/main" xmlns="" id="{818809DA-789E-4CE7-A50C-8E126D645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0466762" y="206259"/>
              <a:ext cx="1037005" cy="96841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67E581D-706C-4FE0-8F0B-1A86EC7C96C1}"/>
              </a:ext>
            </a:extLst>
          </p:cNvPr>
          <p:cNvGrpSpPr/>
          <p:nvPr/>
        </p:nvGrpSpPr>
        <p:grpSpPr>
          <a:xfrm>
            <a:off x="2333166" y="253800"/>
            <a:ext cx="1545109" cy="1525172"/>
            <a:chOff x="1965249" y="-314679"/>
            <a:chExt cx="1545109" cy="1525172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C676E963-8B57-4C78-8086-E34935F7541F}"/>
                </a:ext>
              </a:extLst>
            </p:cNvPr>
            <p:cNvSpPr/>
            <p:nvPr/>
          </p:nvSpPr>
          <p:spPr>
            <a:xfrm>
              <a:off x="1965249" y="-314679"/>
              <a:ext cx="1545109" cy="152517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600" dirty="0" err="1">
                <a:solidFill>
                  <a:schemeClr val="bg1"/>
                </a:solidFill>
              </a:endParaRPr>
            </a:p>
          </p:txBody>
        </p:sp>
        <p:pic>
          <p:nvPicPr>
            <p:cNvPr id="15" name="Graphic 14" descr="House">
              <a:extLst>
                <a:ext uri="{FF2B5EF4-FFF2-40B4-BE49-F238E27FC236}">
                  <a16:creationId xmlns:a16="http://schemas.microsoft.com/office/drawing/2014/main" xmlns="" id="{B916319A-F7D1-49C2-A1BA-C6818CAA5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2217275" y="-138760"/>
              <a:ext cx="1065639" cy="99515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8D04C7A-20F2-45EF-9C5E-A9E6D5B5C661}"/>
              </a:ext>
            </a:extLst>
          </p:cNvPr>
          <p:cNvGrpSpPr/>
          <p:nvPr/>
        </p:nvGrpSpPr>
        <p:grpSpPr>
          <a:xfrm>
            <a:off x="4427022" y="247447"/>
            <a:ext cx="1545109" cy="1525172"/>
            <a:chOff x="4254448" y="0"/>
            <a:chExt cx="1545109" cy="152517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82200F06-64FC-4BD1-96D4-673FC8CD5979}"/>
                </a:ext>
              </a:extLst>
            </p:cNvPr>
            <p:cNvSpPr/>
            <p:nvPr/>
          </p:nvSpPr>
          <p:spPr>
            <a:xfrm>
              <a:off x="4254448" y="0"/>
              <a:ext cx="1545109" cy="152517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600" dirty="0" err="1">
                <a:solidFill>
                  <a:schemeClr val="bg1"/>
                </a:solidFill>
              </a:endParaRPr>
            </a:p>
          </p:txBody>
        </p:sp>
        <p:pic>
          <p:nvPicPr>
            <p:cNvPr id="16" name="Graphic 15" descr="Statistics">
              <a:extLst>
                <a:ext uri="{FF2B5EF4-FFF2-40B4-BE49-F238E27FC236}">
                  <a16:creationId xmlns:a16="http://schemas.microsoft.com/office/drawing/2014/main" xmlns="" id="{2070D595-EB18-420F-8C97-2336A2A72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4551423" y="281052"/>
              <a:ext cx="1065639" cy="995157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E8F697C3-CB54-42C8-B8CC-6589ACB6AE4E}"/>
              </a:ext>
            </a:extLst>
          </p:cNvPr>
          <p:cNvGrpSpPr/>
          <p:nvPr/>
        </p:nvGrpSpPr>
        <p:grpSpPr>
          <a:xfrm>
            <a:off x="6355822" y="265581"/>
            <a:ext cx="1545109" cy="1525172"/>
            <a:chOff x="6323906" y="50776"/>
            <a:chExt cx="1545109" cy="1525172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A76C1801-D862-436D-8DF9-20B4326D3C75}"/>
                </a:ext>
              </a:extLst>
            </p:cNvPr>
            <p:cNvSpPr/>
            <p:nvPr/>
          </p:nvSpPr>
          <p:spPr>
            <a:xfrm>
              <a:off x="6323906" y="50776"/>
              <a:ext cx="1545109" cy="152517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600" dirty="0" err="1">
                <a:solidFill>
                  <a:schemeClr val="bg1"/>
                </a:solidFill>
              </a:endParaRPr>
            </a:p>
          </p:txBody>
        </p:sp>
        <p:pic>
          <p:nvPicPr>
            <p:cNvPr id="17" name="Graphic 16" descr="Euro">
              <a:extLst>
                <a:ext uri="{FF2B5EF4-FFF2-40B4-BE49-F238E27FC236}">
                  <a16:creationId xmlns:a16="http://schemas.microsoft.com/office/drawing/2014/main" xmlns="" id="{CA0C68E6-EACF-4EDF-8E9E-95BBF4EE1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6535066" y="315783"/>
              <a:ext cx="1065639" cy="995157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099F7EA-4CA8-40BD-9B98-7841CB20526E}"/>
              </a:ext>
            </a:extLst>
          </p:cNvPr>
          <p:cNvGrpSpPr/>
          <p:nvPr/>
        </p:nvGrpSpPr>
        <p:grpSpPr>
          <a:xfrm>
            <a:off x="8284622" y="247447"/>
            <a:ext cx="1545109" cy="1525172"/>
            <a:chOff x="8306298" y="14537"/>
            <a:chExt cx="1545109" cy="152517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6647EF20-9578-4D65-A22F-825D23A35572}"/>
                </a:ext>
              </a:extLst>
            </p:cNvPr>
            <p:cNvSpPr/>
            <p:nvPr/>
          </p:nvSpPr>
          <p:spPr>
            <a:xfrm>
              <a:off x="8306298" y="14537"/>
              <a:ext cx="1545109" cy="152517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600" dirty="0" err="1">
                <a:solidFill>
                  <a:schemeClr val="bg1"/>
                </a:solidFill>
              </a:endParaRPr>
            </a:p>
          </p:txBody>
        </p:sp>
        <p:pic>
          <p:nvPicPr>
            <p:cNvPr id="18" name="Graphic 17" descr="Business Growth">
              <a:extLst>
                <a:ext uri="{FF2B5EF4-FFF2-40B4-BE49-F238E27FC236}">
                  <a16:creationId xmlns:a16="http://schemas.microsoft.com/office/drawing/2014/main" xmlns="" id="{F05EA191-828C-4918-AFAA-E4F54DF6D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8598496" y="276271"/>
              <a:ext cx="1065639" cy="995157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EBEB201-98E8-459F-81C1-EFAD15B03EE9}"/>
              </a:ext>
            </a:extLst>
          </p:cNvPr>
          <p:cNvSpPr txBox="1"/>
          <p:nvPr/>
        </p:nvSpPr>
        <p:spPr>
          <a:xfrm>
            <a:off x="43733" y="1867898"/>
            <a:ext cx="2005357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IE" sz="2000" b="1" dirty="0">
                <a:solidFill>
                  <a:schemeClr val="bg1"/>
                </a:solidFill>
              </a:rPr>
              <a:t>1.1%</a:t>
            </a:r>
          </a:p>
          <a:p>
            <a:pPr algn="ctr"/>
            <a:r>
              <a:rPr lang="en-IE" sz="2000" b="1" dirty="0">
                <a:solidFill>
                  <a:schemeClr val="bg1"/>
                </a:solidFill>
              </a:rPr>
              <a:t>Consumer price </a:t>
            </a:r>
          </a:p>
          <a:p>
            <a:pPr algn="ctr"/>
            <a:r>
              <a:rPr lang="en-IE" sz="2000" b="1" dirty="0">
                <a:solidFill>
                  <a:schemeClr val="bg1"/>
                </a:solidFill>
              </a:rPr>
              <a:t>index</a:t>
            </a:r>
          </a:p>
          <a:p>
            <a:pPr algn="ctr"/>
            <a:r>
              <a:rPr lang="en-IE" sz="2000" b="1" dirty="0">
                <a:solidFill>
                  <a:schemeClr val="bg1"/>
                </a:solidFill>
              </a:rPr>
              <a:t>March 2019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E389926-A8DA-47AC-ABD3-7D99F776E1C9}"/>
              </a:ext>
            </a:extLst>
          </p:cNvPr>
          <p:cNvSpPr txBox="1"/>
          <p:nvPr/>
        </p:nvSpPr>
        <p:spPr>
          <a:xfrm>
            <a:off x="2252311" y="1883725"/>
            <a:ext cx="1779334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IE" sz="2000" b="1" dirty="0">
                <a:solidFill>
                  <a:schemeClr val="bg1"/>
                </a:solidFill>
              </a:rPr>
              <a:t>4.3%</a:t>
            </a:r>
          </a:p>
          <a:p>
            <a:pPr algn="ctr"/>
            <a:r>
              <a:rPr lang="en-IE" sz="2000" b="1" dirty="0">
                <a:solidFill>
                  <a:schemeClr val="bg1"/>
                </a:solidFill>
              </a:rPr>
              <a:t>Residential </a:t>
            </a:r>
          </a:p>
          <a:p>
            <a:pPr algn="ctr"/>
            <a:r>
              <a:rPr lang="en-IE" sz="2000" b="1" dirty="0">
                <a:solidFill>
                  <a:schemeClr val="bg1"/>
                </a:solidFill>
              </a:rPr>
              <a:t>Property Index</a:t>
            </a:r>
          </a:p>
          <a:p>
            <a:pPr algn="ctr"/>
            <a:r>
              <a:rPr lang="en-IE" sz="2000" b="1" dirty="0">
                <a:solidFill>
                  <a:schemeClr val="bg1"/>
                </a:solidFill>
              </a:rPr>
              <a:t>February 2019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6036E692-5345-4945-9F42-688CB286E916}"/>
              </a:ext>
            </a:extLst>
          </p:cNvPr>
          <p:cNvSpPr txBox="1"/>
          <p:nvPr/>
        </p:nvSpPr>
        <p:spPr>
          <a:xfrm>
            <a:off x="4230810" y="1835333"/>
            <a:ext cx="1897955" cy="1538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IE" sz="2000" b="1" dirty="0">
                <a:solidFill>
                  <a:schemeClr val="bg1"/>
                </a:solidFill>
              </a:rPr>
              <a:t>5.4%</a:t>
            </a:r>
          </a:p>
          <a:p>
            <a:pPr algn="ctr"/>
            <a:r>
              <a:rPr lang="en-IE" sz="2000" b="1" dirty="0">
                <a:solidFill>
                  <a:schemeClr val="bg1"/>
                </a:solidFill>
              </a:rPr>
              <a:t>Monthly </a:t>
            </a:r>
          </a:p>
          <a:p>
            <a:pPr algn="ctr"/>
            <a:r>
              <a:rPr lang="en-IE" sz="2000" b="1" dirty="0">
                <a:solidFill>
                  <a:schemeClr val="bg1"/>
                </a:solidFill>
              </a:rPr>
              <a:t>Unemployment </a:t>
            </a:r>
          </a:p>
          <a:p>
            <a:pPr algn="ctr"/>
            <a:r>
              <a:rPr lang="en-IE" sz="2000" b="1" dirty="0">
                <a:solidFill>
                  <a:schemeClr val="bg1"/>
                </a:solidFill>
              </a:rPr>
              <a:t>rate</a:t>
            </a:r>
          </a:p>
          <a:p>
            <a:pPr algn="ctr"/>
            <a:r>
              <a:rPr lang="en-IE" sz="2000" b="1" dirty="0">
                <a:solidFill>
                  <a:schemeClr val="bg1"/>
                </a:solidFill>
              </a:rPr>
              <a:t>March 2019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DD784EA-72E5-42C1-BC98-01E5541E933B}"/>
              </a:ext>
            </a:extLst>
          </p:cNvPr>
          <p:cNvSpPr txBox="1"/>
          <p:nvPr/>
        </p:nvSpPr>
        <p:spPr>
          <a:xfrm>
            <a:off x="6253237" y="1894614"/>
            <a:ext cx="1708801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IE" sz="2000" b="1" dirty="0">
                <a:solidFill>
                  <a:schemeClr val="bg1"/>
                </a:solidFill>
              </a:rPr>
              <a:t>2.1%</a:t>
            </a:r>
          </a:p>
          <a:p>
            <a:pPr algn="ctr"/>
            <a:r>
              <a:rPr lang="en-IE" sz="2000" b="1" dirty="0">
                <a:solidFill>
                  <a:schemeClr val="bg1"/>
                </a:solidFill>
              </a:rPr>
              <a:t>Retail </a:t>
            </a:r>
          </a:p>
          <a:p>
            <a:pPr algn="ctr"/>
            <a:r>
              <a:rPr lang="en-IE" sz="2000" b="1" dirty="0">
                <a:solidFill>
                  <a:schemeClr val="bg1"/>
                </a:solidFill>
              </a:rPr>
              <a:t>Sales index</a:t>
            </a:r>
          </a:p>
          <a:p>
            <a:pPr algn="ctr"/>
            <a:r>
              <a:rPr lang="en-IE" sz="2000" b="1" dirty="0">
                <a:solidFill>
                  <a:schemeClr val="bg1"/>
                </a:solidFill>
              </a:rPr>
              <a:t>February 2019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F31A6BBB-F1A8-4B65-AEEC-AA4BBF8111A2}"/>
              </a:ext>
            </a:extLst>
          </p:cNvPr>
          <p:cNvSpPr txBox="1"/>
          <p:nvPr/>
        </p:nvSpPr>
        <p:spPr>
          <a:xfrm>
            <a:off x="8214137" y="1894614"/>
            <a:ext cx="1564532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IE" sz="2000" b="1" dirty="0">
                <a:solidFill>
                  <a:schemeClr val="bg1"/>
                </a:solidFill>
              </a:rPr>
              <a:t>6.7%</a:t>
            </a:r>
          </a:p>
          <a:p>
            <a:pPr algn="ctr"/>
            <a:r>
              <a:rPr lang="en-IE" sz="2000" b="1" dirty="0">
                <a:solidFill>
                  <a:schemeClr val="bg1"/>
                </a:solidFill>
              </a:rPr>
              <a:t>Real GDP</a:t>
            </a:r>
          </a:p>
          <a:p>
            <a:pPr algn="ctr"/>
            <a:r>
              <a:rPr lang="en-IE" sz="2000" b="1" dirty="0">
                <a:solidFill>
                  <a:schemeClr val="bg1"/>
                </a:solidFill>
              </a:rPr>
              <a:t>2018 (prelim)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4EAF6FC-962F-4D9B-9F6B-B9C684C94160}"/>
              </a:ext>
            </a:extLst>
          </p:cNvPr>
          <p:cNvSpPr txBox="1"/>
          <p:nvPr/>
        </p:nvSpPr>
        <p:spPr>
          <a:xfrm>
            <a:off x="10379199" y="1867898"/>
            <a:ext cx="1304845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IE" sz="2000" b="1" dirty="0">
                <a:solidFill>
                  <a:schemeClr val="bg1"/>
                </a:solidFill>
              </a:rPr>
              <a:t>4.86m</a:t>
            </a:r>
          </a:p>
          <a:p>
            <a:pPr algn="ctr"/>
            <a:r>
              <a:rPr lang="en-IE" sz="2000" b="1" dirty="0">
                <a:solidFill>
                  <a:schemeClr val="bg1"/>
                </a:solidFill>
              </a:rPr>
              <a:t>Population</a:t>
            </a:r>
          </a:p>
          <a:p>
            <a:pPr algn="ctr"/>
            <a:r>
              <a:rPr lang="en-IE" sz="2000" b="1" dirty="0">
                <a:solidFill>
                  <a:schemeClr val="bg1"/>
                </a:solidFill>
              </a:rPr>
              <a:t>April 2018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FFD84CE-2161-49EB-BDD4-9607892827A5}"/>
              </a:ext>
            </a:extLst>
          </p:cNvPr>
          <p:cNvSpPr txBox="1"/>
          <p:nvPr/>
        </p:nvSpPr>
        <p:spPr>
          <a:xfrm>
            <a:off x="9021260" y="6388902"/>
            <a:ext cx="117019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E" sz="1600" dirty="0">
                <a:solidFill>
                  <a:schemeClr val="bg2"/>
                </a:solidFill>
              </a:rPr>
              <a:t>Source: CSO</a:t>
            </a:r>
          </a:p>
        </p:txBody>
      </p:sp>
    </p:spTree>
    <p:extLst>
      <p:ext uri="{BB962C8B-B14F-4D97-AF65-F5344CB8AC3E}">
        <p14:creationId xmlns:p14="http://schemas.microsoft.com/office/powerpoint/2010/main" val="3994743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xmlns="" id="{F01B5C9D-01B2-4F59-8BA4-55220E9DD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84" y="4831898"/>
            <a:ext cx="10918825" cy="590232"/>
          </a:xfrm>
        </p:spPr>
        <p:txBody>
          <a:bodyPr/>
          <a:lstStyle/>
          <a:p>
            <a:r>
              <a:rPr lang="en-IE" sz="4400" dirty="0">
                <a:solidFill>
                  <a:schemeClr val="bg1"/>
                </a:solidFill>
              </a:rPr>
              <a:t>The current environment provides a platform for growth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A40A47F-8710-41C3-84E8-6493E9171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6629" y="-274320"/>
            <a:ext cx="12778629" cy="812243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76333E7-7E68-42F0-B7D3-B72935D00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481" y="2764346"/>
            <a:ext cx="2936241" cy="22120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3E1D713F-15CF-43D3-BDB2-3CF92FAF2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675" y="75173"/>
            <a:ext cx="2936241" cy="22136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3E613D94-56A7-45AA-9B1D-41682C97F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482" y="132271"/>
            <a:ext cx="2936241" cy="22136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45062B4-9D21-48CF-8920-B7CF180A95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3278" y="2762739"/>
            <a:ext cx="2936241" cy="22136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027BDCFC-95A6-44C9-A5CA-92C51CE689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3278" y="75173"/>
            <a:ext cx="2936241" cy="22136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16B13D76-DEA5-4A15-9C2D-E3FF71E56C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6534" y="2762739"/>
            <a:ext cx="3010522" cy="22136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EA725A0-D454-453C-9C2B-5AD46D7CCAAE}"/>
              </a:ext>
            </a:extLst>
          </p:cNvPr>
          <p:cNvSpPr/>
          <p:nvPr/>
        </p:nvSpPr>
        <p:spPr>
          <a:xfrm>
            <a:off x="-712381" y="-274320"/>
            <a:ext cx="13037753" cy="814692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600" dirty="0" err="1">
              <a:solidFill>
                <a:schemeClr val="bg1"/>
              </a:solidFill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xmlns="" id="{F65639A7-4F5E-4E93-BF1F-2490D60030E1}"/>
              </a:ext>
            </a:extLst>
          </p:cNvPr>
          <p:cNvSpPr txBox="1">
            <a:spLocks/>
          </p:cNvSpPr>
          <p:nvPr/>
        </p:nvSpPr>
        <p:spPr bwMode="black">
          <a:xfrm>
            <a:off x="1222449" y="5587430"/>
            <a:ext cx="9738692" cy="5902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TESCO Modern" panose="0200050603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IE" sz="4400" dirty="0">
                <a:solidFill>
                  <a:schemeClr val="bg1"/>
                </a:solidFill>
              </a:rPr>
              <a:t>However each part of retail has its own challenges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20BC5BD-AA72-47E2-B709-04F06ACFA593}"/>
              </a:ext>
            </a:extLst>
          </p:cNvPr>
          <p:cNvSpPr txBox="1"/>
          <p:nvPr/>
        </p:nvSpPr>
        <p:spPr>
          <a:xfrm>
            <a:off x="9021260" y="6388902"/>
            <a:ext cx="317074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E" sz="1600" dirty="0">
                <a:solidFill>
                  <a:schemeClr val="bg2"/>
                </a:solidFill>
              </a:rPr>
              <a:t>Source: Retail Ireland Q4 Monitor</a:t>
            </a:r>
          </a:p>
        </p:txBody>
      </p:sp>
    </p:spTree>
    <p:extLst>
      <p:ext uri="{BB962C8B-B14F-4D97-AF65-F5344CB8AC3E}">
        <p14:creationId xmlns:p14="http://schemas.microsoft.com/office/powerpoint/2010/main" val="1049427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xmlns="" id="{8EEE5D60-42BF-4765-A331-3EBE65C82B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black">
          <a:xfrm>
            <a:off x="-177654" y="-1097280"/>
            <a:ext cx="12369653" cy="8655607"/>
          </a:xfrm>
          <a:prstGeom prst="rect">
            <a:avLst/>
          </a:prstGeom>
          <a:ln>
            <a:solidFill>
              <a:schemeClr val="tx2"/>
            </a:solidFill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02BCD37-1D44-42EB-B965-3E89C792B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393" y="510725"/>
            <a:ext cx="6941907" cy="43539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DA130AC-23A9-406A-9D95-FEFD0332D2E6}"/>
              </a:ext>
            </a:extLst>
          </p:cNvPr>
          <p:cNvSpPr/>
          <p:nvPr/>
        </p:nvSpPr>
        <p:spPr>
          <a:xfrm>
            <a:off x="-297712" y="-1097280"/>
            <a:ext cx="12489711" cy="896988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600" dirty="0" err="1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7F378EE8-2F86-4B03-9F9B-1E6EAF122051}"/>
              </a:ext>
            </a:extLst>
          </p:cNvPr>
          <p:cNvSpPr txBox="1">
            <a:spLocks/>
          </p:cNvSpPr>
          <p:nvPr/>
        </p:nvSpPr>
        <p:spPr bwMode="black">
          <a:xfrm>
            <a:off x="1226654" y="5621269"/>
            <a:ext cx="9738692" cy="5902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TESCO Modern" panose="0200050603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IE" sz="4400" dirty="0">
                <a:solidFill>
                  <a:schemeClr val="bg1"/>
                </a:solidFill>
              </a:rPr>
              <a:t>eCommerce is affecting each retail sector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0E8FAC1-60C4-498B-8963-2E82E78F8199}"/>
              </a:ext>
            </a:extLst>
          </p:cNvPr>
          <p:cNvSpPr txBox="1"/>
          <p:nvPr/>
        </p:nvSpPr>
        <p:spPr>
          <a:xfrm>
            <a:off x="8843607" y="6349570"/>
            <a:ext cx="317074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E" sz="1600" dirty="0">
                <a:solidFill>
                  <a:schemeClr val="bg2"/>
                </a:solidFill>
              </a:rPr>
              <a:t>Source: Retail Ireland Q4 Monitor</a:t>
            </a:r>
          </a:p>
        </p:txBody>
      </p:sp>
    </p:spTree>
    <p:extLst>
      <p:ext uri="{BB962C8B-B14F-4D97-AF65-F5344CB8AC3E}">
        <p14:creationId xmlns:p14="http://schemas.microsoft.com/office/powerpoint/2010/main" val="1549672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5">
            <a:extLst>
              <a:ext uri="{FF2B5EF4-FFF2-40B4-BE49-F238E27FC236}">
                <a16:creationId xmlns:a16="http://schemas.microsoft.com/office/drawing/2014/main" xmlns="" id="{CF9480FB-5D61-49EE-A7CB-E83FE4F31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-180753" y="-1285975"/>
            <a:ext cx="12503449" cy="9648319"/>
          </a:xfrm>
          <a:prstGeom prst="rect">
            <a:avLst/>
          </a:prstGeom>
          <a:ln w="3175" cap="sq">
            <a:solidFill>
              <a:schemeClr val="tx2"/>
            </a:solidFill>
            <a:prstDash val="solid"/>
            <a:miter lim="800000"/>
          </a:ln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DA130AC-23A9-406A-9D95-FEFD0332D2E6}"/>
              </a:ext>
            </a:extLst>
          </p:cNvPr>
          <p:cNvSpPr/>
          <p:nvPr/>
        </p:nvSpPr>
        <p:spPr>
          <a:xfrm>
            <a:off x="-542261" y="-831187"/>
            <a:ext cx="13276521" cy="10318091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600" dirty="0" err="1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F6401F2-38DA-4070-9A46-084BDE45A833}"/>
              </a:ext>
            </a:extLst>
          </p:cNvPr>
          <p:cNvSpPr txBox="1"/>
          <p:nvPr/>
        </p:nvSpPr>
        <p:spPr>
          <a:xfrm>
            <a:off x="9021260" y="6388902"/>
            <a:ext cx="117019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E" sz="1600" dirty="0">
                <a:solidFill>
                  <a:schemeClr val="bg2"/>
                </a:solidFill>
              </a:rPr>
              <a:t>Source: CSO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270BE30-924F-4DDF-B919-57EB2A7553AA}"/>
              </a:ext>
            </a:extLst>
          </p:cNvPr>
          <p:cNvSpPr/>
          <p:nvPr/>
        </p:nvSpPr>
        <p:spPr>
          <a:xfrm>
            <a:off x="4749393" y="577629"/>
            <a:ext cx="5170784" cy="389241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lnSpc>
                <a:spcPct val="80000"/>
              </a:lnSpc>
              <a:spcAft>
                <a:spcPts val="1612"/>
              </a:spcAft>
            </a:pPr>
            <a:r>
              <a:rPr lang="en-US" sz="3600" b="1" dirty="0">
                <a:solidFill>
                  <a:schemeClr val="bg1"/>
                </a:solidFill>
              </a:rPr>
              <a:t>4.8m live in Ireland</a:t>
            </a:r>
          </a:p>
          <a:p>
            <a:pPr>
              <a:lnSpc>
                <a:spcPct val="80000"/>
              </a:lnSpc>
              <a:spcAft>
                <a:spcPts val="1612"/>
              </a:spcAft>
            </a:pPr>
            <a:r>
              <a:rPr lang="en-US" sz="3600" dirty="0">
                <a:solidFill>
                  <a:schemeClr val="bg1"/>
                </a:solidFill>
              </a:rPr>
              <a:t>37% live in GDA</a:t>
            </a:r>
          </a:p>
          <a:p>
            <a:pPr>
              <a:lnSpc>
                <a:spcPct val="80000"/>
              </a:lnSpc>
              <a:spcAft>
                <a:spcPts val="1612"/>
              </a:spcAft>
            </a:pPr>
            <a:endParaRPr lang="en-US" sz="3600" b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spcAft>
                <a:spcPts val="1612"/>
              </a:spcAft>
            </a:pPr>
            <a:r>
              <a:rPr lang="en-US" sz="3600" b="1" dirty="0">
                <a:solidFill>
                  <a:schemeClr val="bg1"/>
                </a:solidFill>
              </a:rPr>
              <a:t>By 2031</a:t>
            </a:r>
          </a:p>
          <a:p>
            <a:pPr>
              <a:lnSpc>
                <a:spcPct val="80000"/>
              </a:lnSpc>
              <a:spcAft>
                <a:spcPts val="1612"/>
              </a:spcAft>
            </a:pPr>
            <a:r>
              <a:rPr lang="en-US" sz="3600" dirty="0">
                <a:solidFill>
                  <a:schemeClr val="bg1"/>
                </a:solidFill>
              </a:rPr>
              <a:t>5.8m will live in Ireland        </a:t>
            </a:r>
          </a:p>
          <a:p>
            <a:pPr>
              <a:lnSpc>
                <a:spcPct val="80000"/>
              </a:lnSpc>
              <a:spcAft>
                <a:spcPts val="1612"/>
              </a:spcAft>
            </a:pPr>
            <a:r>
              <a:rPr lang="en-US" sz="3600" dirty="0">
                <a:solidFill>
                  <a:schemeClr val="bg1"/>
                </a:solidFill>
              </a:rPr>
              <a:t>43% will live in GDA</a:t>
            </a:r>
          </a:p>
          <a:p>
            <a:pPr>
              <a:lnSpc>
                <a:spcPct val="80000"/>
              </a:lnSpc>
              <a:spcAft>
                <a:spcPts val="1612"/>
              </a:spcAft>
            </a:pPr>
            <a:endParaRPr lang="en-US" sz="36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spcAft>
                <a:spcPts val="1612"/>
              </a:spcAft>
            </a:pPr>
            <a:r>
              <a:rPr lang="en-US" sz="3600" b="1" dirty="0">
                <a:solidFill>
                  <a:schemeClr val="bg1"/>
                </a:solidFill>
              </a:rPr>
              <a:t>By 2050</a:t>
            </a:r>
          </a:p>
          <a:p>
            <a:pPr>
              <a:lnSpc>
                <a:spcPct val="80000"/>
              </a:lnSpc>
              <a:spcAft>
                <a:spcPts val="1612"/>
              </a:spcAft>
            </a:pPr>
            <a:r>
              <a:rPr lang="en-US" sz="3600" dirty="0">
                <a:solidFill>
                  <a:schemeClr val="bg1"/>
                </a:solidFill>
              </a:rPr>
              <a:t>6.3m will live in Ireland </a:t>
            </a:r>
          </a:p>
        </p:txBody>
      </p:sp>
    </p:spTree>
    <p:extLst>
      <p:ext uri="{BB962C8B-B14F-4D97-AF65-F5344CB8AC3E}">
        <p14:creationId xmlns:p14="http://schemas.microsoft.com/office/powerpoint/2010/main" val="1192748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353D4F-4CEB-4780-AC85-121E13B70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1069" y="0"/>
            <a:ext cx="1402829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95D2C35-5954-4BEA-994B-B215B2708378}"/>
              </a:ext>
            </a:extLst>
          </p:cNvPr>
          <p:cNvSpPr txBox="1"/>
          <p:nvPr/>
        </p:nvSpPr>
        <p:spPr>
          <a:xfrm>
            <a:off x="9595423" y="6261308"/>
            <a:ext cx="117019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E" sz="1600" dirty="0">
                <a:solidFill>
                  <a:schemeClr val="bg1"/>
                </a:solidFill>
              </a:rPr>
              <a:t>Source: CSO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CD2AC2E-BD85-4F88-867F-D2A2A04E3DC4}"/>
              </a:ext>
            </a:extLst>
          </p:cNvPr>
          <p:cNvSpPr/>
          <p:nvPr/>
        </p:nvSpPr>
        <p:spPr>
          <a:xfrm>
            <a:off x="-712381" y="-233916"/>
            <a:ext cx="14247627" cy="900395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600" dirty="0" err="1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4C75BE-E409-4031-AC76-F5B11F9F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667" y="170673"/>
            <a:ext cx="10918825" cy="590232"/>
          </a:xfrm>
        </p:spPr>
        <p:txBody>
          <a:bodyPr/>
          <a:lstStyle/>
          <a:p>
            <a:r>
              <a:rPr lang="en-IE" dirty="0">
                <a:solidFill>
                  <a:schemeClr val="bg1"/>
                </a:solidFill>
              </a:rPr>
              <a:t>Not only will more people live in the GDA they will be younger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7B1A5FF-9F10-4A36-AFF8-DD4CF4913307}"/>
              </a:ext>
            </a:extLst>
          </p:cNvPr>
          <p:cNvSpPr/>
          <p:nvPr/>
        </p:nvSpPr>
        <p:spPr>
          <a:xfrm>
            <a:off x="7447529" y="1399548"/>
            <a:ext cx="3941661" cy="48976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600" dirty="0" err="1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B562B38-250E-4DBF-B47A-6932ACE8DF4D}"/>
              </a:ext>
            </a:extLst>
          </p:cNvPr>
          <p:cNvSpPr/>
          <p:nvPr/>
        </p:nvSpPr>
        <p:spPr>
          <a:xfrm>
            <a:off x="924575" y="1337449"/>
            <a:ext cx="3941661" cy="48976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600" dirty="0" err="1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8B822D3-AA96-46A0-B141-DAA3ED1EF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267" y="894392"/>
            <a:ext cx="4884226" cy="5238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4BBE27D-F676-473D-A471-270FEC428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934" y="1268424"/>
            <a:ext cx="4794853" cy="48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09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9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976" y="2799"/>
            <a:ext cx="12187024" cy="685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13C9299-95F8-40D4-B03D-01B57E94C0E4}"/>
              </a:ext>
            </a:extLst>
          </p:cNvPr>
          <p:cNvSpPr/>
          <p:nvPr/>
        </p:nvSpPr>
        <p:spPr>
          <a:xfrm>
            <a:off x="-159487" y="-2798"/>
            <a:ext cx="12351487" cy="6860797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600" dirty="0" err="1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49393" y="577629"/>
            <a:ext cx="4671053" cy="389241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lnSpc>
                <a:spcPct val="80000"/>
              </a:lnSpc>
              <a:spcAft>
                <a:spcPts val="1612"/>
              </a:spcAft>
            </a:pPr>
            <a:r>
              <a:rPr lang="en-US" sz="3600" b="1" dirty="0">
                <a:solidFill>
                  <a:schemeClr val="bg1"/>
                </a:solidFill>
              </a:rPr>
              <a:t>50% </a:t>
            </a:r>
            <a:r>
              <a:rPr lang="en-US" sz="3600" dirty="0">
                <a:solidFill>
                  <a:schemeClr val="bg1"/>
                </a:solidFill>
              </a:rPr>
              <a:t/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OF GLOBAL POPULATION LIVES IN CITIES TODAY</a:t>
            </a:r>
          </a:p>
          <a:p>
            <a:pPr>
              <a:lnSpc>
                <a:spcPct val="80000"/>
              </a:lnSpc>
              <a:spcAft>
                <a:spcPts val="1612"/>
              </a:spcAft>
            </a:pPr>
            <a:r>
              <a:rPr lang="en-US" sz="3600" b="1" dirty="0">
                <a:solidFill>
                  <a:schemeClr val="bg1"/>
                </a:solidFill>
              </a:rPr>
              <a:t>80% </a:t>
            </a:r>
            <a:r>
              <a:rPr lang="en-US" sz="3600" dirty="0">
                <a:solidFill>
                  <a:schemeClr val="bg1"/>
                </a:solidFill>
              </a:rPr>
              <a:t/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OF GLOBAL GDP COMES FROM CITIES TODAY</a:t>
            </a:r>
          </a:p>
          <a:p>
            <a:pPr>
              <a:lnSpc>
                <a:spcPct val="80000"/>
              </a:lnSpc>
              <a:spcAft>
                <a:spcPts val="1612"/>
              </a:spcAft>
            </a:pPr>
            <a:r>
              <a:rPr lang="en-US" sz="3600" b="1" dirty="0">
                <a:solidFill>
                  <a:schemeClr val="bg1"/>
                </a:solidFill>
              </a:rPr>
              <a:t>60% </a:t>
            </a:r>
            <a:r>
              <a:rPr lang="en-US" sz="3600" dirty="0">
                <a:solidFill>
                  <a:schemeClr val="bg1"/>
                </a:solidFill>
              </a:rPr>
              <a:t/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OF GLOBAL POPULATION WILL LIVE IN CITIES BY 2030</a:t>
            </a:r>
          </a:p>
        </p:txBody>
      </p:sp>
    </p:spTree>
    <p:extLst>
      <p:ext uri="{BB962C8B-B14F-4D97-AF65-F5344CB8AC3E}">
        <p14:creationId xmlns:p14="http://schemas.microsoft.com/office/powerpoint/2010/main" val="34099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2489" y="2134"/>
            <a:ext cx="12187025" cy="685373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6C6D1-1D7D-45E1-A7D6-44C33DC01A23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8936CF0-5AE7-4175-A029-2F68EBB3179A}"/>
              </a:ext>
            </a:extLst>
          </p:cNvPr>
          <p:cNvSpPr/>
          <p:nvPr/>
        </p:nvSpPr>
        <p:spPr>
          <a:xfrm>
            <a:off x="-121744" y="-206950"/>
            <a:ext cx="12473231" cy="7062816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600" dirty="0" err="1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gray">
          <a:xfrm>
            <a:off x="4762145" y="642311"/>
            <a:ext cx="3930555" cy="24656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07359" rtl="0" eaLnBrk="1" latinLnBrk="0" hangingPunct="1">
              <a:lnSpc>
                <a:spcPct val="80000"/>
              </a:lnSpc>
              <a:spcBef>
                <a:spcPct val="0"/>
              </a:spcBef>
              <a:buClrTx/>
              <a:buNone/>
              <a:defRPr sz="1800" strike="noStrike" kern="1200" cap="all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hangingPunct="1">
              <a:lnSpc>
                <a:spcPct val="80000"/>
              </a:lnSpc>
              <a:defRPr kern="1200" cap="all" spc="0" baseline="0">
                <a:solidFill>
                  <a:sysClr val="windowText" lastClr="000000"/>
                </a:solidFill>
                <a:latin typeface="+mj-lt"/>
              </a:defRPr>
            </a:lvl2pPr>
            <a:lvl3pPr algn="l" rtl="0" eaLnBrk="1" hangingPunct="1">
              <a:lnSpc>
                <a:spcPct val="80000"/>
              </a:lnSpc>
              <a:defRPr kern="1200" cap="all" baseline="0">
                <a:latin typeface="+mj-lt"/>
              </a:defRPr>
            </a:lvl3pPr>
            <a:lvl4pPr algn="l" rtl="0" eaLnBrk="1" hangingPunct="1">
              <a:lnSpc>
                <a:spcPct val="80000"/>
              </a:lnSpc>
              <a:defRPr kern="1200" cap="all" baseline="0">
                <a:latin typeface="+mj-lt"/>
              </a:defRPr>
            </a:lvl4pPr>
            <a:lvl5pPr algn="l" rtl="0" eaLnBrk="1" hangingPunct="1">
              <a:lnSpc>
                <a:spcPct val="80000"/>
              </a:lnSpc>
              <a:defRPr kern="1200" cap="all" baseline="0">
                <a:latin typeface="+mj-lt"/>
              </a:defRPr>
            </a:lvl5pPr>
            <a:lvl6pPr algn="l" rtl="0" eaLnBrk="1" hangingPunct="1">
              <a:lnSpc>
                <a:spcPct val="80000"/>
              </a:lnSpc>
              <a:defRPr kern="1200" cap="all" baseline="0">
                <a:latin typeface="+mj-lt"/>
              </a:defRPr>
            </a:lvl6pPr>
            <a:lvl7pPr algn="l" rtl="0" eaLnBrk="1" hangingPunct="1">
              <a:lnSpc>
                <a:spcPct val="80000"/>
              </a:lnSpc>
              <a:defRPr kern="1200" cap="all" baseline="0">
                <a:latin typeface="+mj-lt"/>
              </a:defRPr>
            </a:lvl7pPr>
            <a:lvl8pPr algn="l" rtl="0" eaLnBrk="1" hangingPunct="1">
              <a:lnSpc>
                <a:spcPct val="80000"/>
              </a:lnSpc>
              <a:defRPr kern="1200" cap="all" baseline="0">
                <a:latin typeface="+mj-lt"/>
              </a:defRPr>
            </a:lvl8pPr>
            <a:lvl9pPr eaLnBrk="1" hangingPunct="1">
              <a:lnSpc>
                <a:spcPct val="80000"/>
              </a:lnSpc>
              <a:defRPr kern="1200" cap="all" baseline="0">
                <a:latin typeface="+mj-lt"/>
              </a:defRPr>
            </a:lvl9pPr>
          </a:lstStyle>
          <a:p>
            <a:r>
              <a:rPr lang="en-US" sz="4836" spc="806" dirty="0">
                <a:solidFill>
                  <a:schemeClr val="bg1"/>
                </a:solidFill>
                <a:latin typeface="+mn-lt"/>
              </a:rPr>
              <a:t>HOW DO WE GET THERE</a:t>
            </a:r>
          </a:p>
        </p:txBody>
      </p:sp>
      <p:sp>
        <p:nvSpPr>
          <p:cNvPr id="11" name="Titel 1"/>
          <p:cNvSpPr txBox="1">
            <a:spLocks/>
          </p:cNvSpPr>
          <p:nvPr/>
        </p:nvSpPr>
        <p:spPr bwMode="gray">
          <a:xfrm>
            <a:off x="253940" y="3107960"/>
            <a:ext cx="12473232" cy="2273205"/>
          </a:xfrm>
          <a:prstGeom prst="rect">
            <a:avLst/>
          </a:prstGeom>
        </p:spPr>
        <p:txBody>
          <a:bodyPr vert="horz" lIns="0" tIns="94119" rIns="0" bIns="0" rtlCol="0" anchor="t" anchorCtr="0">
            <a:noAutofit/>
          </a:bodyPr>
          <a:lstStyle>
            <a:lvl1pPr algn="ctr" defTabSz="889584" rtl="0" eaLnBrk="1" latinLnBrk="0" hangingPunct="1">
              <a:lnSpc>
                <a:spcPct val="65000"/>
              </a:lnSpc>
              <a:spcBef>
                <a:spcPct val="0"/>
              </a:spcBef>
              <a:buClrTx/>
              <a:buNone/>
              <a:defRPr sz="4800" strike="noStrike" kern="1200" cap="all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hangingPunct="1">
              <a:lnSpc>
                <a:spcPct val="80000"/>
              </a:lnSpc>
              <a:defRPr kern="1200" cap="all" spc="0" baseline="0">
                <a:solidFill>
                  <a:sysClr val="windowText" lastClr="000000"/>
                </a:solidFill>
                <a:latin typeface="+mj-lt"/>
              </a:defRPr>
            </a:lvl2pPr>
            <a:lvl3pPr algn="l" rtl="0" eaLnBrk="1" hangingPunct="1">
              <a:lnSpc>
                <a:spcPct val="80000"/>
              </a:lnSpc>
              <a:defRPr kern="1200" cap="all" baseline="0">
                <a:latin typeface="+mj-lt"/>
              </a:defRPr>
            </a:lvl3pPr>
            <a:lvl4pPr algn="l" rtl="0" eaLnBrk="1" hangingPunct="1">
              <a:lnSpc>
                <a:spcPct val="80000"/>
              </a:lnSpc>
              <a:defRPr kern="1200" cap="all" baseline="0">
                <a:latin typeface="+mj-lt"/>
              </a:defRPr>
            </a:lvl4pPr>
            <a:lvl5pPr algn="l" rtl="0" eaLnBrk="1" hangingPunct="1">
              <a:lnSpc>
                <a:spcPct val="80000"/>
              </a:lnSpc>
              <a:defRPr kern="1200" cap="all" baseline="0">
                <a:latin typeface="+mj-lt"/>
              </a:defRPr>
            </a:lvl5pPr>
            <a:lvl6pPr algn="l" rtl="0" eaLnBrk="1" hangingPunct="1">
              <a:lnSpc>
                <a:spcPct val="80000"/>
              </a:lnSpc>
              <a:defRPr kern="1200" cap="all" baseline="0">
                <a:latin typeface="+mj-lt"/>
              </a:defRPr>
            </a:lvl6pPr>
            <a:lvl7pPr algn="l" rtl="0" eaLnBrk="1" hangingPunct="1">
              <a:lnSpc>
                <a:spcPct val="80000"/>
              </a:lnSpc>
              <a:defRPr kern="1200" cap="all" baseline="0">
                <a:latin typeface="+mj-lt"/>
              </a:defRPr>
            </a:lvl7pPr>
            <a:lvl8pPr algn="l" rtl="0" eaLnBrk="1" hangingPunct="1">
              <a:lnSpc>
                <a:spcPct val="80000"/>
              </a:lnSpc>
              <a:defRPr kern="1200" cap="all" baseline="0">
                <a:latin typeface="+mj-lt"/>
              </a:defRPr>
            </a:lvl8pPr>
            <a:lvl9pPr eaLnBrk="1" hangingPunct="1">
              <a:lnSpc>
                <a:spcPct val="80000"/>
              </a:lnSpc>
              <a:defRPr kern="1200" cap="all" baseline="0">
                <a:latin typeface="+mj-lt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3224" spc="806" dirty="0">
                <a:solidFill>
                  <a:schemeClr val="bg1"/>
                </a:solidFill>
                <a:latin typeface="+mn-lt"/>
                <a:cs typeface="AdihausDIN Cn" panose="020B0506020101010102" pitchFamily="34" charset="0"/>
              </a:rPr>
              <a:t>A CORE PURPOSE</a:t>
            </a:r>
          </a:p>
          <a:p>
            <a:pPr algn="l">
              <a:lnSpc>
                <a:spcPct val="90000"/>
              </a:lnSpc>
            </a:pPr>
            <a:r>
              <a:rPr lang="en-US" sz="3224" spc="806" dirty="0">
                <a:solidFill>
                  <a:schemeClr val="bg1"/>
                </a:solidFill>
                <a:latin typeface="+mn-lt"/>
                <a:cs typeface="AdihausDIN Cn" panose="020B0506020101010102" pitchFamily="34" charset="0"/>
              </a:rPr>
              <a:t>A CLEAR Ambition</a:t>
            </a:r>
            <a:br>
              <a:rPr lang="en-US" sz="3224" spc="806" dirty="0">
                <a:solidFill>
                  <a:schemeClr val="bg1"/>
                </a:solidFill>
                <a:latin typeface="+mn-lt"/>
                <a:cs typeface="AdihausDIN Cn" panose="020B0506020101010102" pitchFamily="34" charset="0"/>
              </a:rPr>
            </a:br>
            <a:r>
              <a:rPr lang="en-US" sz="3224" spc="806" dirty="0">
                <a:solidFill>
                  <a:schemeClr val="bg1"/>
                </a:solidFill>
                <a:latin typeface="+mn-lt"/>
                <a:cs typeface="AdihausDIN Cn" panose="020B0506020101010102" pitchFamily="34" charset="0"/>
              </a:rPr>
              <a:t>A RELENTLESS focus on your customers</a:t>
            </a:r>
          </a:p>
          <a:p>
            <a:pPr algn="l">
              <a:lnSpc>
                <a:spcPct val="90000"/>
              </a:lnSpc>
            </a:pPr>
            <a:r>
              <a:rPr lang="en-US" sz="3224" spc="806" dirty="0">
                <a:solidFill>
                  <a:schemeClr val="bg1"/>
                </a:solidFill>
                <a:latin typeface="+mn-lt"/>
                <a:cs typeface="AdihausDIN Cn" panose="020B0506020101010102" pitchFamily="34" charset="0"/>
              </a:rPr>
              <a:t>PASSIONATE PEOPLE</a:t>
            </a:r>
            <a:br>
              <a:rPr lang="en-US" sz="3224" spc="806" dirty="0">
                <a:solidFill>
                  <a:schemeClr val="bg1"/>
                </a:solidFill>
                <a:latin typeface="+mn-lt"/>
                <a:cs typeface="AdihausDIN Cn" panose="020B0506020101010102" pitchFamily="34" charset="0"/>
              </a:rPr>
            </a:br>
            <a:r>
              <a:rPr lang="en-US" sz="3224" spc="806" dirty="0">
                <a:solidFill>
                  <a:schemeClr val="bg1"/>
                </a:solidFill>
                <a:latin typeface="+mn-lt"/>
                <a:cs typeface="AdihausDIN Cn" panose="020B0506020101010102" pitchFamily="34" charset="0"/>
              </a:rPr>
              <a:t>ALIGNED MEASUREMENT</a:t>
            </a:r>
            <a:endParaRPr lang="de-DE" sz="4299" spc="806" dirty="0">
              <a:solidFill>
                <a:schemeClr val="bg1"/>
              </a:solidFill>
              <a:latin typeface="+mn-lt"/>
              <a:cs typeface="AdihausDIN Cn" panose="020B050602010101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77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Tesco Template">
  <a:themeElements>
    <a:clrScheme name="Custom 1">
      <a:dk1>
        <a:sysClr val="windowText" lastClr="000000"/>
      </a:dk1>
      <a:lt1>
        <a:sysClr val="window" lastClr="FFFFFF"/>
      </a:lt1>
      <a:dk2>
        <a:srgbClr val="6E6767"/>
      </a:dk2>
      <a:lt2>
        <a:srgbClr val="FFFFFF"/>
      </a:lt2>
      <a:accent1>
        <a:srgbClr val="00539F"/>
      </a:accent1>
      <a:accent2>
        <a:srgbClr val="FFA626"/>
      </a:accent2>
      <a:accent3>
        <a:srgbClr val="FF7D82"/>
      </a:accent3>
      <a:accent4>
        <a:srgbClr val="00BCD4"/>
      </a:accent4>
      <a:accent5>
        <a:srgbClr val="00BFA6"/>
      </a:accent5>
      <a:accent6>
        <a:srgbClr val="CCBAA1"/>
      </a:accent6>
      <a:hlink>
        <a:srgbClr val="000000"/>
      </a:hlink>
      <a:folHlink>
        <a:srgbClr val="000000"/>
      </a:folHlink>
    </a:clrScheme>
    <a:fontScheme name="Tesco">
      <a:majorFont>
        <a:latin typeface="TESCO Modern Bold"/>
        <a:ea typeface=""/>
        <a:cs typeface=""/>
      </a:majorFont>
      <a:minorFont>
        <a:latin typeface="TESCO Modern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template_August" id="{585D1F04-8B93-4BA0-81ED-ABDCE744C056}" vid="{93BE6574-6F82-48E3-936B-05748A14B9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205</Words>
  <Application>Microsoft Office PowerPoint</Application>
  <PresentationFormat>Widescreen</PresentationFormat>
  <Paragraphs>70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AdihausDIN Cn</vt:lpstr>
      <vt:lpstr>Arial</vt:lpstr>
      <vt:lpstr>Calibri</vt:lpstr>
      <vt:lpstr>TESCO Modern</vt:lpstr>
      <vt:lpstr>Tesco Template</vt:lpstr>
      <vt:lpstr>Have we hit peak retail?</vt:lpstr>
      <vt:lpstr>Content</vt:lpstr>
      <vt:lpstr>The current environment provides a strong growth platform</vt:lpstr>
      <vt:lpstr>The current environment provides a platform for growth</vt:lpstr>
      <vt:lpstr>PowerPoint Presentation</vt:lpstr>
      <vt:lpstr>PowerPoint Presentation</vt:lpstr>
      <vt:lpstr>Not only will more people live in the GDA they will be younger</vt:lpstr>
      <vt:lpstr>PowerPoint Presentation</vt:lpstr>
      <vt:lpstr>PowerPoint Presentation</vt:lpstr>
      <vt:lpstr>PowerPoint Presentation</vt:lpstr>
      <vt:lpstr>Thank you. 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>Tesco PowerPoint Template</cp:keywords>
  <cp:lastModifiedBy/>
  <cp:revision>1</cp:revision>
  <cp:lastPrinted>2016-08-16T15:36:42Z</cp:lastPrinted>
  <dcterms:created xsi:type="dcterms:W3CDTF">2019-04-20T07:45:20Z</dcterms:created>
  <dcterms:modified xsi:type="dcterms:W3CDTF">2019-04-29T09:29:05Z</dcterms:modified>
</cp:coreProperties>
</file>