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notesSlides/notesSlide9.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11.xml" ContentType="application/vnd.openxmlformats-officedocument.presentationml.notesSlide+xml"/>
  <Override PartName="/ppt/charts/chart13.xml" ContentType="application/vnd.openxmlformats-officedocument.drawingml.chart+xml"/>
  <Override PartName="/ppt/theme/themeOverride9.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7"/>
  </p:notesMasterIdLst>
  <p:handoutMasterIdLst>
    <p:handoutMasterId r:id="rId28"/>
  </p:handoutMasterIdLst>
  <p:sldIdLst>
    <p:sldId id="2654" r:id="rId4"/>
    <p:sldId id="2636" r:id="rId5"/>
    <p:sldId id="2652" r:id="rId6"/>
    <p:sldId id="2655" r:id="rId7"/>
    <p:sldId id="2675" r:id="rId8"/>
    <p:sldId id="2680" r:id="rId9"/>
    <p:sldId id="2684" r:id="rId10"/>
    <p:sldId id="2612" r:id="rId11"/>
    <p:sldId id="2613" r:id="rId12"/>
    <p:sldId id="2614" r:id="rId13"/>
    <p:sldId id="2615" r:id="rId14"/>
    <p:sldId id="2646" r:id="rId15"/>
    <p:sldId id="2656" r:id="rId16"/>
    <p:sldId id="2657" r:id="rId17"/>
    <p:sldId id="2647" r:id="rId18"/>
    <p:sldId id="2669" r:id="rId19"/>
    <p:sldId id="2672" r:id="rId20"/>
    <p:sldId id="2648" r:id="rId21"/>
    <p:sldId id="2666" r:id="rId22"/>
    <p:sldId id="2678" r:id="rId23"/>
    <p:sldId id="2676" r:id="rId24"/>
    <p:sldId id="2649" r:id="rId25"/>
    <p:sldId id="2629" r:id="rId26"/>
  </p:sldIdLst>
  <p:sldSz cx="9144000" cy="5143500" type="screen16x9"/>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66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15" autoAdjust="0"/>
    <p:restoredTop sz="84600" autoAdjust="0"/>
  </p:normalViewPr>
  <p:slideViewPr>
    <p:cSldViewPr>
      <p:cViewPr varScale="1">
        <p:scale>
          <a:sx n="79" d="100"/>
          <a:sy n="79" d="100"/>
        </p:scale>
        <p:origin x="-768"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1" d="100"/>
          <a:sy n="81" d="100"/>
        </p:scale>
        <p:origin x="3990" y="114"/>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lesbinet\AppData\Local\Microsoft\Windows\Temporary%20Internet%20Files\Content.Outlook\RLQVCT3S\All%20Spend%20June%202018%20editable%20charts.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44058034412401"/>
          <c:y val="6.9906374039248195E-2"/>
          <c:w val="0.67429340429668505"/>
          <c:h val="0.76828281706073098"/>
        </c:manualLayout>
      </c:layout>
      <c:barChart>
        <c:barDir val="col"/>
        <c:grouping val="clustered"/>
        <c:varyColors val="0"/>
        <c:ser>
          <c:idx val="0"/>
          <c:order val="0"/>
          <c:tx>
            <c:strRef>
              <c:f>Sheet1!$A$2</c:f>
              <c:strCache>
                <c:ptCount val="1"/>
                <c:pt idx="0">
                  <c:v>% increase in no. VL biz effects</c:v>
                </c:pt>
              </c:strCache>
            </c:strRef>
          </c:tx>
          <c:spPr>
            <a:solidFill>
              <a:srgbClr val="4F81BD"/>
            </a:solidFill>
            <a:ln>
              <a:solidFill>
                <a:srgbClr val="4F81BD"/>
              </a:solidFill>
            </a:ln>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Rational</c:v>
                </c:pt>
                <c:pt idx="1">
                  <c:v>Emotional</c:v>
                </c:pt>
                <c:pt idx="2">
                  <c:v>Fame</c:v>
                </c:pt>
              </c:strCache>
            </c:strRef>
          </c:cat>
          <c:val>
            <c:numRef>
              <c:f>Sheet1!$B$2:$D$2</c:f>
              <c:numCache>
                <c:formatCode>0.0</c:formatCode>
                <c:ptCount val="3"/>
                <c:pt idx="0">
                  <c:v>0.16429664667344901</c:v>
                </c:pt>
                <c:pt idx="1">
                  <c:v>1.0313444991852461</c:v>
                </c:pt>
                <c:pt idx="2">
                  <c:v>1.3440294420751271</c:v>
                </c:pt>
              </c:numCache>
            </c:numRef>
          </c:val>
        </c:ser>
        <c:dLbls>
          <c:showLegendKey val="0"/>
          <c:showVal val="0"/>
          <c:showCatName val="0"/>
          <c:showSerName val="0"/>
          <c:showPercent val="0"/>
          <c:showBubbleSize val="0"/>
        </c:dLbls>
        <c:gapWidth val="150"/>
        <c:axId val="214520432"/>
        <c:axId val="214520824"/>
      </c:barChart>
      <c:catAx>
        <c:axId val="214520432"/>
        <c:scaling>
          <c:orientation val="minMax"/>
        </c:scaling>
        <c:delete val="0"/>
        <c:axPos val="b"/>
        <c:numFmt formatCode="General" sourceLinked="0"/>
        <c:majorTickMark val="out"/>
        <c:minorTickMark val="none"/>
        <c:tickLblPos val="nextTo"/>
        <c:txPr>
          <a:bodyPr/>
          <a:lstStyle/>
          <a:p>
            <a:pPr>
              <a:defRPr b="1"/>
            </a:pPr>
            <a:endParaRPr lang="en-US"/>
          </a:p>
        </c:txPr>
        <c:crossAx val="214520824"/>
        <c:crosses val="autoZero"/>
        <c:auto val="1"/>
        <c:lblAlgn val="ctr"/>
        <c:lblOffset val="100"/>
        <c:noMultiLvlLbl val="0"/>
      </c:catAx>
      <c:valAx>
        <c:axId val="214520824"/>
        <c:scaling>
          <c:orientation val="minMax"/>
        </c:scaling>
        <c:delete val="0"/>
        <c:axPos val="l"/>
        <c:majorGridlines>
          <c:spPr>
            <a:ln>
              <a:noFill/>
            </a:ln>
          </c:spPr>
        </c:majorGridlines>
        <c:title>
          <c:tx>
            <c:rich>
              <a:bodyPr rot="-5400000" vert="horz"/>
              <a:lstStyle/>
              <a:p>
                <a:pPr>
                  <a:defRPr/>
                </a:pPr>
                <a:r>
                  <a:rPr lang="en-US" sz="1800" b="1" i="0" baseline="0" dirty="0" smtClean="0">
                    <a:effectLst/>
                  </a:rPr>
                  <a:t>SOV efficiency</a:t>
                </a:r>
                <a:endParaRPr lang="en-US" dirty="0">
                  <a:effectLst/>
                </a:endParaRPr>
              </a:p>
            </c:rich>
          </c:tx>
          <c:layout>
            <c:manualLayout>
              <c:xMode val="edge"/>
              <c:yMode val="edge"/>
              <c:x val="5.2469135802469098E-2"/>
              <c:y val="0.28888936582803898"/>
            </c:manualLayout>
          </c:layout>
          <c:overlay val="0"/>
        </c:title>
        <c:numFmt formatCode="0.0" sourceLinked="1"/>
        <c:majorTickMark val="out"/>
        <c:minorTickMark val="none"/>
        <c:tickLblPos val="nextTo"/>
        <c:crossAx val="21452043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multiLvlStrRef>
              <c:f>Table!$A$2:$B$56</c:f>
              <c:multiLvlStrCache>
                <c:ptCount val="55"/>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lvl>
                <c:lvl>
                  <c:pt idx="0">
                    <c:v>2013</c:v>
                  </c:pt>
                  <c:pt idx="12">
                    <c:v>2014</c:v>
                  </c:pt>
                  <c:pt idx="24">
                    <c:v>2015</c:v>
                  </c:pt>
                  <c:pt idx="36">
                    <c:v>2016</c:v>
                  </c:pt>
                  <c:pt idx="48">
                    <c:v>2017</c:v>
                  </c:pt>
                </c:lvl>
              </c:multiLvlStrCache>
            </c:multiLvlStrRef>
          </c:cat>
          <c:val>
            <c:numRef>
              <c:f>Table!$M$2:$M$56</c:f>
              <c:numCache>
                <c:formatCode>_-* #,##0_-;\-* #,##0_-;_-* "-"??_-;_-@_-</c:formatCode>
                <c:ptCount val="55"/>
                <c:pt idx="0">
                  <c:v>138285640</c:v>
                </c:pt>
                <c:pt idx="1">
                  <c:v>139574839</c:v>
                </c:pt>
                <c:pt idx="2">
                  <c:v>146005657</c:v>
                </c:pt>
                <c:pt idx="3">
                  <c:v>142348553</c:v>
                </c:pt>
                <c:pt idx="4">
                  <c:v>145895137</c:v>
                </c:pt>
                <c:pt idx="5">
                  <c:v>150084636</c:v>
                </c:pt>
                <c:pt idx="6">
                  <c:v>150770328</c:v>
                </c:pt>
                <c:pt idx="7">
                  <c:v>150399839</c:v>
                </c:pt>
                <c:pt idx="8">
                  <c:v>150373069</c:v>
                </c:pt>
                <c:pt idx="9">
                  <c:v>149864337</c:v>
                </c:pt>
                <c:pt idx="10">
                  <c:v>155376136</c:v>
                </c:pt>
                <c:pt idx="11">
                  <c:v>158661914</c:v>
                </c:pt>
                <c:pt idx="12">
                  <c:v>155517276</c:v>
                </c:pt>
                <c:pt idx="13">
                  <c:v>154817043</c:v>
                </c:pt>
                <c:pt idx="14">
                  <c:v>145680713</c:v>
                </c:pt>
                <c:pt idx="15">
                  <c:v>148276488</c:v>
                </c:pt>
                <c:pt idx="16">
                  <c:v>149393273</c:v>
                </c:pt>
                <c:pt idx="17">
                  <c:v>151475984</c:v>
                </c:pt>
                <c:pt idx="18">
                  <c:v>152119441</c:v>
                </c:pt>
                <c:pt idx="19">
                  <c:v>154607742</c:v>
                </c:pt>
                <c:pt idx="20">
                  <c:v>156476525</c:v>
                </c:pt>
                <c:pt idx="21">
                  <c:v>161793918</c:v>
                </c:pt>
                <c:pt idx="22">
                  <c:v>162663780</c:v>
                </c:pt>
                <c:pt idx="23">
                  <c:v>157648271</c:v>
                </c:pt>
                <c:pt idx="24">
                  <c:v>163125465</c:v>
                </c:pt>
                <c:pt idx="25">
                  <c:v>167075067</c:v>
                </c:pt>
                <c:pt idx="26">
                  <c:v>175312340</c:v>
                </c:pt>
                <c:pt idx="27">
                  <c:v>176643765</c:v>
                </c:pt>
                <c:pt idx="28">
                  <c:v>176951267</c:v>
                </c:pt>
                <c:pt idx="29">
                  <c:v>175457485</c:v>
                </c:pt>
                <c:pt idx="30">
                  <c:v>179032326</c:v>
                </c:pt>
                <c:pt idx="31">
                  <c:v>182954228</c:v>
                </c:pt>
                <c:pt idx="32">
                  <c:v>186400218</c:v>
                </c:pt>
                <c:pt idx="33">
                  <c:v>189504492</c:v>
                </c:pt>
                <c:pt idx="34">
                  <c:v>187843914</c:v>
                </c:pt>
                <c:pt idx="35">
                  <c:v>196129988</c:v>
                </c:pt>
                <c:pt idx="36">
                  <c:v>195837046</c:v>
                </c:pt>
                <c:pt idx="37">
                  <c:v>192674693</c:v>
                </c:pt>
                <c:pt idx="38">
                  <c:v>187731858</c:v>
                </c:pt>
                <c:pt idx="39">
                  <c:v>179574206</c:v>
                </c:pt>
                <c:pt idx="40">
                  <c:v>173115614</c:v>
                </c:pt>
                <c:pt idx="41">
                  <c:v>171253108</c:v>
                </c:pt>
                <c:pt idx="42">
                  <c:v>168266782</c:v>
                </c:pt>
                <c:pt idx="43">
                  <c:v>167427656</c:v>
                </c:pt>
                <c:pt idx="44">
                  <c:v>166684592</c:v>
                </c:pt>
                <c:pt idx="45">
                  <c:v>168331164</c:v>
                </c:pt>
                <c:pt idx="46">
                  <c:v>171804292</c:v>
                </c:pt>
                <c:pt idx="47">
                  <c:v>186066168</c:v>
                </c:pt>
                <c:pt idx="48">
                  <c:v>186309509</c:v>
                </c:pt>
                <c:pt idx="49">
                  <c:v>190026309</c:v>
                </c:pt>
                <c:pt idx="50">
                  <c:v>187123793</c:v>
                </c:pt>
                <c:pt idx="51">
                  <c:v>190269123</c:v>
                </c:pt>
                <c:pt idx="52">
                  <c:v>191619703</c:v>
                </c:pt>
                <c:pt idx="53">
                  <c:v>198077329</c:v>
                </c:pt>
                <c:pt idx="54">
                  <c:v>200014442</c:v>
                </c:pt>
              </c:numCache>
            </c:numRef>
          </c:val>
          <c:smooth val="0"/>
        </c:ser>
        <c:dLbls>
          <c:showLegendKey val="0"/>
          <c:showVal val="0"/>
          <c:showCatName val="0"/>
          <c:showSerName val="0"/>
          <c:showPercent val="0"/>
          <c:showBubbleSize val="0"/>
        </c:dLbls>
        <c:smooth val="0"/>
        <c:axId val="215439664"/>
        <c:axId val="215440056"/>
      </c:lineChart>
      <c:catAx>
        <c:axId val="21543966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dirty="0" smtClean="0"/>
                  <a:t>Year</a:t>
                </a:r>
                <a:r>
                  <a:rPr lang="en-GB" baseline="0" dirty="0" smtClean="0"/>
                  <a:t> ending</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5440056"/>
        <c:crosses val="autoZero"/>
        <c:auto val="1"/>
        <c:lblAlgn val="ctr"/>
        <c:lblOffset val="100"/>
        <c:noMultiLvlLbl val="0"/>
      </c:catAx>
      <c:valAx>
        <c:axId val="215440056"/>
        <c:scaling>
          <c:orientation val="minMax"/>
          <c:max val="200000000"/>
          <c:min val="13000000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dirty="0" smtClean="0"/>
                  <a:t>Audited </a:t>
                </a:r>
                <a:r>
                  <a:rPr lang="en-GB" dirty="0" err="1" smtClean="0"/>
                  <a:t>adspend</a:t>
                </a:r>
                <a:r>
                  <a:rPr lang="en-GB" dirty="0" smtClean="0"/>
                  <a:t> (UK)</a:t>
                </a:r>
                <a:endParaRPr lang="en-GB" dirty="0"/>
              </a:p>
            </c:rich>
          </c:tx>
          <c:layout>
            <c:manualLayout>
              <c:xMode val="edge"/>
              <c:yMode val="edge"/>
              <c:x val="1.08024691358025E-2"/>
              <c:y val="0.23925389326334201"/>
            </c:manualLayout>
          </c:layout>
          <c:overlay val="0"/>
          <c:spPr>
            <a:noFill/>
            <a:ln>
              <a:noFill/>
            </a:ln>
            <a:effectLst/>
          </c:sp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15439664"/>
        <c:crosses val="autoZero"/>
        <c:crossBetween val="between"/>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44058034412401"/>
          <c:y val="6.9906374039248195E-2"/>
          <c:w val="0.67429340429668505"/>
          <c:h val="0.76828281706073098"/>
        </c:manualLayout>
      </c:layout>
      <c:barChart>
        <c:barDir val="col"/>
        <c:grouping val="clustered"/>
        <c:varyColors val="0"/>
        <c:ser>
          <c:idx val="0"/>
          <c:order val="0"/>
          <c:tx>
            <c:strRef>
              <c:f>Sheet1!$A$2</c:f>
              <c:strCache>
                <c:ptCount val="1"/>
                <c:pt idx="0">
                  <c:v>% increase in no. VL biz effects</c:v>
                </c:pt>
              </c:strCache>
            </c:strRef>
          </c:tx>
          <c:spPr>
            <a:solidFill>
              <a:srgbClr val="4F81BD"/>
            </a:solidFill>
            <a:ln>
              <a:solidFill>
                <a:srgbClr val="4F81BD"/>
              </a:solidFill>
            </a:ln>
          </c:spPr>
          <c:invertIfNegative val="0"/>
          <c:dLbls>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TV only</c:v>
                </c:pt>
                <c:pt idx="1">
                  <c:v>Both</c:v>
                </c:pt>
                <c:pt idx="2">
                  <c:v>Online video only</c:v>
                </c:pt>
              </c:strCache>
            </c:strRef>
          </c:cat>
          <c:val>
            <c:numRef>
              <c:f>Sheet1!$B$2:$D$2</c:f>
              <c:numCache>
                <c:formatCode>0%</c:formatCode>
                <c:ptCount val="3"/>
                <c:pt idx="0">
                  <c:v>2.5999999999999999E-2</c:v>
                </c:pt>
                <c:pt idx="1">
                  <c:v>3.1E-2</c:v>
                </c:pt>
                <c:pt idx="2">
                  <c:v>1.0999999999999999E-2</c:v>
                </c:pt>
              </c:numCache>
            </c:numRef>
          </c:val>
        </c:ser>
        <c:dLbls>
          <c:showLegendKey val="0"/>
          <c:showVal val="0"/>
          <c:showCatName val="0"/>
          <c:showSerName val="0"/>
          <c:showPercent val="0"/>
          <c:showBubbleSize val="0"/>
        </c:dLbls>
        <c:gapWidth val="150"/>
        <c:axId val="215440840"/>
        <c:axId val="216660024"/>
      </c:barChart>
      <c:catAx>
        <c:axId val="215440840"/>
        <c:scaling>
          <c:orientation val="minMax"/>
        </c:scaling>
        <c:delete val="0"/>
        <c:axPos val="b"/>
        <c:numFmt formatCode="General" sourceLinked="0"/>
        <c:majorTickMark val="out"/>
        <c:minorTickMark val="none"/>
        <c:tickLblPos val="nextTo"/>
        <c:txPr>
          <a:bodyPr/>
          <a:lstStyle/>
          <a:p>
            <a:pPr>
              <a:defRPr b="1"/>
            </a:pPr>
            <a:endParaRPr lang="en-US"/>
          </a:p>
        </c:txPr>
        <c:crossAx val="216660024"/>
        <c:crosses val="autoZero"/>
        <c:auto val="1"/>
        <c:lblAlgn val="ctr"/>
        <c:lblOffset val="100"/>
        <c:noMultiLvlLbl val="0"/>
      </c:catAx>
      <c:valAx>
        <c:axId val="216660024"/>
        <c:scaling>
          <c:orientation val="minMax"/>
        </c:scaling>
        <c:delete val="0"/>
        <c:axPos val="l"/>
        <c:majorGridlines>
          <c:spPr>
            <a:ln>
              <a:noFill/>
            </a:ln>
          </c:spPr>
        </c:majorGridlines>
        <c:title>
          <c:tx>
            <c:rich>
              <a:bodyPr rot="-5400000" vert="horz"/>
              <a:lstStyle/>
              <a:p>
                <a:pPr>
                  <a:defRPr/>
                </a:pPr>
                <a:r>
                  <a:rPr lang="en-US" dirty="0" smtClean="0"/>
                  <a:t>Avg. market</a:t>
                </a:r>
                <a:r>
                  <a:rPr lang="en-US" baseline="0" dirty="0" smtClean="0"/>
                  <a:t> share </a:t>
                </a:r>
              </a:p>
              <a:p>
                <a:pPr>
                  <a:defRPr/>
                </a:pPr>
                <a:r>
                  <a:rPr lang="en-US" baseline="0" dirty="0" smtClean="0"/>
                  <a:t>gain per annum</a:t>
                </a:r>
                <a:endParaRPr lang="en-US" dirty="0"/>
              </a:p>
            </c:rich>
          </c:tx>
          <c:layout>
            <c:manualLayout>
              <c:xMode val="edge"/>
              <c:yMode val="edge"/>
              <c:x val="2.00617283950617E-2"/>
              <c:y val="0.18627450485299599"/>
            </c:manualLayout>
          </c:layout>
          <c:overlay val="0"/>
        </c:title>
        <c:numFmt formatCode="0.0%" sourceLinked="0"/>
        <c:majorTickMark val="out"/>
        <c:minorTickMark val="none"/>
        <c:tickLblPos val="nextTo"/>
        <c:crossAx val="21544084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44058034412401"/>
          <c:y val="6.9906374039248195E-2"/>
          <c:w val="0.67429340429668505"/>
          <c:h val="0.76828281706073098"/>
        </c:manualLayout>
      </c:layout>
      <c:barChart>
        <c:barDir val="col"/>
        <c:grouping val="clustered"/>
        <c:varyColors val="0"/>
        <c:ser>
          <c:idx val="0"/>
          <c:order val="0"/>
          <c:tx>
            <c:strRef>
              <c:f>Sheet1!$A$2</c:f>
              <c:strCache>
                <c:ptCount val="1"/>
                <c:pt idx="0">
                  <c:v>TV performance vs Online video</c:v>
                </c:pt>
              </c:strCache>
            </c:strRef>
          </c:tx>
          <c:spPr>
            <a:solidFill>
              <a:srgbClr val="4F81BD"/>
            </a:solidFill>
            <a:ln>
              <a:solidFill>
                <a:srgbClr val="4F81BD"/>
              </a:solidFill>
            </a:ln>
          </c:spPr>
          <c:invertIfNegative val="0"/>
          <c:dLbls>
            <c:dLbl>
              <c:idx val="0"/>
              <c:tx>
                <c:rich>
                  <a:bodyPr/>
                  <a:lstStyle/>
                  <a:p>
                    <a:r>
                      <a:rPr lang="en-US" smtClean="0"/>
                      <a:t>2.4 x</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2.6 x</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2.4 x</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Sheet1!$B$1:$D$1</c:f>
              <c:strCache>
                <c:ptCount val="3"/>
                <c:pt idx="0">
                  <c:v>Share growth - IPA</c:v>
                </c:pt>
                <c:pt idx="1">
                  <c:v>Short-term sales - Karen Nelson-Field</c:v>
                </c:pt>
                <c:pt idx="2">
                  <c:v>Long-term ROI - Ebiquity/Gain Theory</c:v>
                </c:pt>
              </c:strCache>
            </c:strRef>
          </c:cat>
          <c:val>
            <c:numRef>
              <c:f>Sheet1!$B$2:$D$2</c:f>
              <c:numCache>
                <c:formatCode>0.0</c:formatCode>
                <c:ptCount val="3"/>
                <c:pt idx="0">
                  <c:v>2.4</c:v>
                </c:pt>
                <c:pt idx="1">
                  <c:v>2.6</c:v>
                </c:pt>
                <c:pt idx="2">
                  <c:v>2.4</c:v>
                </c:pt>
              </c:numCache>
            </c:numRef>
          </c:val>
        </c:ser>
        <c:dLbls>
          <c:showLegendKey val="0"/>
          <c:showVal val="0"/>
          <c:showCatName val="0"/>
          <c:showSerName val="0"/>
          <c:showPercent val="0"/>
          <c:showBubbleSize val="0"/>
        </c:dLbls>
        <c:gapWidth val="150"/>
        <c:axId val="216660808"/>
        <c:axId val="216661200"/>
      </c:barChart>
      <c:catAx>
        <c:axId val="216660808"/>
        <c:scaling>
          <c:orientation val="minMax"/>
        </c:scaling>
        <c:delete val="0"/>
        <c:axPos val="b"/>
        <c:numFmt formatCode="General" sourceLinked="0"/>
        <c:majorTickMark val="out"/>
        <c:minorTickMark val="none"/>
        <c:tickLblPos val="nextTo"/>
        <c:txPr>
          <a:bodyPr/>
          <a:lstStyle/>
          <a:p>
            <a:pPr>
              <a:defRPr sz="1400" b="1"/>
            </a:pPr>
            <a:endParaRPr lang="en-US"/>
          </a:p>
        </c:txPr>
        <c:crossAx val="216661200"/>
        <c:crosses val="autoZero"/>
        <c:auto val="1"/>
        <c:lblAlgn val="ctr"/>
        <c:lblOffset val="100"/>
        <c:noMultiLvlLbl val="0"/>
      </c:catAx>
      <c:valAx>
        <c:axId val="216661200"/>
        <c:scaling>
          <c:orientation val="minMax"/>
          <c:min val="0"/>
        </c:scaling>
        <c:delete val="0"/>
        <c:axPos val="l"/>
        <c:majorGridlines>
          <c:spPr>
            <a:ln>
              <a:noFill/>
            </a:ln>
          </c:spPr>
        </c:majorGridlines>
        <c:title>
          <c:tx>
            <c:rich>
              <a:bodyPr rot="-5400000" vert="horz"/>
              <a:lstStyle/>
              <a:p>
                <a:pPr>
                  <a:defRPr/>
                </a:pPr>
                <a:r>
                  <a:rPr lang="en-US" dirty="0" smtClean="0"/>
                  <a:t>TV performance vs. Online video</a:t>
                </a:r>
                <a:endParaRPr lang="en-US" dirty="0"/>
              </a:p>
            </c:rich>
          </c:tx>
          <c:layout>
            <c:manualLayout>
              <c:xMode val="edge"/>
              <c:yMode val="edge"/>
              <c:x val="3.5493827160493797E-2"/>
              <c:y val="7.4039500661542704E-2"/>
            </c:manualLayout>
          </c:layout>
          <c:overlay val="0"/>
        </c:title>
        <c:numFmt formatCode="0.0" sourceLinked="1"/>
        <c:majorTickMark val="out"/>
        <c:minorTickMark val="none"/>
        <c:tickLblPos val="nextTo"/>
        <c:crossAx val="21666080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44058034412401"/>
          <c:y val="6.9906374039248195E-2"/>
          <c:w val="0.67429340429668505"/>
          <c:h val="0.76828281706073098"/>
        </c:manualLayout>
      </c:layout>
      <c:barChart>
        <c:barDir val="col"/>
        <c:grouping val="clustered"/>
        <c:varyColors val="0"/>
        <c:ser>
          <c:idx val="0"/>
          <c:order val="0"/>
          <c:tx>
            <c:strRef>
              <c:f>Sheet1!$A$2</c:f>
              <c:strCache>
                <c:ptCount val="1"/>
                <c:pt idx="0">
                  <c:v>% explained by SOV</c:v>
                </c:pt>
              </c:strCache>
            </c:strRef>
          </c:tx>
          <c:spPr>
            <a:solidFill>
              <a:srgbClr val="4F81BD"/>
            </a:solidFill>
            <a:ln>
              <a:solidFill>
                <a:srgbClr val="4F81BD"/>
              </a:solidFill>
            </a:ln>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1998-2006</c:v>
                </c:pt>
                <c:pt idx="1">
                  <c:v>2008-2016</c:v>
                </c:pt>
              </c:strCache>
            </c:strRef>
          </c:cat>
          <c:val>
            <c:numRef>
              <c:f>Sheet1!$B$2:$C$2</c:f>
              <c:numCache>
                <c:formatCode>0%</c:formatCode>
                <c:ptCount val="2"/>
                <c:pt idx="0">
                  <c:v>6.4211760594088299E-2</c:v>
                </c:pt>
                <c:pt idx="1">
                  <c:v>0.117862387584343</c:v>
                </c:pt>
              </c:numCache>
            </c:numRef>
          </c:val>
        </c:ser>
        <c:dLbls>
          <c:showLegendKey val="0"/>
          <c:showVal val="0"/>
          <c:showCatName val="0"/>
          <c:showSerName val="0"/>
          <c:showPercent val="0"/>
          <c:showBubbleSize val="0"/>
        </c:dLbls>
        <c:gapWidth val="150"/>
        <c:axId val="216661984"/>
        <c:axId val="216662376"/>
      </c:barChart>
      <c:catAx>
        <c:axId val="216661984"/>
        <c:scaling>
          <c:orientation val="minMax"/>
        </c:scaling>
        <c:delete val="0"/>
        <c:axPos val="b"/>
        <c:numFmt formatCode="General" sourceLinked="0"/>
        <c:majorTickMark val="out"/>
        <c:minorTickMark val="none"/>
        <c:tickLblPos val="nextTo"/>
        <c:crossAx val="216662376"/>
        <c:crosses val="autoZero"/>
        <c:auto val="1"/>
        <c:lblAlgn val="ctr"/>
        <c:lblOffset val="100"/>
        <c:noMultiLvlLbl val="0"/>
      </c:catAx>
      <c:valAx>
        <c:axId val="216662376"/>
        <c:scaling>
          <c:orientation val="minMax"/>
        </c:scaling>
        <c:delete val="0"/>
        <c:axPos val="l"/>
        <c:majorGridlines>
          <c:spPr>
            <a:ln>
              <a:noFill/>
            </a:ln>
          </c:spPr>
        </c:majorGridlines>
        <c:title>
          <c:tx>
            <c:rich>
              <a:bodyPr rot="-5400000" vert="horz"/>
              <a:lstStyle/>
              <a:p>
                <a:pPr>
                  <a:defRPr/>
                </a:pPr>
                <a:r>
                  <a:rPr lang="en-US" dirty="0" smtClean="0"/>
                  <a:t>% growth explained by share of voice alone</a:t>
                </a:r>
                <a:endParaRPr lang="en-US" dirty="0"/>
              </a:p>
            </c:rich>
          </c:tx>
          <c:layout>
            <c:manualLayout>
              <c:xMode val="edge"/>
              <c:yMode val="edge"/>
              <c:x val="2.9320987654321E-2"/>
              <c:y val="9.9693215905303403E-2"/>
            </c:manualLayout>
          </c:layout>
          <c:overlay val="0"/>
        </c:title>
        <c:numFmt formatCode="0%" sourceLinked="1"/>
        <c:majorTickMark val="out"/>
        <c:minorTickMark val="none"/>
        <c:tickLblPos val="nextTo"/>
        <c:crossAx val="21666198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smtClean="0"/>
              <a:t>Tight targeting drives short-term activation</a:t>
            </a:r>
            <a:endParaRPr lang="en-US" sz="1600" dirty="0"/>
          </a:p>
        </c:rich>
      </c:tx>
      <c:layout>
        <c:manualLayout>
          <c:xMode val="edge"/>
          <c:yMode val="edge"/>
          <c:x val="0.26816817709107099"/>
          <c:y val="3.74181478016838E-3"/>
        </c:manualLayout>
      </c:layout>
      <c:overlay val="1"/>
    </c:title>
    <c:autoTitleDeleted val="0"/>
    <c:plotArea>
      <c:layout>
        <c:manualLayout>
          <c:layoutTarget val="inner"/>
          <c:xMode val="edge"/>
          <c:yMode val="edge"/>
          <c:x val="0.20020700242658299"/>
          <c:y val="0.12924434492461101"/>
          <c:w val="0.77400510077749696"/>
          <c:h val="0.69213231882029702"/>
        </c:manualLayout>
      </c:layout>
      <c:barChart>
        <c:barDir val="col"/>
        <c:grouping val="clustered"/>
        <c:varyColors val="0"/>
        <c:ser>
          <c:idx val="0"/>
          <c:order val="0"/>
          <c:tx>
            <c:strRef>
              <c:f>Sheet1!$A$2</c:f>
              <c:strCache>
                <c:ptCount val="1"/>
                <c:pt idx="0">
                  <c:v>Activation effects</c:v>
                </c:pt>
              </c:strCache>
            </c:strRef>
          </c:tx>
          <c:spPr>
            <a:solidFill>
              <a:srgbClr val="C0504D"/>
            </a:solidFill>
          </c:spPr>
          <c:invertIfNegative val="0"/>
          <c:cat>
            <c:strRef>
              <c:f>Sheet1!$B$1:$D$1</c:f>
              <c:strCache>
                <c:ptCount val="3"/>
                <c:pt idx="0">
                  <c:v>Customers</c:v>
                </c:pt>
                <c:pt idx="1">
                  <c:v>Both</c:v>
                </c:pt>
                <c:pt idx="2">
                  <c:v>Non-customers</c:v>
                </c:pt>
              </c:strCache>
            </c:strRef>
          </c:cat>
          <c:val>
            <c:numRef>
              <c:f>Sheet1!$B$2:$D$2</c:f>
              <c:numCache>
                <c:formatCode>0%</c:formatCode>
                <c:ptCount val="3"/>
                <c:pt idx="0">
                  <c:v>0.5</c:v>
                </c:pt>
                <c:pt idx="1">
                  <c:v>0.44827586206896602</c:v>
                </c:pt>
                <c:pt idx="2">
                  <c:v>0.33333333333333298</c:v>
                </c:pt>
              </c:numCache>
            </c:numRef>
          </c:val>
        </c:ser>
        <c:dLbls>
          <c:showLegendKey val="0"/>
          <c:showVal val="0"/>
          <c:showCatName val="0"/>
          <c:showSerName val="0"/>
          <c:showPercent val="0"/>
          <c:showBubbleSize val="0"/>
        </c:dLbls>
        <c:gapWidth val="150"/>
        <c:axId val="214521216"/>
        <c:axId val="214521608"/>
      </c:barChart>
      <c:catAx>
        <c:axId val="214521216"/>
        <c:scaling>
          <c:orientation val="minMax"/>
        </c:scaling>
        <c:delete val="0"/>
        <c:axPos val="b"/>
        <c:title>
          <c:tx>
            <c:rich>
              <a:bodyPr/>
              <a:lstStyle/>
              <a:p>
                <a:pPr>
                  <a:defRPr/>
                </a:pPr>
                <a:r>
                  <a:rPr lang="en-GB"/>
                  <a:t>Targeting</a:t>
                </a:r>
              </a:p>
            </c:rich>
          </c:tx>
          <c:layout>
            <c:manualLayout>
              <c:xMode val="edge"/>
              <c:yMode val="edge"/>
              <c:x val="0.46420919607271299"/>
              <c:y val="0.92955684887215195"/>
            </c:manualLayout>
          </c:layout>
          <c:overlay val="0"/>
        </c:title>
        <c:numFmt formatCode="General" sourceLinked="0"/>
        <c:majorTickMark val="out"/>
        <c:minorTickMark val="none"/>
        <c:tickLblPos val="nextTo"/>
        <c:txPr>
          <a:bodyPr/>
          <a:lstStyle/>
          <a:p>
            <a:pPr>
              <a:defRPr sz="1200" b="1"/>
            </a:pPr>
            <a:endParaRPr lang="en-US"/>
          </a:p>
        </c:txPr>
        <c:crossAx val="214521608"/>
        <c:crosses val="autoZero"/>
        <c:auto val="1"/>
        <c:lblAlgn val="ctr"/>
        <c:lblOffset val="100"/>
        <c:noMultiLvlLbl val="0"/>
      </c:catAx>
      <c:valAx>
        <c:axId val="214521608"/>
        <c:scaling>
          <c:orientation val="minMax"/>
        </c:scaling>
        <c:delete val="0"/>
        <c:axPos val="l"/>
        <c:majorGridlines>
          <c:spPr>
            <a:ln>
              <a:noFill/>
            </a:ln>
          </c:spPr>
        </c:majorGridlines>
        <c:title>
          <c:tx>
            <c:rich>
              <a:bodyPr rot="-5400000" vert="horz"/>
              <a:lstStyle/>
              <a:p>
                <a:pPr>
                  <a:defRPr/>
                </a:pPr>
                <a:r>
                  <a:rPr lang="en-US"/>
                  <a:t>Very large activation effects</a:t>
                </a:r>
              </a:p>
            </c:rich>
          </c:tx>
          <c:layout>
            <c:manualLayout>
              <c:xMode val="edge"/>
              <c:yMode val="edge"/>
              <c:x val="1.54175172547876E-3"/>
              <c:y val="5.9621910696791298E-2"/>
            </c:manualLayout>
          </c:layout>
          <c:overlay val="0"/>
        </c:title>
        <c:numFmt formatCode="0%" sourceLinked="1"/>
        <c:majorTickMark val="out"/>
        <c:minorTickMark val="none"/>
        <c:tickLblPos val="nextTo"/>
        <c:txPr>
          <a:bodyPr/>
          <a:lstStyle/>
          <a:p>
            <a:pPr>
              <a:defRPr sz="1200"/>
            </a:pPr>
            <a:endParaRPr lang="en-US"/>
          </a:p>
        </c:txPr>
        <c:crossAx val="214521216"/>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smtClean="0"/>
              <a:t>Broad reach drives long-term growth</a:t>
            </a:r>
            <a:endParaRPr lang="en-US" sz="1600" dirty="0"/>
          </a:p>
        </c:rich>
      </c:tx>
      <c:layout>
        <c:manualLayout>
          <c:xMode val="edge"/>
          <c:yMode val="edge"/>
          <c:x val="0.216974139312204"/>
          <c:y val="3.74181478016838E-3"/>
        </c:manualLayout>
      </c:layout>
      <c:overlay val="1"/>
    </c:title>
    <c:autoTitleDeleted val="0"/>
    <c:plotArea>
      <c:layout>
        <c:manualLayout>
          <c:layoutTarget val="inner"/>
          <c:xMode val="edge"/>
          <c:yMode val="edge"/>
          <c:x val="0.185561273054558"/>
          <c:y val="0.106793456243601"/>
          <c:w val="0.76252886237477202"/>
          <c:h val="0.67903920803164297"/>
        </c:manualLayout>
      </c:layout>
      <c:barChart>
        <c:barDir val="col"/>
        <c:grouping val="clustered"/>
        <c:varyColors val="0"/>
        <c:ser>
          <c:idx val="0"/>
          <c:order val="0"/>
          <c:tx>
            <c:strRef>
              <c:f>Sheet1!$A$2</c:f>
              <c:strCache>
                <c:ptCount val="1"/>
                <c:pt idx="0">
                  <c:v>Annual ∆SOM</c:v>
                </c:pt>
              </c:strCache>
            </c:strRef>
          </c:tx>
          <c:spPr>
            <a:solidFill>
              <a:srgbClr val="C0504D"/>
            </a:solidFill>
          </c:spPr>
          <c:invertIfNegative val="0"/>
          <c:cat>
            <c:strRef>
              <c:f>Sheet1!$B$1:$D$1</c:f>
              <c:strCache>
                <c:ptCount val="3"/>
                <c:pt idx="0">
                  <c:v>Customers</c:v>
                </c:pt>
                <c:pt idx="1">
                  <c:v>Non-customers</c:v>
                </c:pt>
                <c:pt idx="2">
                  <c:v>Both</c:v>
                </c:pt>
              </c:strCache>
            </c:strRef>
          </c:cat>
          <c:val>
            <c:numRef>
              <c:f>Sheet1!$B$2:$D$2</c:f>
              <c:numCache>
                <c:formatCode>0.0%</c:formatCode>
                <c:ptCount val="3"/>
                <c:pt idx="0">
                  <c:v>1.15E-2</c:v>
                </c:pt>
                <c:pt idx="1">
                  <c:v>1.3549019607843099E-2</c:v>
                </c:pt>
                <c:pt idx="2">
                  <c:v>1.8222453703703699E-2</c:v>
                </c:pt>
              </c:numCache>
            </c:numRef>
          </c:val>
        </c:ser>
        <c:dLbls>
          <c:showLegendKey val="0"/>
          <c:showVal val="0"/>
          <c:showCatName val="0"/>
          <c:showSerName val="0"/>
          <c:showPercent val="0"/>
          <c:showBubbleSize val="0"/>
        </c:dLbls>
        <c:gapWidth val="150"/>
        <c:axId val="214522392"/>
        <c:axId val="214522784"/>
      </c:barChart>
      <c:catAx>
        <c:axId val="214522392"/>
        <c:scaling>
          <c:orientation val="minMax"/>
        </c:scaling>
        <c:delete val="0"/>
        <c:axPos val="b"/>
        <c:title>
          <c:tx>
            <c:rich>
              <a:bodyPr/>
              <a:lstStyle/>
              <a:p>
                <a:pPr>
                  <a:defRPr sz="1400"/>
                </a:pPr>
                <a:r>
                  <a:rPr lang="en-US" sz="1400" dirty="0" smtClean="0"/>
                  <a:t>Targeting</a:t>
                </a:r>
                <a:endParaRPr lang="en-US" sz="1400" dirty="0"/>
              </a:p>
            </c:rich>
          </c:tx>
          <c:overlay val="0"/>
        </c:title>
        <c:numFmt formatCode="General" sourceLinked="0"/>
        <c:majorTickMark val="out"/>
        <c:minorTickMark val="none"/>
        <c:tickLblPos val="nextTo"/>
        <c:txPr>
          <a:bodyPr/>
          <a:lstStyle/>
          <a:p>
            <a:pPr>
              <a:defRPr sz="1200" b="1"/>
            </a:pPr>
            <a:endParaRPr lang="en-US"/>
          </a:p>
        </c:txPr>
        <c:crossAx val="214522784"/>
        <c:crosses val="autoZero"/>
        <c:auto val="1"/>
        <c:lblAlgn val="ctr"/>
        <c:lblOffset val="100"/>
        <c:noMultiLvlLbl val="0"/>
      </c:catAx>
      <c:valAx>
        <c:axId val="214522784"/>
        <c:scaling>
          <c:orientation val="minMax"/>
        </c:scaling>
        <c:delete val="0"/>
        <c:axPos val="l"/>
        <c:majorGridlines>
          <c:spPr>
            <a:ln>
              <a:noFill/>
            </a:ln>
          </c:spPr>
        </c:majorGridlines>
        <c:title>
          <c:tx>
            <c:rich>
              <a:bodyPr rot="-5400000" vert="horz"/>
              <a:lstStyle/>
              <a:p>
                <a:pPr>
                  <a:defRPr sz="1400"/>
                </a:pPr>
                <a:r>
                  <a:rPr lang="en-US" sz="1400" dirty="0" smtClean="0"/>
                  <a:t>Annual mkt. share growth</a:t>
                </a:r>
                <a:endParaRPr lang="en-US" sz="1400" dirty="0"/>
              </a:p>
            </c:rich>
          </c:tx>
          <c:layout>
            <c:manualLayout>
              <c:xMode val="edge"/>
              <c:yMode val="edge"/>
              <c:x val="3.6095639307491599E-4"/>
              <c:y val="0.12836958523309"/>
            </c:manualLayout>
          </c:layout>
          <c:overlay val="0"/>
        </c:title>
        <c:numFmt formatCode="0.0%" sourceLinked="1"/>
        <c:majorTickMark val="out"/>
        <c:minorTickMark val="none"/>
        <c:tickLblPos val="nextTo"/>
        <c:txPr>
          <a:bodyPr/>
          <a:lstStyle/>
          <a:p>
            <a:pPr>
              <a:defRPr sz="1200"/>
            </a:pPr>
            <a:endParaRPr lang="en-US"/>
          </a:p>
        </c:txPr>
        <c:crossAx val="21452239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Real-time tight targeting drives short-term activation</a:t>
            </a:r>
            <a:endParaRPr lang="en-US" dirty="0"/>
          </a:p>
        </c:rich>
      </c:tx>
      <c:layout>
        <c:manualLayout>
          <c:xMode val="edge"/>
          <c:yMode val="edge"/>
          <c:x val="0.216470806715198"/>
          <c:y val="3.74181478016838E-3"/>
        </c:manualLayout>
      </c:layout>
      <c:overlay val="1"/>
    </c:title>
    <c:autoTitleDeleted val="0"/>
    <c:plotArea>
      <c:layout>
        <c:manualLayout>
          <c:layoutTarget val="inner"/>
          <c:xMode val="edge"/>
          <c:yMode val="edge"/>
          <c:x val="0.217173773089685"/>
          <c:y val="0.14795341882545299"/>
          <c:w val="0.72986356658247897"/>
          <c:h val="0.59680060104741295"/>
        </c:manualLayout>
      </c:layout>
      <c:barChart>
        <c:barDir val="col"/>
        <c:grouping val="clustered"/>
        <c:varyColors val="0"/>
        <c:ser>
          <c:idx val="0"/>
          <c:order val="0"/>
          <c:tx>
            <c:strRef>
              <c:f>Sheet1!$A$2</c:f>
              <c:strCache>
                <c:ptCount val="1"/>
                <c:pt idx="0">
                  <c:v>Activation effects</c:v>
                </c:pt>
              </c:strCache>
            </c:strRef>
          </c:tx>
          <c:spPr>
            <a:solidFill>
              <a:srgbClr val="C0504D"/>
            </a:solidFill>
          </c:spPr>
          <c:invertIfNegative val="0"/>
          <c:cat>
            <c:strRef>
              <c:f>Sheet1!$B$1:$C$1</c:f>
              <c:strCache>
                <c:ptCount val="2"/>
                <c:pt idx="0">
                  <c:v>Did use</c:v>
                </c:pt>
                <c:pt idx="1">
                  <c:v>Did not use</c:v>
                </c:pt>
              </c:strCache>
            </c:strRef>
          </c:cat>
          <c:val>
            <c:numRef>
              <c:f>Sheet1!$B$2:$C$2</c:f>
              <c:numCache>
                <c:formatCode>0%</c:formatCode>
                <c:ptCount val="2"/>
                <c:pt idx="0">
                  <c:v>0.75</c:v>
                </c:pt>
                <c:pt idx="1">
                  <c:v>0.39215686274509798</c:v>
                </c:pt>
              </c:numCache>
            </c:numRef>
          </c:val>
        </c:ser>
        <c:dLbls>
          <c:showLegendKey val="0"/>
          <c:showVal val="0"/>
          <c:showCatName val="0"/>
          <c:showSerName val="0"/>
          <c:showPercent val="0"/>
          <c:showBubbleSize val="0"/>
        </c:dLbls>
        <c:gapWidth val="150"/>
        <c:axId val="215609352"/>
        <c:axId val="215609744"/>
      </c:barChart>
      <c:catAx>
        <c:axId val="215609352"/>
        <c:scaling>
          <c:orientation val="minMax"/>
        </c:scaling>
        <c:delete val="0"/>
        <c:axPos val="b"/>
        <c:title>
          <c:tx>
            <c:rich>
              <a:bodyPr/>
              <a:lstStyle/>
              <a:p>
                <a:pPr>
                  <a:defRPr sz="1400"/>
                </a:pPr>
                <a:r>
                  <a:rPr lang="en-US" sz="1400" dirty="0" smtClean="0"/>
                  <a:t>Use</a:t>
                </a:r>
                <a:r>
                  <a:rPr lang="en-US" sz="1400" baseline="0" dirty="0" smtClean="0"/>
                  <a:t> of B</a:t>
                </a:r>
                <a:r>
                  <a:rPr lang="en-US" sz="1400" dirty="0" smtClean="0"/>
                  <a:t>ig Data for real-time marketing</a:t>
                </a:r>
                <a:endParaRPr lang="en-US" sz="1400" dirty="0"/>
              </a:p>
            </c:rich>
          </c:tx>
          <c:overlay val="0"/>
        </c:title>
        <c:numFmt formatCode="General" sourceLinked="0"/>
        <c:majorTickMark val="out"/>
        <c:minorTickMark val="none"/>
        <c:tickLblPos val="nextTo"/>
        <c:txPr>
          <a:bodyPr/>
          <a:lstStyle/>
          <a:p>
            <a:pPr>
              <a:defRPr sz="1200" b="1"/>
            </a:pPr>
            <a:endParaRPr lang="en-US"/>
          </a:p>
        </c:txPr>
        <c:crossAx val="215609744"/>
        <c:crosses val="autoZero"/>
        <c:auto val="1"/>
        <c:lblAlgn val="ctr"/>
        <c:lblOffset val="100"/>
        <c:noMultiLvlLbl val="0"/>
      </c:catAx>
      <c:valAx>
        <c:axId val="215609744"/>
        <c:scaling>
          <c:orientation val="minMax"/>
        </c:scaling>
        <c:delete val="0"/>
        <c:axPos val="l"/>
        <c:majorGridlines>
          <c:spPr>
            <a:ln>
              <a:noFill/>
            </a:ln>
          </c:spPr>
        </c:majorGridlines>
        <c:title>
          <c:tx>
            <c:rich>
              <a:bodyPr rot="-5400000" vert="horz"/>
              <a:lstStyle/>
              <a:p>
                <a:pPr>
                  <a:defRPr/>
                </a:pPr>
                <a:r>
                  <a:rPr lang="en-US" dirty="0"/>
                  <a:t>Very large activation effects</a:t>
                </a:r>
              </a:p>
            </c:rich>
          </c:tx>
          <c:layout>
            <c:manualLayout>
              <c:xMode val="edge"/>
              <c:yMode val="edge"/>
              <c:x val="0"/>
              <c:y val="0.10382681584820599"/>
            </c:manualLayout>
          </c:layout>
          <c:overlay val="0"/>
        </c:title>
        <c:numFmt formatCode="0%" sourceLinked="1"/>
        <c:majorTickMark val="out"/>
        <c:minorTickMark val="none"/>
        <c:tickLblPos val="nextTo"/>
        <c:txPr>
          <a:bodyPr/>
          <a:lstStyle/>
          <a:p>
            <a:pPr>
              <a:defRPr sz="1200"/>
            </a:pPr>
            <a:endParaRPr lang="en-US"/>
          </a:p>
        </c:txPr>
        <c:crossAx val="215609352"/>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dirty="0" smtClean="0"/>
              <a:t>Broad early targeting drives long-term growth</a:t>
            </a:r>
            <a:endParaRPr lang="en-US" sz="1800" dirty="0"/>
          </a:p>
        </c:rich>
      </c:tx>
      <c:layout>
        <c:manualLayout>
          <c:xMode val="edge"/>
          <c:yMode val="edge"/>
          <c:x val="0.24795176546327899"/>
          <c:y val="1.27693112261809E-3"/>
        </c:manualLayout>
      </c:layout>
      <c:overlay val="1"/>
    </c:title>
    <c:autoTitleDeleted val="0"/>
    <c:plotArea>
      <c:layout>
        <c:manualLayout>
          <c:layoutTarget val="inner"/>
          <c:xMode val="edge"/>
          <c:yMode val="edge"/>
          <c:x val="0.22933764175704499"/>
          <c:y val="0.106793456243601"/>
          <c:w val="0.76660228792155705"/>
          <c:h val="0.61486855770718096"/>
        </c:manualLayout>
      </c:layout>
      <c:barChart>
        <c:barDir val="col"/>
        <c:grouping val="clustered"/>
        <c:varyColors val="0"/>
        <c:ser>
          <c:idx val="0"/>
          <c:order val="0"/>
          <c:tx>
            <c:strRef>
              <c:f>Sheet1!$A$2</c:f>
              <c:strCache>
                <c:ptCount val="1"/>
                <c:pt idx="0">
                  <c:v>Annualised mkt share growth</c:v>
                </c:pt>
              </c:strCache>
            </c:strRef>
          </c:tx>
          <c:spPr>
            <a:solidFill>
              <a:srgbClr val="C0504D"/>
            </a:solidFill>
          </c:spPr>
          <c:invertIfNegative val="0"/>
          <c:cat>
            <c:strRef>
              <c:f>Sheet1!$B$1:$C$1</c:f>
              <c:strCache>
                <c:ptCount val="2"/>
                <c:pt idx="0">
                  <c:v>Did use</c:v>
                </c:pt>
                <c:pt idx="1">
                  <c:v>Did not use</c:v>
                </c:pt>
              </c:strCache>
            </c:strRef>
          </c:cat>
          <c:val>
            <c:numRef>
              <c:f>Sheet1!$B$2:$C$2</c:f>
              <c:numCache>
                <c:formatCode>0.0%</c:formatCode>
                <c:ptCount val="2"/>
                <c:pt idx="0">
                  <c:v>8.6E-3</c:v>
                </c:pt>
                <c:pt idx="1">
                  <c:v>1.34253333333333E-2</c:v>
                </c:pt>
              </c:numCache>
            </c:numRef>
          </c:val>
        </c:ser>
        <c:dLbls>
          <c:showLegendKey val="0"/>
          <c:showVal val="0"/>
          <c:showCatName val="0"/>
          <c:showSerName val="0"/>
          <c:showPercent val="0"/>
          <c:showBubbleSize val="0"/>
        </c:dLbls>
        <c:gapWidth val="150"/>
        <c:axId val="215610528"/>
        <c:axId val="215610920"/>
      </c:barChart>
      <c:catAx>
        <c:axId val="215610528"/>
        <c:scaling>
          <c:orientation val="minMax"/>
        </c:scaling>
        <c:delete val="0"/>
        <c:axPos val="b"/>
        <c:title>
          <c:tx>
            <c:rich>
              <a:bodyPr/>
              <a:lstStyle/>
              <a:p>
                <a:pPr>
                  <a:defRPr sz="1600"/>
                </a:pPr>
                <a:r>
                  <a:rPr lang="en-US" sz="1600" b="1" i="0" baseline="0" dirty="0" smtClean="0">
                    <a:effectLst/>
                  </a:rPr>
                  <a:t>Use of Big Data for real-time marketing</a:t>
                </a:r>
                <a:endParaRPr lang="en-US" sz="1600" dirty="0">
                  <a:effectLst/>
                </a:endParaRPr>
              </a:p>
            </c:rich>
          </c:tx>
          <c:overlay val="0"/>
        </c:title>
        <c:numFmt formatCode="General" sourceLinked="0"/>
        <c:majorTickMark val="out"/>
        <c:minorTickMark val="none"/>
        <c:tickLblPos val="nextTo"/>
        <c:txPr>
          <a:bodyPr/>
          <a:lstStyle/>
          <a:p>
            <a:pPr>
              <a:defRPr sz="1400" b="1"/>
            </a:pPr>
            <a:endParaRPr lang="en-US"/>
          </a:p>
        </c:txPr>
        <c:crossAx val="215610920"/>
        <c:crosses val="autoZero"/>
        <c:auto val="1"/>
        <c:lblAlgn val="ctr"/>
        <c:lblOffset val="100"/>
        <c:noMultiLvlLbl val="0"/>
      </c:catAx>
      <c:valAx>
        <c:axId val="215610920"/>
        <c:scaling>
          <c:orientation val="minMax"/>
        </c:scaling>
        <c:delete val="0"/>
        <c:axPos val="l"/>
        <c:majorGridlines>
          <c:spPr>
            <a:ln>
              <a:noFill/>
            </a:ln>
          </c:spPr>
        </c:majorGridlines>
        <c:title>
          <c:tx>
            <c:rich>
              <a:bodyPr rot="-5400000" vert="horz"/>
              <a:lstStyle/>
              <a:p>
                <a:pPr>
                  <a:defRPr sz="1400"/>
                </a:pPr>
                <a:r>
                  <a:rPr lang="en-US" sz="1400" dirty="0" smtClean="0"/>
                  <a:t>Annual</a:t>
                </a:r>
                <a:r>
                  <a:rPr lang="en-US" sz="1400" baseline="0" dirty="0" smtClean="0"/>
                  <a:t> market</a:t>
                </a:r>
                <a:r>
                  <a:rPr lang="en-US" sz="1400" dirty="0" smtClean="0"/>
                  <a:t> share growth</a:t>
                </a:r>
                <a:endParaRPr lang="en-US" sz="1400" dirty="0"/>
              </a:p>
            </c:rich>
          </c:tx>
          <c:layout>
            <c:manualLayout>
              <c:xMode val="edge"/>
              <c:yMode val="edge"/>
              <c:x val="4.1638191452483498E-3"/>
              <c:y val="0.101510131626437"/>
            </c:manualLayout>
          </c:layout>
          <c:overlay val="0"/>
        </c:title>
        <c:numFmt formatCode="0.0%" sourceLinked="1"/>
        <c:majorTickMark val="out"/>
        <c:minorTickMark val="none"/>
        <c:tickLblPos val="nextTo"/>
        <c:txPr>
          <a:bodyPr/>
          <a:lstStyle/>
          <a:p>
            <a:pPr>
              <a:defRPr sz="1400"/>
            </a:pPr>
            <a:endParaRPr lang="en-US"/>
          </a:p>
        </c:txPr>
        <c:crossAx val="215610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37884603740394E-2"/>
          <c:y val="2.9800966823958601E-2"/>
          <c:w val="0.87546900880023304"/>
          <c:h val="0.78593826442567105"/>
        </c:manualLayout>
      </c:layout>
      <c:scatterChart>
        <c:scatterStyle val="lineMarker"/>
        <c:varyColors val="0"/>
        <c:ser>
          <c:idx val="0"/>
          <c:order val="0"/>
          <c:tx>
            <c:strRef>
              <c:f>Sheet1!$B$1</c:f>
              <c:strCache>
                <c:ptCount val="1"/>
                <c:pt idx="0">
                  <c:v>Weekly Reach</c:v>
                </c:pt>
              </c:strCache>
            </c:strRef>
          </c:tx>
          <c:spPr>
            <a:ln w="28575" cap="rnd">
              <a:noFill/>
              <a:round/>
            </a:ln>
            <a:effectLst/>
          </c:spPr>
          <c:marker>
            <c:symbol val="circle"/>
            <c:size val="5"/>
            <c:spPr>
              <a:noFill/>
              <a:ln w="9525">
                <a:noFill/>
              </a:ln>
              <a:effectLst/>
            </c:spPr>
          </c:marker>
          <c:dLbls>
            <c:delete val="1"/>
          </c:dLbls>
          <c:xVal>
            <c:numRef>
              <c:f>Sheet1!$A$2:$A$35</c:f>
              <c:numCache>
                <c:formatCode>0.00</c:formatCode>
                <c:ptCount val="34"/>
                <c:pt idx="1">
                  <c:v>3.65</c:v>
                </c:pt>
                <c:pt idx="2">
                  <c:v>3.58</c:v>
                </c:pt>
                <c:pt idx="3">
                  <c:v>2.94</c:v>
                </c:pt>
                <c:pt idx="4">
                  <c:v>1.59</c:v>
                </c:pt>
                <c:pt idx="5">
                  <c:v>1.18</c:v>
                </c:pt>
                <c:pt idx="6">
                  <c:v>1.07</c:v>
                </c:pt>
                <c:pt idx="7">
                  <c:v>0.52</c:v>
                </c:pt>
                <c:pt idx="8">
                  <c:v>0.53</c:v>
                </c:pt>
                <c:pt idx="9">
                  <c:v>0.38</c:v>
                </c:pt>
                <c:pt idx="10">
                  <c:v>0.48</c:v>
                </c:pt>
                <c:pt idx="11">
                  <c:v>0.27</c:v>
                </c:pt>
                <c:pt idx="12">
                  <c:v>0.1</c:v>
                </c:pt>
                <c:pt idx="13">
                  <c:v>0.03</c:v>
                </c:pt>
                <c:pt idx="14">
                  <c:v>0.24</c:v>
                </c:pt>
                <c:pt idx="15">
                  <c:v>0.17</c:v>
                </c:pt>
                <c:pt idx="16">
                  <c:v>0.2</c:v>
                </c:pt>
                <c:pt idx="17">
                  <c:v>4.1899999999999986</c:v>
                </c:pt>
                <c:pt idx="18">
                  <c:v>3.5</c:v>
                </c:pt>
                <c:pt idx="19">
                  <c:v>4.01</c:v>
                </c:pt>
                <c:pt idx="20">
                  <c:v>3.03</c:v>
                </c:pt>
                <c:pt idx="21">
                  <c:v>1.66</c:v>
                </c:pt>
                <c:pt idx="22">
                  <c:v>1.3</c:v>
                </c:pt>
                <c:pt idx="23">
                  <c:v>1.25</c:v>
                </c:pt>
                <c:pt idx="24">
                  <c:v>0.74</c:v>
                </c:pt>
                <c:pt idx="25">
                  <c:v>0.55000000000000004</c:v>
                </c:pt>
                <c:pt idx="26">
                  <c:v>0.35</c:v>
                </c:pt>
                <c:pt idx="27">
                  <c:v>0.55000000000000004</c:v>
                </c:pt>
                <c:pt idx="28">
                  <c:v>0.28000000000000003</c:v>
                </c:pt>
                <c:pt idx="29">
                  <c:v>0.11</c:v>
                </c:pt>
                <c:pt idx="30">
                  <c:v>0.04</c:v>
                </c:pt>
                <c:pt idx="31">
                  <c:v>0.21</c:v>
                </c:pt>
                <c:pt idx="32">
                  <c:v>0.24</c:v>
                </c:pt>
                <c:pt idx="33">
                  <c:v>0.23</c:v>
                </c:pt>
              </c:numCache>
            </c:numRef>
          </c:xVal>
          <c:yVal>
            <c:numRef>
              <c:f>Sheet1!$B$2:$B$35</c:f>
              <c:numCache>
                <c:formatCode>0</c:formatCode>
                <c:ptCount val="34"/>
                <c:pt idx="1">
                  <c:v>97.2</c:v>
                </c:pt>
                <c:pt idx="2">
                  <c:v>96.2</c:v>
                </c:pt>
                <c:pt idx="3">
                  <c:v>99.5</c:v>
                </c:pt>
                <c:pt idx="4">
                  <c:v>82</c:v>
                </c:pt>
                <c:pt idx="5">
                  <c:v>75.599999999999994</c:v>
                </c:pt>
                <c:pt idx="6">
                  <c:v>64.599999999999994</c:v>
                </c:pt>
                <c:pt idx="7">
                  <c:v>45</c:v>
                </c:pt>
                <c:pt idx="8">
                  <c:v>67.599999999999994</c:v>
                </c:pt>
                <c:pt idx="9">
                  <c:v>61.5</c:v>
                </c:pt>
                <c:pt idx="10">
                  <c:v>65.599999999999994</c:v>
                </c:pt>
                <c:pt idx="11">
                  <c:v>31.7</c:v>
                </c:pt>
                <c:pt idx="12">
                  <c:v>47</c:v>
                </c:pt>
                <c:pt idx="13">
                  <c:v>9.5</c:v>
                </c:pt>
                <c:pt idx="14">
                  <c:v>54.9</c:v>
                </c:pt>
                <c:pt idx="15">
                  <c:v>20.9</c:v>
                </c:pt>
                <c:pt idx="16">
                  <c:v>31.9</c:v>
                </c:pt>
                <c:pt idx="17">
                  <c:v>99</c:v>
                </c:pt>
                <c:pt idx="18">
                  <c:v>95</c:v>
                </c:pt>
                <c:pt idx="19">
                  <c:v>96</c:v>
                </c:pt>
                <c:pt idx="20">
                  <c:v>100</c:v>
                </c:pt>
                <c:pt idx="21">
                  <c:v>81</c:v>
                </c:pt>
                <c:pt idx="22">
                  <c:v>76</c:v>
                </c:pt>
                <c:pt idx="23">
                  <c:v>70</c:v>
                </c:pt>
                <c:pt idx="24">
                  <c:v>53</c:v>
                </c:pt>
                <c:pt idx="25">
                  <c:v>69</c:v>
                </c:pt>
                <c:pt idx="26">
                  <c:v>59</c:v>
                </c:pt>
                <c:pt idx="27">
                  <c:v>67</c:v>
                </c:pt>
                <c:pt idx="28">
                  <c:v>28</c:v>
                </c:pt>
                <c:pt idx="29">
                  <c:v>48</c:v>
                </c:pt>
                <c:pt idx="30">
                  <c:v>10</c:v>
                </c:pt>
                <c:pt idx="31">
                  <c:v>49</c:v>
                </c:pt>
                <c:pt idx="32">
                  <c:v>27</c:v>
                </c:pt>
                <c:pt idx="33">
                  <c:v>33</c:v>
                </c:pt>
              </c:numCache>
            </c:numRef>
          </c:yVal>
          <c:smooth val="0"/>
          <c:extLst xmlns:c16r2="http://schemas.microsoft.com/office/drawing/2015/06/chart">
            <c:ext xmlns:c16="http://schemas.microsoft.com/office/drawing/2014/chart" uri="{C3380CC4-5D6E-409C-BE32-E72D297353CC}">
              <c16:uniqueId val="{00000000-450B-4F6B-AB3B-3EB7BDA45755}"/>
            </c:ext>
          </c:extLst>
        </c:ser>
        <c:dLbls>
          <c:showLegendKey val="0"/>
          <c:showVal val="1"/>
          <c:showCatName val="0"/>
          <c:showSerName val="0"/>
          <c:showPercent val="0"/>
          <c:showBubbleSize val="0"/>
        </c:dLbls>
        <c:axId val="215611704"/>
        <c:axId val="215612096"/>
      </c:scatterChart>
      <c:valAx>
        <c:axId val="215611704"/>
        <c:scaling>
          <c:orientation val="minMax"/>
          <c:max val="6"/>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Average Hours Per Day (Across All Adults)</a:t>
                </a:r>
                <a:endParaRPr lang="en-GB" dirty="0"/>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612096"/>
        <c:crosses val="autoZero"/>
        <c:crossBetween val="midCat"/>
      </c:valAx>
      <c:valAx>
        <c:axId val="215612096"/>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smtClean="0"/>
                  <a:t>Weekly Reach (% Adults)</a:t>
                </a:r>
                <a:endParaRPr lang="en-GB" dirty="0"/>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611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spPr>
              <a:noFill/>
              <a:ln>
                <a:noFill/>
              </a:ln>
              <a:effectLst/>
            </c:sp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Social/messaging</c:v>
                </c:pt>
                <c:pt idx="1">
                  <c:v>Email</c:v>
                </c:pt>
                <c:pt idx="2">
                  <c:v>Search</c:v>
                </c:pt>
                <c:pt idx="3">
                  <c:v>Video</c:v>
                </c:pt>
                <c:pt idx="4">
                  <c:v>Shopping/transacting</c:v>
                </c:pt>
                <c:pt idx="5">
                  <c:v>Other</c:v>
                </c:pt>
              </c:strCache>
            </c:strRef>
          </c:cat>
          <c:val>
            <c:numRef>
              <c:f>Sheet1!$B$2:$B$7</c:f>
              <c:numCache>
                <c:formatCode>###,###,###,###,##0.0############</c:formatCode>
                <c:ptCount val="6"/>
                <c:pt idx="0">
                  <c:v>1.38</c:v>
                </c:pt>
                <c:pt idx="1">
                  <c:v>1.18</c:v>
                </c:pt>
                <c:pt idx="2">
                  <c:v>0.24</c:v>
                </c:pt>
                <c:pt idx="3">
                  <c:v>0.14000000000000001</c:v>
                </c:pt>
                <c:pt idx="4">
                  <c:v>0.1</c:v>
                </c:pt>
                <c:pt idx="5">
                  <c:v>0.48</c:v>
                </c:pt>
              </c:numCache>
            </c:numRef>
          </c:val>
        </c:ser>
        <c:dLbls>
          <c:dLblPos val="outEnd"/>
          <c:showLegendKey val="0"/>
          <c:showVal val="0"/>
          <c:showCatName val="1"/>
          <c:showSerName val="0"/>
          <c:showPercent val="0"/>
          <c:showBubbleSize val="0"/>
          <c:showLeaderLines val="1"/>
        </c:dLbls>
        <c:firstSliceAng val="12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267740837951"/>
          <c:y val="8.9146660472068803E-2"/>
          <c:w val="0.72290452755905499"/>
          <c:h val="0.67105735112033404"/>
        </c:manualLayout>
      </c:layout>
      <c:barChart>
        <c:barDir val="col"/>
        <c:grouping val="clustered"/>
        <c:varyColors val="0"/>
        <c:ser>
          <c:idx val="0"/>
          <c:order val="0"/>
          <c:tx>
            <c:strRef>
              <c:f>Sheet1!$A$2</c:f>
              <c:strCache>
                <c:ptCount val="1"/>
                <c:pt idx="0">
                  <c:v>Avg SOM growth rate</c:v>
                </c:pt>
              </c:strCache>
            </c:strRef>
          </c:tx>
          <c:spPr>
            <a:solidFill>
              <a:srgbClr val="4F81BD"/>
            </a:solidFill>
            <a:ln>
              <a:solidFill>
                <a:srgbClr val="4F81BD"/>
              </a:solidFill>
            </a:ln>
          </c:spPr>
          <c:invertIfNegative val="0"/>
          <c:dLbls>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No TV</c:v>
                </c:pt>
                <c:pt idx="1">
                  <c:v>TV sponsorship</c:v>
                </c:pt>
                <c:pt idx="2">
                  <c:v>DRTV</c:v>
                </c:pt>
                <c:pt idx="3">
                  <c:v>Brand TV</c:v>
                </c:pt>
              </c:strCache>
            </c:strRef>
          </c:cat>
          <c:val>
            <c:numRef>
              <c:f>Sheet1!$B$2:$E$2</c:f>
              <c:numCache>
                <c:formatCode>0.00%</c:formatCode>
                <c:ptCount val="4"/>
                <c:pt idx="0">
                  <c:v>1.12777777777778E-2</c:v>
                </c:pt>
                <c:pt idx="1">
                  <c:v>1.8120000000000001E-2</c:v>
                </c:pt>
                <c:pt idx="2">
                  <c:v>2.0799999999999999E-2</c:v>
                </c:pt>
                <c:pt idx="3">
                  <c:v>2.5833589743589701E-2</c:v>
                </c:pt>
              </c:numCache>
            </c:numRef>
          </c:val>
        </c:ser>
        <c:dLbls>
          <c:showLegendKey val="0"/>
          <c:showVal val="0"/>
          <c:showCatName val="0"/>
          <c:showSerName val="0"/>
          <c:showPercent val="0"/>
          <c:showBubbleSize val="0"/>
        </c:dLbls>
        <c:gapWidth val="150"/>
        <c:axId val="215437312"/>
        <c:axId val="215437704"/>
      </c:barChart>
      <c:catAx>
        <c:axId val="215437312"/>
        <c:scaling>
          <c:orientation val="minMax"/>
        </c:scaling>
        <c:delete val="0"/>
        <c:axPos val="b"/>
        <c:numFmt formatCode="General" sourceLinked="0"/>
        <c:majorTickMark val="out"/>
        <c:minorTickMark val="none"/>
        <c:tickLblPos val="nextTo"/>
        <c:txPr>
          <a:bodyPr/>
          <a:lstStyle/>
          <a:p>
            <a:pPr>
              <a:defRPr b="1"/>
            </a:pPr>
            <a:endParaRPr lang="en-US"/>
          </a:p>
        </c:txPr>
        <c:crossAx val="215437704"/>
        <c:crosses val="autoZero"/>
        <c:auto val="1"/>
        <c:lblAlgn val="ctr"/>
        <c:lblOffset val="100"/>
        <c:noMultiLvlLbl val="0"/>
      </c:catAx>
      <c:valAx>
        <c:axId val="215437704"/>
        <c:scaling>
          <c:orientation val="minMax"/>
        </c:scaling>
        <c:delete val="0"/>
        <c:axPos val="l"/>
        <c:majorGridlines>
          <c:spPr>
            <a:ln>
              <a:noFill/>
            </a:ln>
          </c:spPr>
        </c:majorGridlines>
        <c:title>
          <c:tx>
            <c:rich>
              <a:bodyPr rot="-5400000" vert="horz"/>
              <a:lstStyle/>
              <a:p>
                <a:pPr>
                  <a:defRPr/>
                </a:pPr>
                <a:r>
                  <a:rPr lang="en-US" dirty="0" smtClean="0"/>
                  <a:t>Avg. market share points</a:t>
                </a:r>
                <a:r>
                  <a:rPr lang="en-US" baseline="0" dirty="0" smtClean="0"/>
                  <a:t> </a:t>
                </a:r>
              </a:p>
              <a:p>
                <a:pPr>
                  <a:defRPr/>
                </a:pPr>
                <a:r>
                  <a:rPr lang="en-US" baseline="0" dirty="0" smtClean="0"/>
                  <a:t>gained per annum</a:t>
                </a:r>
                <a:endParaRPr lang="en-US" dirty="0"/>
              </a:p>
            </c:rich>
          </c:tx>
          <c:layout>
            <c:manualLayout>
              <c:xMode val="edge"/>
              <c:yMode val="edge"/>
              <c:x val="2.9320987654321E-2"/>
              <c:y val="9.9693215905303403E-2"/>
            </c:manualLayout>
          </c:layout>
          <c:overlay val="0"/>
        </c:title>
        <c:numFmt formatCode="0.0%" sourceLinked="0"/>
        <c:majorTickMark val="out"/>
        <c:minorTickMark val="none"/>
        <c:tickLblPos val="nextTo"/>
        <c:crossAx val="21543731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44058034412401"/>
          <c:y val="6.9906374039248195E-2"/>
          <c:w val="0.76225636725964796"/>
          <c:h val="0.66912606760619897"/>
        </c:manualLayout>
      </c:layout>
      <c:barChart>
        <c:barDir val="col"/>
        <c:grouping val="clustered"/>
        <c:varyColors val="0"/>
        <c:ser>
          <c:idx val="0"/>
          <c:order val="0"/>
          <c:tx>
            <c:strRef>
              <c:f>Sheet1!$A$2</c:f>
              <c:strCache>
                <c:ptCount val="1"/>
                <c:pt idx="0">
                  <c:v>Web 1.0 (1998 - 2006)</c:v>
                </c:pt>
              </c:strCache>
            </c:strRef>
          </c:tx>
          <c:spPr>
            <a:solidFill>
              <a:srgbClr val="4F81BD"/>
            </a:solidFill>
            <a:ln>
              <a:solidFill>
                <a:srgbClr val="4F81BD"/>
              </a:solidFill>
            </a:ln>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TV</c:v>
                </c:pt>
                <c:pt idx="1">
                  <c:v>Press</c:v>
                </c:pt>
                <c:pt idx="2">
                  <c:v>Radio</c:v>
                </c:pt>
                <c:pt idx="3">
                  <c:v>Outdoor</c:v>
                </c:pt>
              </c:strCache>
            </c:strRef>
          </c:cat>
          <c:val>
            <c:numRef>
              <c:f>Sheet1!$B$2:$E$2</c:f>
              <c:numCache>
                <c:formatCode>0%</c:formatCode>
                <c:ptCount val="4"/>
                <c:pt idx="0">
                  <c:v>0.27</c:v>
                </c:pt>
                <c:pt idx="1">
                  <c:v>0.22</c:v>
                </c:pt>
                <c:pt idx="2">
                  <c:v>0.13</c:v>
                </c:pt>
                <c:pt idx="3">
                  <c:v>0.14000000000000001</c:v>
                </c:pt>
              </c:numCache>
            </c:numRef>
          </c:val>
        </c:ser>
        <c:ser>
          <c:idx val="1"/>
          <c:order val="1"/>
          <c:tx>
            <c:strRef>
              <c:f>Sheet1!$A$3</c:f>
              <c:strCache>
                <c:ptCount val="1"/>
                <c:pt idx="0">
                  <c:v>Web 2.0 (2008* - 2016)</c:v>
                </c:pt>
              </c:strCache>
            </c:strRef>
          </c:tx>
          <c:invertIfNegative val="0"/>
          <c:dLbls>
            <c:numFmt formatCode="0%" sourceLinked="0"/>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Sheet1!$B$1:$E$1</c:f>
              <c:strCache>
                <c:ptCount val="4"/>
                <c:pt idx="0">
                  <c:v>TV</c:v>
                </c:pt>
                <c:pt idx="1">
                  <c:v>Press</c:v>
                </c:pt>
                <c:pt idx="2">
                  <c:v>Radio</c:v>
                </c:pt>
                <c:pt idx="3">
                  <c:v>Outdoor</c:v>
                </c:pt>
              </c:strCache>
            </c:strRef>
          </c:cat>
          <c:val>
            <c:numRef>
              <c:f>Sheet1!$B$3:$E$3</c:f>
              <c:numCache>
                <c:formatCode>0.0</c:formatCode>
                <c:ptCount val="4"/>
                <c:pt idx="0">
                  <c:v>0.4</c:v>
                </c:pt>
                <c:pt idx="1">
                  <c:v>0.27</c:v>
                </c:pt>
                <c:pt idx="2" formatCode="0%">
                  <c:v>0.22</c:v>
                </c:pt>
                <c:pt idx="3" formatCode="0%">
                  <c:v>0.27</c:v>
                </c:pt>
              </c:numCache>
            </c:numRef>
          </c:val>
        </c:ser>
        <c:dLbls>
          <c:showLegendKey val="0"/>
          <c:showVal val="0"/>
          <c:showCatName val="0"/>
          <c:showSerName val="0"/>
          <c:showPercent val="0"/>
          <c:showBubbleSize val="0"/>
        </c:dLbls>
        <c:gapWidth val="150"/>
        <c:axId val="215438488"/>
        <c:axId val="215438880"/>
      </c:barChart>
      <c:catAx>
        <c:axId val="215438488"/>
        <c:scaling>
          <c:orientation val="minMax"/>
        </c:scaling>
        <c:delete val="0"/>
        <c:axPos val="b"/>
        <c:numFmt formatCode="General" sourceLinked="0"/>
        <c:majorTickMark val="out"/>
        <c:minorTickMark val="none"/>
        <c:tickLblPos val="nextTo"/>
        <c:txPr>
          <a:bodyPr/>
          <a:lstStyle/>
          <a:p>
            <a:pPr>
              <a:defRPr b="1"/>
            </a:pPr>
            <a:endParaRPr lang="en-US"/>
          </a:p>
        </c:txPr>
        <c:crossAx val="215438880"/>
        <c:crosses val="autoZero"/>
        <c:auto val="1"/>
        <c:lblAlgn val="ctr"/>
        <c:lblOffset val="100"/>
        <c:noMultiLvlLbl val="0"/>
      </c:catAx>
      <c:valAx>
        <c:axId val="215438880"/>
        <c:scaling>
          <c:orientation val="minMax"/>
        </c:scaling>
        <c:delete val="0"/>
        <c:axPos val="l"/>
        <c:majorGridlines>
          <c:spPr>
            <a:ln>
              <a:noFill/>
            </a:ln>
          </c:spPr>
        </c:majorGridlines>
        <c:title>
          <c:tx>
            <c:rich>
              <a:bodyPr rot="-5400000" vert="horz"/>
              <a:lstStyle/>
              <a:p>
                <a:pPr>
                  <a:defRPr/>
                </a:pPr>
                <a:r>
                  <a:rPr lang="en-US" dirty="0" smtClean="0"/>
                  <a:t>% increase in avg. no.</a:t>
                </a:r>
                <a:r>
                  <a:rPr lang="en-US" baseline="0" dirty="0" smtClean="0"/>
                  <a:t> VL </a:t>
                </a:r>
              </a:p>
              <a:p>
                <a:pPr>
                  <a:defRPr/>
                </a:pPr>
                <a:r>
                  <a:rPr lang="en-US" baseline="0" dirty="0" smtClean="0"/>
                  <a:t>business effects from adding</a:t>
                </a:r>
                <a:endParaRPr lang="en-US" dirty="0"/>
              </a:p>
            </c:rich>
          </c:tx>
          <c:layout>
            <c:manualLayout>
              <c:xMode val="edge"/>
              <c:yMode val="edge"/>
              <c:x val="2.9320987654321E-2"/>
              <c:y val="9.9693215905303403E-2"/>
            </c:manualLayout>
          </c:layout>
          <c:overlay val="0"/>
        </c:title>
        <c:numFmt formatCode="0%" sourceLinked="1"/>
        <c:majorTickMark val="out"/>
        <c:minorTickMark val="none"/>
        <c:tickLblPos val="nextTo"/>
        <c:crossAx val="215438488"/>
        <c:crosses val="autoZero"/>
        <c:crossBetween val="between"/>
      </c:valAx>
    </c:plotArea>
    <c:legend>
      <c:legendPos val="b"/>
      <c:overlay val="0"/>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9213" y="0"/>
            <a:ext cx="2951162" cy="498475"/>
          </a:xfrm>
          <a:prstGeom prst="rect">
            <a:avLst/>
          </a:prstGeom>
        </p:spPr>
        <p:txBody>
          <a:bodyPr vert="horz" lIns="91440" tIns="45720" rIns="91440" bIns="45720" rtlCol="0"/>
          <a:lstStyle>
            <a:lvl1pPr algn="r">
              <a:defRPr sz="1200"/>
            </a:lvl1pPr>
          </a:lstStyle>
          <a:p>
            <a:fld id="{0BBC3F23-F9A1-4502-84F2-20E6C5BBB162}" type="datetimeFigureOut">
              <a:rPr lang="en-GB" smtClean="0"/>
              <a:t>24/07/2018</a:t>
            </a:fld>
            <a:endParaRPr lang="en-GB"/>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9213" y="9444038"/>
            <a:ext cx="2951162" cy="498475"/>
          </a:xfrm>
          <a:prstGeom prst="rect">
            <a:avLst/>
          </a:prstGeom>
        </p:spPr>
        <p:txBody>
          <a:bodyPr vert="horz" lIns="91440" tIns="45720" rIns="91440" bIns="45720" rtlCol="0" anchor="b"/>
          <a:lstStyle>
            <a:lvl1pPr algn="r">
              <a:defRPr sz="1200"/>
            </a:lvl1pPr>
          </a:lstStyle>
          <a:p>
            <a:fld id="{752E792C-B470-4C57-BE73-4BABDF661895}" type="slidenum">
              <a:rPr lang="en-GB" smtClean="0"/>
              <a:t>‹#›</a:t>
            </a:fld>
            <a:endParaRPr lang="en-GB"/>
          </a:p>
        </p:txBody>
      </p:sp>
    </p:spTree>
    <p:extLst>
      <p:ext uri="{BB962C8B-B14F-4D97-AF65-F5344CB8AC3E}">
        <p14:creationId xmlns:p14="http://schemas.microsoft.com/office/powerpoint/2010/main" val="2196251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1851" cy="497126"/>
          </a:xfrm>
          <a:prstGeom prst="rect">
            <a:avLst/>
          </a:prstGeom>
        </p:spPr>
        <p:txBody>
          <a:bodyPr vert="horz" lIns="92272" tIns="46136" rIns="92272" bIns="46136" rtlCol="0"/>
          <a:lstStyle>
            <a:lvl1pPr algn="l">
              <a:defRPr sz="1200"/>
            </a:lvl1pPr>
          </a:lstStyle>
          <a:p>
            <a:endParaRPr lang="en-GB"/>
          </a:p>
        </p:txBody>
      </p:sp>
      <p:sp>
        <p:nvSpPr>
          <p:cNvPr id="3" name="Date Placeholder 2"/>
          <p:cNvSpPr>
            <a:spLocks noGrp="1"/>
          </p:cNvSpPr>
          <p:nvPr>
            <p:ph type="dt" idx="1"/>
          </p:nvPr>
        </p:nvSpPr>
        <p:spPr>
          <a:xfrm>
            <a:off x="3858536" y="0"/>
            <a:ext cx="2951851" cy="497126"/>
          </a:xfrm>
          <a:prstGeom prst="rect">
            <a:avLst/>
          </a:prstGeom>
        </p:spPr>
        <p:txBody>
          <a:bodyPr vert="horz" lIns="92272" tIns="46136" rIns="92272" bIns="46136" rtlCol="0"/>
          <a:lstStyle>
            <a:lvl1pPr algn="r">
              <a:defRPr sz="1200"/>
            </a:lvl1pPr>
          </a:lstStyle>
          <a:p>
            <a:fld id="{84BF3EF6-65CF-457D-BFF7-E8420948253D}" type="datetimeFigureOut">
              <a:rPr lang="en-GB" smtClean="0"/>
              <a:pPr/>
              <a:t>24/07/2018</a:t>
            </a:fld>
            <a:endParaRPr lang="en-GB"/>
          </a:p>
        </p:txBody>
      </p:sp>
      <p:sp>
        <p:nvSpPr>
          <p:cNvPr id="4" name="Slide Image Placeholder 3"/>
          <p:cNvSpPr>
            <a:spLocks noGrp="1" noRot="1" noChangeAspect="1"/>
          </p:cNvSpPr>
          <p:nvPr>
            <p:ph type="sldImg" idx="2"/>
          </p:nvPr>
        </p:nvSpPr>
        <p:spPr>
          <a:xfrm>
            <a:off x="90488" y="746125"/>
            <a:ext cx="6630987" cy="3729038"/>
          </a:xfrm>
          <a:prstGeom prst="rect">
            <a:avLst/>
          </a:prstGeom>
          <a:noFill/>
          <a:ln w="12700">
            <a:solidFill>
              <a:prstClr val="black"/>
            </a:solidFill>
          </a:ln>
        </p:spPr>
        <p:txBody>
          <a:bodyPr vert="horz" lIns="92272" tIns="46136" rIns="92272" bIns="46136" rtlCol="0" anchor="ctr"/>
          <a:lstStyle/>
          <a:p>
            <a:endParaRPr lang="en-GB"/>
          </a:p>
        </p:txBody>
      </p:sp>
      <p:sp>
        <p:nvSpPr>
          <p:cNvPr id="5" name="Notes Placeholder 4"/>
          <p:cNvSpPr>
            <a:spLocks noGrp="1"/>
          </p:cNvSpPr>
          <p:nvPr>
            <p:ph type="body" sz="quarter" idx="3"/>
          </p:nvPr>
        </p:nvSpPr>
        <p:spPr>
          <a:xfrm>
            <a:off x="681197" y="4722695"/>
            <a:ext cx="5449570" cy="4474131"/>
          </a:xfrm>
          <a:prstGeom prst="rect">
            <a:avLst/>
          </a:prstGeom>
        </p:spPr>
        <p:txBody>
          <a:bodyPr vert="horz" lIns="92272" tIns="46136" rIns="92272" bIns="4613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43662"/>
            <a:ext cx="2951851" cy="497126"/>
          </a:xfrm>
          <a:prstGeom prst="rect">
            <a:avLst/>
          </a:prstGeom>
        </p:spPr>
        <p:txBody>
          <a:bodyPr vert="horz" lIns="92272" tIns="46136" rIns="92272" bIns="46136" rtlCol="0" anchor="b"/>
          <a:lstStyle>
            <a:lvl1pPr algn="l">
              <a:defRPr sz="1200"/>
            </a:lvl1pPr>
          </a:lstStyle>
          <a:p>
            <a:endParaRPr lang="en-GB"/>
          </a:p>
        </p:txBody>
      </p:sp>
      <p:sp>
        <p:nvSpPr>
          <p:cNvPr id="7" name="Slide Number Placeholder 6"/>
          <p:cNvSpPr>
            <a:spLocks noGrp="1"/>
          </p:cNvSpPr>
          <p:nvPr>
            <p:ph type="sldNum" sz="quarter" idx="5"/>
          </p:nvPr>
        </p:nvSpPr>
        <p:spPr>
          <a:xfrm>
            <a:off x="3858536" y="9443662"/>
            <a:ext cx="2951851" cy="497126"/>
          </a:xfrm>
          <a:prstGeom prst="rect">
            <a:avLst/>
          </a:prstGeom>
        </p:spPr>
        <p:txBody>
          <a:bodyPr vert="horz" lIns="92272" tIns="46136" rIns="92272" bIns="46136" rtlCol="0" anchor="b"/>
          <a:lstStyle>
            <a:lvl1pPr algn="r">
              <a:defRPr sz="1200"/>
            </a:lvl1pPr>
          </a:lstStyle>
          <a:p>
            <a:fld id="{7E084007-AC12-40F5-A51E-592D13AF6BB6}" type="slidenum">
              <a:rPr lang="en-GB" smtClean="0"/>
              <a:pPr/>
              <a:t>‹#›</a:t>
            </a:fld>
            <a:endParaRPr lang="en-GB"/>
          </a:p>
        </p:txBody>
      </p:sp>
    </p:spTree>
    <p:extLst>
      <p:ext uri="{BB962C8B-B14F-4D97-AF65-F5344CB8AC3E}">
        <p14:creationId xmlns:p14="http://schemas.microsoft.com/office/powerpoint/2010/main" val="3618320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1</a:t>
            </a:fld>
            <a:endParaRPr lang="en-GB"/>
          </a:p>
        </p:txBody>
      </p:sp>
    </p:spTree>
    <p:extLst>
      <p:ext uri="{BB962C8B-B14F-4D97-AF65-F5344CB8AC3E}">
        <p14:creationId xmlns:p14="http://schemas.microsoft.com/office/powerpoint/2010/main" val="69262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19</a:t>
            </a:fld>
            <a:endParaRPr lang="en-GB"/>
          </a:p>
        </p:txBody>
      </p:sp>
    </p:spTree>
    <p:extLst>
      <p:ext uri="{BB962C8B-B14F-4D97-AF65-F5344CB8AC3E}">
        <p14:creationId xmlns:p14="http://schemas.microsoft.com/office/powerpoint/2010/main" val="369322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22</a:t>
            </a:fld>
            <a:endParaRPr lang="en-GB"/>
          </a:p>
        </p:txBody>
      </p:sp>
    </p:spTree>
    <p:extLst>
      <p:ext uri="{BB962C8B-B14F-4D97-AF65-F5344CB8AC3E}">
        <p14:creationId xmlns:p14="http://schemas.microsoft.com/office/powerpoint/2010/main" val="409962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800" b="1" dirty="0"/>
          </a:p>
        </p:txBody>
      </p:sp>
      <p:sp>
        <p:nvSpPr>
          <p:cNvPr id="4" name="Slide Number Placeholder 3"/>
          <p:cNvSpPr>
            <a:spLocks noGrp="1"/>
          </p:cNvSpPr>
          <p:nvPr>
            <p:ph type="sldNum" sz="quarter" idx="10"/>
          </p:nvPr>
        </p:nvSpPr>
        <p:spPr/>
        <p:txBody>
          <a:bodyPr/>
          <a:lstStyle/>
          <a:p>
            <a:fld id="{7E084007-AC12-40F5-A51E-592D13AF6BB6}" type="slidenum">
              <a:rPr lang="en-GB" smtClean="0"/>
              <a:pPr/>
              <a:t>23</a:t>
            </a:fld>
            <a:endParaRPr lang="en-GB"/>
          </a:p>
        </p:txBody>
      </p:sp>
    </p:spTree>
    <p:extLst>
      <p:ext uri="{BB962C8B-B14F-4D97-AF65-F5344CB8AC3E}">
        <p14:creationId xmlns:p14="http://schemas.microsoft.com/office/powerpoint/2010/main" val="74462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10"/>
          </p:nvPr>
        </p:nvSpPr>
        <p:spPr/>
        <p:txBody>
          <a:bodyPr/>
          <a:lstStyle/>
          <a:p>
            <a:fld id="{7E084007-AC12-40F5-A51E-592D13AF6BB6}" type="slidenum">
              <a:rPr lang="en-GB" smtClean="0"/>
              <a:pPr/>
              <a:t>2</a:t>
            </a:fld>
            <a:endParaRPr lang="en-GB"/>
          </a:p>
        </p:txBody>
      </p:sp>
    </p:spTree>
    <p:extLst>
      <p:ext uri="{BB962C8B-B14F-4D97-AF65-F5344CB8AC3E}">
        <p14:creationId xmlns:p14="http://schemas.microsoft.com/office/powerpoint/2010/main" val="15009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2000" b="1"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5</a:t>
            </a:fld>
            <a:endParaRPr lang="en-GB"/>
          </a:p>
        </p:txBody>
      </p:sp>
    </p:spTree>
    <p:extLst>
      <p:ext uri="{BB962C8B-B14F-4D97-AF65-F5344CB8AC3E}">
        <p14:creationId xmlns:p14="http://schemas.microsoft.com/office/powerpoint/2010/main" val="201790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800" b="1" dirty="0"/>
          </a:p>
        </p:txBody>
      </p:sp>
      <p:sp>
        <p:nvSpPr>
          <p:cNvPr id="4" name="Slide Number Placeholder 3"/>
          <p:cNvSpPr>
            <a:spLocks noGrp="1"/>
          </p:cNvSpPr>
          <p:nvPr>
            <p:ph type="sldNum" sz="quarter" idx="10"/>
          </p:nvPr>
        </p:nvSpPr>
        <p:spPr/>
        <p:txBody>
          <a:bodyPr/>
          <a:lstStyle/>
          <a:p>
            <a:fld id="{7E084007-AC12-40F5-A51E-592D13AF6BB6}" type="slidenum">
              <a:rPr lang="en-GB" smtClean="0"/>
              <a:pPr/>
              <a:t>8</a:t>
            </a:fld>
            <a:endParaRPr lang="en-GB"/>
          </a:p>
        </p:txBody>
      </p:sp>
    </p:spTree>
    <p:extLst>
      <p:ext uri="{BB962C8B-B14F-4D97-AF65-F5344CB8AC3E}">
        <p14:creationId xmlns:p14="http://schemas.microsoft.com/office/powerpoint/2010/main" val="420808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dirty="0"/>
          </a:p>
        </p:txBody>
      </p:sp>
      <p:sp>
        <p:nvSpPr>
          <p:cNvPr id="4" name="Slide Number Placeholder 3"/>
          <p:cNvSpPr>
            <a:spLocks noGrp="1"/>
          </p:cNvSpPr>
          <p:nvPr>
            <p:ph type="sldNum" sz="quarter" idx="10"/>
          </p:nvPr>
        </p:nvSpPr>
        <p:spPr/>
        <p:txBody>
          <a:bodyPr/>
          <a:lstStyle/>
          <a:p>
            <a:fld id="{7E084007-AC12-40F5-A51E-592D13AF6BB6}" type="slidenum">
              <a:rPr lang="en-GB" smtClean="0"/>
              <a:pPr/>
              <a:t>11</a:t>
            </a:fld>
            <a:endParaRPr lang="en-GB"/>
          </a:p>
        </p:txBody>
      </p:sp>
    </p:spTree>
    <p:extLst>
      <p:ext uri="{BB962C8B-B14F-4D97-AF65-F5344CB8AC3E}">
        <p14:creationId xmlns:p14="http://schemas.microsoft.com/office/powerpoint/2010/main" val="250306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C143B83-B5EF-4D69-BE42-4964D371A9F9}" type="slidenum">
              <a:rPr lang="en-US" altLang="en-US" smtClean="0"/>
              <a:pPr>
                <a:defRPr/>
              </a:pPr>
              <a:t>12</a:t>
            </a:fld>
            <a:endParaRPr lang="en-US" altLang="en-US"/>
          </a:p>
        </p:txBody>
      </p:sp>
    </p:spTree>
    <p:extLst>
      <p:ext uri="{BB962C8B-B14F-4D97-AF65-F5344CB8AC3E}">
        <p14:creationId xmlns:p14="http://schemas.microsoft.com/office/powerpoint/2010/main" val="25226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15</a:t>
            </a:fld>
            <a:endParaRPr lang="en-GB"/>
          </a:p>
        </p:txBody>
      </p:sp>
    </p:spTree>
    <p:extLst>
      <p:ext uri="{BB962C8B-B14F-4D97-AF65-F5344CB8AC3E}">
        <p14:creationId xmlns:p14="http://schemas.microsoft.com/office/powerpoint/2010/main" val="270147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16</a:t>
            </a:fld>
            <a:endParaRPr lang="en-GB"/>
          </a:p>
        </p:txBody>
      </p:sp>
    </p:spTree>
    <p:extLst>
      <p:ext uri="{BB962C8B-B14F-4D97-AF65-F5344CB8AC3E}">
        <p14:creationId xmlns:p14="http://schemas.microsoft.com/office/powerpoint/2010/main" val="129273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BBB8F7-C9DC-4D0E-BCE0-65286F014D87}" type="slidenum">
              <a:rPr lang="en-GB" smtClean="0"/>
              <a:pPr/>
              <a:t>18</a:t>
            </a:fld>
            <a:endParaRPr lang="en-GB"/>
          </a:p>
        </p:txBody>
      </p:sp>
    </p:spTree>
    <p:extLst>
      <p:ext uri="{BB962C8B-B14F-4D97-AF65-F5344CB8AC3E}">
        <p14:creationId xmlns:p14="http://schemas.microsoft.com/office/powerpoint/2010/main" val="369322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69632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3616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9955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ECB2DA-819C-4D24-9E44-1616C5C302CC}" type="slidenum">
              <a:rPr lang="en-GB" smtClean="0"/>
              <a:pPr/>
              <a:t>‹#›</a:t>
            </a:fld>
            <a:endParaRPr lang="en-GB"/>
          </a:p>
        </p:txBody>
      </p:sp>
      <p:pic>
        <p:nvPicPr>
          <p:cNvPr id="7" name="Picture 6" descr="IP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grpSp>
        <p:nvGrpSpPr>
          <p:cNvPr id="8" name="Group 7"/>
          <p:cNvGrpSpPr>
            <a:grpSpLocks noChangeAspect="1"/>
          </p:cNvGrpSpPr>
          <p:nvPr/>
        </p:nvGrpSpPr>
        <p:grpSpPr bwMode="auto">
          <a:xfrm>
            <a:off x="7866735" y="4703870"/>
            <a:ext cx="1143000" cy="350838"/>
            <a:chOff x="1728" y="1889"/>
            <a:chExt cx="2272" cy="694"/>
          </a:xfrm>
        </p:grpSpPr>
        <p:pic>
          <p:nvPicPr>
            <p:cNvPr id="9" name="Picture 8" descr="PF Logo"/>
            <p:cNvPicPr>
              <a:picLocks noChangeAspect="1" noChangeArrowheads="1"/>
            </p:cNvPicPr>
            <p:nvPr/>
          </p:nvPicPr>
          <p:blipFill>
            <a:blip r:embed="rId3"/>
            <a:srcRect/>
            <a:stretch>
              <a:fillRect/>
            </a:stretch>
          </p:blipFill>
          <p:spPr bwMode="auto">
            <a:xfrm>
              <a:off x="1728" y="1889"/>
              <a:ext cx="2272" cy="536"/>
            </a:xfrm>
            <a:prstGeom prst="rect">
              <a:avLst/>
            </a:prstGeom>
            <a:noFill/>
          </p:spPr>
        </p:pic>
        <p:pic>
          <p:nvPicPr>
            <p:cNvPr id="10" name="Picture 9" descr="PF Logo 2"/>
            <p:cNvPicPr>
              <a:picLocks noChangeAspect="1" noChangeArrowheads="1"/>
            </p:cNvPicPr>
            <p:nvPr/>
          </p:nvPicPr>
          <p:blipFill>
            <a:blip r:embed="rId4"/>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1869632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ECB2DA-819C-4D24-9E44-1616C5C302CC}" type="slidenum">
              <a:rPr lang="en-GB" smtClean="0"/>
              <a:pPr/>
              <a:t>‹#›</a:t>
            </a:fld>
            <a:endParaRPr lang="en-GB"/>
          </a:p>
        </p:txBody>
      </p:sp>
      <p:pic>
        <p:nvPicPr>
          <p:cNvPr id="7" name="Picture 6" descr="IP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grpSp>
        <p:nvGrpSpPr>
          <p:cNvPr id="8" name="Group 7"/>
          <p:cNvGrpSpPr>
            <a:grpSpLocks noChangeAspect="1"/>
          </p:cNvGrpSpPr>
          <p:nvPr/>
        </p:nvGrpSpPr>
        <p:grpSpPr bwMode="auto">
          <a:xfrm>
            <a:off x="7866735" y="4703870"/>
            <a:ext cx="1143000" cy="350838"/>
            <a:chOff x="1728" y="1889"/>
            <a:chExt cx="2272" cy="694"/>
          </a:xfrm>
        </p:grpSpPr>
        <p:pic>
          <p:nvPicPr>
            <p:cNvPr id="9" name="Picture 8" descr="PF Logo"/>
            <p:cNvPicPr>
              <a:picLocks noChangeAspect="1" noChangeArrowheads="1"/>
            </p:cNvPicPr>
            <p:nvPr/>
          </p:nvPicPr>
          <p:blipFill>
            <a:blip r:embed="rId3"/>
            <a:srcRect/>
            <a:stretch>
              <a:fillRect/>
            </a:stretch>
          </p:blipFill>
          <p:spPr bwMode="auto">
            <a:xfrm>
              <a:off x="1728" y="1889"/>
              <a:ext cx="2272" cy="536"/>
            </a:xfrm>
            <a:prstGeom prst="rect">
              <a:avLst/>
            </a:prstGeom>
            <a:noFill/>
          </p:spPr>
        </p:pic>
        <p:pic>
          <p:nvPicPr>
            <p:cNvPr id="10" name="Picture 9" descr="PF Logo 2"/>
            <p:cNvPicPr>
              <a:picLocks noChangeAspect="1" noChangeArrowheads="1"/>
            </p:cNvPicPr>
            <p:nvPr/>
          </p:nvPicPr>
          <p:blipFill>
            <a:blip r:embed="rId4"/>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1049419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ECB2DA-819C-4D24-9E44-1616C5C302CC}" type="slidenum">
              <a:rPr lang="en-GB" smtClean="0"/>
              <a:pPr/>
              <a:t>‹#›</a:t>
            </a:fld>
            <a:endParaRPr lang="en-GB"/>
          </a:p>
        </p:txBody>
      </p:sp>
      <p:grpSp>
        <p:nvGrpSpPr>
          <p:cNvPr id="7" name="Group 6"/>
          <p:cNvGrpSpPr>
            <a:grpSpLocks noChangeAspect="1"/>
          </p:cNvGrpSpPr>
          <p:nvPr userDrawn="1"/>
        </p:nvGrpSpPr>
        <p:grpSpPr bwMode="auto">
          <a:xfrm>
            <a:off x="7866735" y="4703870"/>
            <a:ext cx="1143000" cy="350838"/>
            <a:chOff x="1728" y="1889"/>
            <a:chExt cx="2272" cy="694"/>
          </a:xfrm>
        </p:grpSpPr>
        <p:pic>
          <p:nvPicPr>
            <p:cNvPr id="8" name="Picture 7" descr="PF Logo"/>
            <p:cNvPicPr>
              <a:picLocks noChangeAspect="1" noChangeArrowheads="1"/>
            </p:cNvPicPr>
            <p:nvPr/>
          </p:nvPicPr>
          <p:blipFill>
            <a:blip r:embed="rId2"/>
            <a:srcRect/>
            <a:stretch>
              <a:fillRect/>
            </a:stretch>
          </p:blipFill>
          <p:spPr bwMode="auto">
            <a:xfrm>
              <a:off x="1728" y="1889"/>
              <a:ext cx="2272" cy="536"/>
            </a:xfrm>
            <a:prstGeom prst="rect">
              <a:avLst/>
            </a:prstGeom>
            <a:noFill/>
          </p:spPr>
        </p:pic>
        <p:pic>
          <p:nvPicPr>
            <p:cNvPr id="9" name="Picture 8" descr="PF Logo 2"/>
            <p:cNvPicPr>
              <a:picLocks noChangeAspect="1" noChangeArrowheads="1"/>
            </p:cNvPicPr>
            <p:nvPr/>
          </p:nvPicPr>
          <p:blipFill>
            <a:blip r:embed="rId3"/>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1268934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ECB2DA-819C-4D24-9E44-1616C5C302CC}" type="slidenum">
              <a:rPr lang="en-GB" smtClean="0"/>
              <a:pPr/>
              <a:t>‹#›</a:t>
            </a:fld>
            <a:endParaRPr lang="en-GB"/>
          </a:p>
        </p:txBody>
      </p:sp>
      <p:pic>
        <p:nvPicPr>
          <p:cNvPr id="8" name="Picture 7" descr="IP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grpSp>
        <p:nvGrpSpPr>
          <p:cNvPr id="9" name="Group 8"/>
          <p:cNvGrpSpPr>
            <a:grpSpLocks noChangeAspect="1"/>
          </p:cNvGrpSpPr>
          <p:nvPr/>
        </p:nvGrpSpPr>
        <p:grpSpPr bwMode="auto">
          <a:xfrm>
            <a:off x="7866735" y="4703870"/>
            <a:ext cx="1143000" cy="350838"/>
            <a:chOff x="1728" y="1889"/>
            <a:chExt cx="2272" cy="694"/>
          </a:xfrm>
        </p:grpSpPr>
        <p:pic>
          <p:nvPicPr>
            <p:cNvPr id="10" name="Picture 9" descr="PF Logo"/>
            <p:cNvPicPr>
              <a:picLocks noChangeAspect="1" noChangeArrowheads="1"/>
            </p:cNvPicPr>
            <p:nvPr/>
          </p:nvPicPr>
          <p:blipFill>
            <a:blip r:embed="rId3"/>
            <a:srcRect/>
            <a:stretch>
              <a:fillRect/>
            </a:stretch>
          </p:blipFill>
          <p:spPr bwMode="auto">
            <a:xfrm>
              <a:off x="1728" y="1889"/>
              <a:ext cx="2272" cy="536"/>
            </a:xfrm>
            <a:prstGeom prst="rect">
              <a:avLst/>
            </a:prstGeom>
            <a:noFill/>
          </p:spPr>
        </p:pic>
        <p:pic>
          <p:nvPicPr>
            <p:cNvPr id="11" name="Picture 10" descr="PF Logo 2"/>
            <p:cNvPicPr>
              <a:picLocks noChangeAspect="1" noChangeArrowheads="1"/>
            </p:cNvPicPr>
            <p:nvPr/>
          </p:nvPicPr>
          <p:blipFill>
            <a:blip r:embed="rId4"/>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2066662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pic>
        <p:nvPicPr>
          <p:cNvPr id="10" name="Picture 9" descr="IP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grpSp>
        <p:nvGrpSpPr>
          <p:cNvPr id="11" name="Group 10"/>
          <p:cNvGrpSpPr>
            <a:grpSpLocks noChangeAspect="1"/>
          </p:cNvGrpSpPr>
          <p:nvPr/>
        </p:nvGrpSpPr>
        <p:grpSpPr bwMode="auto">
          <a:xfrm>
            <a:off x="7866735" y="4703870"/>
            <a:ext cx="1143000" cy="350838"/>
            <a:chOff x="1728" y="1889"/>
            <a:chExt cx="2272" cy="694"/>
          </a:xfrm>
        </p:grpSpPr>
        <p:pic>
          <p:nvPicPr>
            <p:cNvPr id="12" name="Picture 11" descr="PF Logo"/>
            <p:cNvPicPr>
              <a:picLocks noChangeAspect="1" noChangeArrowheads="1"/>
            </p:cNvPicPr>
            <p:nvPr/>
          </p:nvPicPr>
          <p:blipFill>
            <a:blip r:embed="rId3"/>
            <a:srcRect/>
            <a:stretch>
              <a:fillRect/>
            </a:stretch>
          </p:blipFill>
          <p:spPr bwMode="auto">
            <a:xfrm>
              <a:off x="1728" y="1889"/>
              <a:ext cx="2272" cy="536"/>
            </a:xfrm>
            <a:prstGeom prst="rect">
              <a:avLst/>
            </a:prstGeom>
            <a:noFill/>
          </p:spPr>
        </p:pic>
        <p:pic>
          <p:nvPicPr>
            <p:cNvPr id="13" name="Picture 12" descr="PF Logo 2"/>
            <p:cNvPicPr>
              <a:picLocks noChangeAspect="1" noChangeArrowheads="1"/>
            </p:cNvPicPr>
            <p:nvPr/>
          </p:nvPicPr>
          <p:blipFill>
            <a:blip r:embed="rId4"/>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128793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ECB2DA-819C-4D24-9E44-1616C5C302CC}" type="slidenum">
              <a:rPr lang="en-GB" smtClean="0"/>
              <a:pPr/>
              <a:t>‹#›</a:t>
            </a:fld>
            <a:endParaRPr lang="en-GB"/>
          </a:p>
        </p:txBody>
      </p:sp>
      <p:pic>
        <p:nvPicPr>
          <p:cNvPr id="6" name="Picture 5" descr="IP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grpSp>
        <p:nvGrpSpPr>
          <p:cNvPr id="7" name="Group 6"/>
          <p:cNvGrpSpPr>
            <a:grpSpLocks noChangeAspect="1"/>
          </p:cNvGrpSpPr>
          <p:nvPr/>
        </p:nvGrpSpPr>
        <p:grpSpPr bwMode="auto">
          <a:xfrm>
            <a:off x="7866735" y="4703870"/>
            <a:ext cx="1143000" cy="350838"/>
            <a:chOff x="1728" y="1889"/>
            <a:chExt cx="2272" cy="694"/>
          </a:xfrm>
        </p:grpSpPr>
        <p:pic>
          <p:nvPicPr>
            <p:cNvPr id="8" name="Picture 7" descr="PF Logo"/>
            <p:cNvPicPr>
              <a:picLocks noChangeAspect="1" noChangeArrowheads="1"/>
            </p:cNvPicPr>
            <p:nvPr/>
          </p:nvPicPr>
          <p:blipFill>
            <a:blip r:embed="rId3"/>
            <a:srcRect/>
            <a:stretch>
              <a:fillRect/>
            </a:stretch>
          </p:blipFill>
          <p:spPr bwMode="auto">
            <a:xfrm>
              <a:off x="1728" y="1889"/>
              <a:ext cx="2272" cy="536"/>
            </a:xfrm>
            <a:prstGeom prst="rect">
              <a:avLst/>
            </a:prstGeom>
            <a:noFill/>
          </p:spPr>
        </p:pic>
        <p:pic>
          <p:nvPicPr>
            <p:cNvPr id="9" name="Picture 8" descr="PF Logo 2"/>
            <p:cNvPicPr>
              <a:picLocks noChangeAspect="1" noChangeArrowheads="1"/>
            </p:cNvPicPr>
            <p:nvPr/>
          </p:nvPicPr>
          <p:blipFill>
            <a:blip r:embed="rId4"/>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3085281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ECB2DA-819C-4D24-9E44-1616C5C302CC}" type="slidenum">
              <a:rPr lang="en-GB" smtClean="0"/>
              <a:pPr/>
              <a:t>‹#›</a:t>
            </a:fld>
            <a:endParaRPr lang="en-GB"/>
          </a:p>
        </p:txBody>
      </p:sp>
      <p:pic>
        <p:nvPicPr>
          <p:cNvPr id="5" name="Picture 4" descr="IP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grpSp>
        <p:nvGrpSpPr>
          <p:cNvPr id="6" name="Group 5"/>
          <p:cNvGrpSpPr>
            <a:grpSpLocks noChangeAspect="1"/>
          </p:cNvGrpSpPr>
          <p:nvPr/>
        </p:nvGrpSpPr>
        <p:grpSpPr bwMode="auto">
          <a:xfrm>
            <a:off x="7866735" y="4703870"/>
            <a:ext cx="1143000" cy="350838"/>
            <a:chOff x="1728" y="1889"/>
            <a:chExt cx="2272" cy="694"/>
          </a:xfrm>
        </p:grpSpPr>
        <p:pic>
          <p:nvPicPr>
            <p:cNvPr id="7" name="Picture 6" descr="PF Logo"/>
            <p:cNvPicPr>
              <a:picLocks noChangeAspect="1" noChangeArrowheads="1"/>
            </p:cNvPicPr>
            <p:nvPr/>
          </p:nvPicPr>
          <p:blipFill>
            <a:blip r:embed="rId3"/>
            <a:srcRect/>
            <a:stretch>
              <a:fillRect/>
            </a:stretch>
          </p:blipFill>
          <p:spPr bwMode="auto">
            <a:xfrm>
              <a:off x="1728" y="1889"/>
              <a:ext cx="2272" cy="536"/>
            </a:xfrm>
            <a:prstGeom prst="rect">
              <a:avLst/>
            </a:prstGeom>
            <a:noFill/>
          </p:spPr>
        </p:pic>
        <p:pic>
          <p:nvPicPr>
            <p:cNvPr id="8" name="Picture 7" descr="PF Logo 2"/>
            <p:cNvPicPr>
              <a:picLocks noChangeAspect="1" noChangeArrowheads="1"/>
            </p:cNvPicPr>
            <p:nvPr/>
          </p:nvPicPr>
          <p:blipFill>
            <a:blip r:embed="rId4"/>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254944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ECB2DA-819C-4D24-9E44-1616C5C302CC}" type="slidenum">
              <a:rPr lang="en-GB" smtClean="0"/>
              <a:pPr/>
              <a:t>‹#›</a:t>
            </a:fld>
            <a:endParaRPr lang="en-GB"/>
          </a:p>
        </p:txBody>
      </p:sp>
      <p:grpSp>
        <p:nvGrpSpPr>
          <p:cNvPr id="8" name="Group 7"/>
          <p:cNvGrpSpPr>
            <a:grpSpLocks noChangeAspect="1"/>
          </p:cNvGrpSpPr>
          <p:nvPr userDrawn="1"/>
        </p:nvGrpSpPr>
        <p:grpSpPr bwMode="auto">
          <a:xfrm>
            <a:off x="7866735" y="4703870"/>
            <a:ext cx="1143000" cy="350838"/>
            <a:chOff x="1728" y="1889"/>
            <a:chExt cx="2272" cy="694"/>
          </a:xfrm>
        </p:grpSpPr>
        <p:pic>
          <p:nvPicPr>
            <p:cNvPr id="9" name="Picture 8" descr="PF Logo"/>
            <p:cNvPicPr>
              <a:picLocks noChangeAspect="1" noChangeArrowheads="1"/>
            </p:cNvPicPr>
            <p:nvPr/>
          </p:nvPicPr>
          <p:blipFill>
            <a:blip r:embed="rId2"/>
            <a:srcRect/>
            <a:stretch>
              <a:fillRect/>
            </a:stretch>
          </p:blipFill>
          <p:spPr bwMode="auto">
            <a:xfrm>
              <a:off x="1728" y="1889"/>
              <a:ext cx="2272" cy="536"/>
            </a:xfrm>
            <a:prstGeom prst="rect">
              <a:avLst/>
            </a:prstGeom>
            <a:noFill/>
          </p:spPr>
        </p:pic>
        <p:pic>
          <p:nvPicPr>
            <p:cNvPr id="10" name="Picture 9" descr="PF Logo 2"/>
            <p:cNvPicPr>
              <a:picLocks noChangeAspect="1" noChangeArrowheads="1"/>
            </p:cNvPicPr>
            <p:nvPr/>
          </p:nvPicPr>
          <p:blipFill>
            <a:blip r:embed="rId3"/>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26306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4941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GB"/>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79564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3436165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DD282D69-1CD7-4AC1-A4EC-A960DFABD313}" type="datetimeFigureOut">
              <a:rPr lang="en-GB" smtClean="0"/>
              <a:pPr/>
              <a:t>24/07/2018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39955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Rectangle 8"/>
          <p:cNvSpPr/>
          <p:nvPr/>
        </p:nvSpPr>
        <p:spPr>
          <a:xfrm>
            <a:off x="130379" y="1540440"/>
            <a:ext cx="9013623" cy="144805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71568" tIns="35784" rIns="71568" bIns="35784" rtlCol="0" anchor="ctr"/>
          <a:lstStyle/>
          <a:p>
            <a:pPr algn="ctr" defTabSz="815803"/>
            <a:endParaRPr lang="en-US" sz="1600" dirty="0">
              <a:solidFill>
                <a:prstClr val="white"/>
              </a:solidFill>
              <a:latin typeface="Corbel"/>
            </a:endParaRPr>
          </a:p>
        </p:txBody>
      </p:sp>
      <p:sp>
        <p:nvSpPr>
          <p:cNvPr id="5" name="Title 1"/>
          <p:cNvSpPr>
            <a:spLocks noGrp="1"/>
          </p:cNvSpPr>
          <p:nvPr>
            <p:ph type="title"/>
          </p:nvPr>
        </p:nvSpPr>
        <p:spPr>
          <a:xfrm>
            <a:off x="0" y="770737"/>
            <a:ext cx="9144000" cy="1121850"/>
          </a:xfrm>
          <a:noFill/>
        </p:spPr>
        <p:txBody>
          <a:bodyPr lIns="1288226" tIns="71568" rIns="0" bIns="0" anchor="b" anchorCtr="0"/>
          <a:lstStyle>
            <a:lvl1pPr>
              <a:defRPr sz="1900" b="1" baseline="0"/>
            </a:lvl1pPr>
          </a:lstStyle>
          <a:p>
            <a:r>
              <a:rPr lang="en-GB" smtClean="0"/>
              <a:t>Click to edit Master title style</a:t>
            </a:r>
            <a:endParaRPr lang="en-US" dirty="0"/>
          </a:p>
        </p:txBody>
      </p:sp>
      <p:sp>
        <p:nvSpPr>
          <p:cNvPr id="6" name="Text Placeholder 12"/>
          <p:cNvSpPr>
            <a:spLocks noGrp="1"/>
          </p:cNvSpPr>
          <p:nvPr>
            <p:ph type="body" sz="quarter" idx="12" hasCustomPrompt="1"/>
          </p:nvPr>
        </p:nvSpPr>
        <p:spPr>
          <a:xfrm>
            <a:off x="2" y="1892585"/>
            <a:ext cx="9143998" cy="763060"/>
          </a:xfrm>
        </p:spPr>
        <p:txBody>
          <a:bodyPr lIns="1288226" tIns="61348"/>
          <a:lstStyle>
            <a:lvl1pPr marL="0">
              <a:buNone/>
              <a:defRPr sz="1900">
                <a:solidFill>
                  <a:schemeClr val="bg2"/>
                </a:solidFill>
              </a:defRPr>
            </a:lvl1pPr>
            <a:lvl2pPr marL="0">
              <a:buNone/>
              <a:defRPr sz="2000"/>
            </a:lvl2pPr>
            <a:lvl3pPr marL="0">
              <a:buNone/>
              <a:defRPr sz="2000"/>
            </a:lvl3pPr>
            <a:lvl4pPr marL="0">
              <a:buNone/>
              <a:defRPr sz="2000"/>
            </a:lvl4pPr>
            <a:lvl5pPr marL="0">
              <a:buNone/>
              <a:defRPr sz="2000"/>
            </a:lvl5pPr>
          </a:lstStyle>
          <a:p>
            <a:pPr lvl="0"/>
            <a:r>
              <a:rPr lang="en-GB" dirty="0"/>
              <a:t>Subtitle</a:t>
            </a:r>
            <a:endParaRPr lang="en-US" dirty="0"/>
          </a:p>
        </p:txBody>
      </p:sp>
      <p:sp>
        <p:nvSpPr>
          <p:cNvPr id="7" name="Text Placeholder 5"/>
          <p:cNvSpPr>
            <a:spLocks noGrp="1"/>
          </p:cNvSpPr>
          <p:nvPr>
            <p:ph type="body" sz="quarter" idx="10" hasCustomPrompt="1"/>
          </p:nvPr>
        </p:nvSpPr>
        <p:spPr>
          <a:xfrm>
            <a:off x="2" y="2564193"/>
            <a:ext cx="9143998" cy="1413663"/>
          </a:xfrm>
        </p:spPr>
        <p:txBody>
          <a:bodyPr lIns="1288226" rIns="429409" anchor="t" anchorCtr="0"/>
          <a:lstStyle>
            <a:lvl1pPr algn="l">
              <a:buNone/>
              <a:defRPr/>
            </a:lvl1pPr>
          </a:lstStyle>
          <a:p>
            <a:r>
              <a:rPr lang="en-US" dirty="0"/>
              <a:t>Author Name 		+44 (0)207 851 0902</a:t>
            </a:r>
          </a:p>
        </p:txBody>
      </p:sp>
      <p:sp>
        <p:nvSpPr>
          <p:cNvPr id="8" name="Text Placeholder 6"/>
          <p:cNvSpPr>
            <a:spLocks noGrp="1"/>
          </p:cNvSpPr>
          <p:nvPr>
            <p:ph type="body" sz="quarter" idx="11"/>
          </p:nvPr>
        </p:nvSpPr>
        <p:spPr>
          <a:xfrm>
            <a:off x="2391509" y="4696521"/>
            <a:ext cx="6529013" cy="285750"/>
          </a:xfrm>
        </p:spPr>
        <p:txBody>
          <a:bodyPr lIns="0"/>
          <a:lstStyle>
            <a:lvl1pPr>
              <a:buNone/>
              <a:defRPr b="1"/>
            </a:lvl1pPr>
          </a:lstStyle>
          <a:p>
            <a:pPr lvl="0"/>
            <a:r>
              <a:rPr lang="en-GB" smtClean="0"/>
              <a:t>Click to edit Master text styles</a:t>
            </a:r>
          </a:p>
        </p:txBody>
      </p:sp>
      <p:sp>
        <p:nvSpPr>
          <p:cNvPr id="11" name="Rectangle 10"/>
          <p:cNvSpPr/>
          <p:nvPr/>
        </p:nvSpPr>
        <p:spPr>
          <a:xfrm>
            <a:off x="1" y="1540440"/>
            <a:ext cx="1219561" cy="14480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71568" tIns="35784" rIns="71568" bIns="35784" rtlCol="0" anchor="ctr"/>
          <a:lstStyle/>
          <a:p>
            <a:pPr algn="ctr" defTabSz="815803"/>
            <a:endParaRPr lang="en-US" sz="1600" dirty="0">
              <a:solidFill>
                <a:prstClr val="white"/>
              </a:solidFill>
              <a:latin typeface="Corbel"/>
            </a:endParaRPr>
          </a:p>
        </p:txBody>
      </p:sp>
      <p:sp>
        <p:nvSpPr>
          <p:cNvPr id="10" name="Rectangle 9"/>
          <p:cNvSpPr/>
          <p:nvPr userDrawn="1"/>
        </p:nvSpPr>
        <p:spPr>
          <a:xfrm>
            <a:off x="130385" y="1540441"/>
            <a:ext cx="9013624" cy="144805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71521" tIns="35763" rIns="71521" bIns="35763"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
        <p:nvSpPr>
          <p:cNvPr id="12" name="Rectangle 11"/>
          <p:cNvSpPr/>
          <p:nvPr userDrawn="1"/>
        </p:nvSpPr>
        <p:spPr>
          <a:xfrm>
            <a:off x="2" y="1540441"/>
            <a:ext cx="1219560" cy="14480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71521" tIns="35763" rIns="71521" bIns="35763"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Tree>
    <p:extLst>
      <p:ext uri="{BB962C8B-B14F-4D97-AF65-F5344CB8AC3E}">
        <p14:creationId xmlns:p14="http://schemas.microsoft.com/office/powerpoint/2010/main" val="1342840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nders - Running Contents">
    <p:spTree>
      <p:nvGrpSpPr>
        <p:cNvPr id="1" name=""/>
        <p:cNvGrpSpPr/>
        <p:nvPr/>
      </p:nvGrpSpPr>
      <p:grpSpPr>
        <a:xfrm>
          <a:off x="0" y="0"/>
          <a:ext cx="0" cy="0"/>
          <a:chOff x="0" y="0"/>
          <a:chExt cx="0" cy="0"/>
        </a:xfrm>
      </p:grpSpPr>
      <p:sp>
        <p:nvSpPr>
          <p:cNvPr id="9" name="Rectangle 8"/>
          <p:cNvSpPr/>
          <p:nvPr/>
        </p:nvSpPr>
        <p:spPr>
          <a:xfrm>
            <a:off x="130379" y="2271031"/>
            <a:ext cx="9013623" cy="40004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71568" tIns="35784" rIns="71568" bIns="35784" rtlCol="0" anchor="ctr"/>
          <a:lstStyle/>
          <a:p>
            <a:pPr algn="ctr" defTabSz="815803"/>
            <a:endParaRPr lang="en-US" sz="1600" dirty="0">
              <a:solidFill>
                <a:prstClr val="white"/>
              </a:solidFill>
              <a:latin typeface="Corbel"/>
            </a:endParaRPr>
          </a:p>
        </p:txBody>
      </p:sp>
      <p:sp>
        <p:nvSpPr>
          <p:cNvPr id="10" name="Rectangle 9"/>
          <p:cNvSpPr/>
          <p:nvPr/>
        </p:nvSpPr>
        <p:spPr>
          <a:xfrm>
            <a:off x="1" y="2271032"/>
            <a:ext cx="1219561" cy="4000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71568" tIns="35784" rIns="71568" bIns="35784" rtlCol="0" anchor="ctr"/>
          <a:lstStyle/>
          <a:p>
            <a:pPr algn="ctr" defTabSz="815803"/>
            <a:endParaRPr lang="en-US" sz="1600" dirty="0">
              <a:solidFill>
                <a:prstClr val="white"/>
              </a:solidFill>
              <a:latin typeface="Corbel"/>
            </a:endParaRPr>
          </a:p>
        </p:txBody>
      </p:sp>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11" name="Title 1"/>
          <p:cNvSpPr>
            <a:spLocks noGrp="1"/>
          </p:cNvSpPr>
          <p:nvPr>
            <p:ph type="title" hasCustomPrompt="1"/>
          </p:nvPr>
        </p:nvSpPr>
        <p:spPr>
          <a:xfrm>
            <a:off x="3" y="2271030"/>
            <a:ext cx="9143997" cy="457199"/>
          </a:xfrm>
          <a:noFill/>
        </p:spPr>
        <p:txBody>
          <a:bodyPr lIns="1288226" tIns="61348"/>
          <a:lstStyle>
            <a:lvl1pPr>
              <a:defRPr sz="1900" b="1" baseline="0"/>
            </a:lvl1pPr>
          </a:lstStyle>
          <a:p>
            <a:r>
              <a:rPr lang="en-GB" dirty="0"/>
              <a:t>2. Current Section</a:t>
            </a:r>
            <a:endParaRPr lang="en-US" dirty="0"/>
          </a:p>
        </p:txBody>
      </p:sp>
      <p:sp>
        <p:nvSpPr>
          <p:cNvPr id="12" name="Text Placeholder 8"/>
          <p:cNvSpPr>
            <a:spLocks noGrp="1"/>
          </p:cNvSpPr>
          <p:nvPr>
            <p:ph type="body" sz="quarter" idx="12" hasCustomPrompt="1"/>
          </p:nvPr>
        </p:nvSpPr>
        <p:spPr>
          <a:xfrm>
            <a:off x="3" y="352147"/>
            <a:ext cx="9143997" cy="1918884"/>
          </a:xfrm>
        </p:spPr>
        <p:txBody>
          <a:bodyPr lIns="1288226" tIns="92022" rIns="92022" bIns="92022" anchor="b"/>
          <a:lstStyle>
            <a:lvl1pPr marL="0">
              <a:buNone/>
              <a:defRPr sz="1900" baseline="0">
                <a:solidFill>
                  <a:schemeClr val="bg2"/>
                </a:solidFill>
              </a:defRPr>
            </a:lvl1pPr>
            <a:lvl2pPr marL="0">
              <a:defRPr>
                <a:solidFill>
                  <a:schemeClr val="bg1"/>
                </a:solidFill>
              </a:defRPr>
            </a:lvl2pPr>
            <a:lvl3pPr marL="0">
              <a:defRPr>
                <a:solidFill>
                  <a:schemeClr val="bg1"/>
                </a:solidFill>
              </a:defRPr>
            </a:lvl3pPr>
            <a:lvl4pPr marL="0">
              <a:defRPr>
                <a:solidFill>
                  <a:schemeClr val="bg1"/>
                </a:solidFill>
              </a:defRPr>
            </a:lvl4pPr>
            <a:lvl5pPr marL="0">
              <a:defRPr>
                <a:solidFill>
                  <a:schemeClr val="bg1"/>
                </a:solidFill>
              </a:defRPr>
            </a:lvl5pPr>
          </a:lstStyle>
          <a:p>
            <a:pPr lvl="0"/>
            <a:r>
              <a:rPr lang="en-GB" dirty="0"/>
              <a:t>1. Completed Section</a:t>
            </a:r>
            <a:endParaRPr lang="en-US" dirty="0"/>
          </a:p>
        </p:txBody>
      </p:sp>
      <p:sp>
        <p:nvSpPr>
          <p:cNvPr id="13" name="Text Placeholder 12"/>
          <p:cNvSpPr>
            <a:spLocks noGrp="1"/>
          </p:cNvSpPr>
          <p:nvPr>
            <p:ph type="body" sz="quarter" idx="13" hasCustomPrompt="1"/>
          </p:nvPr>
        </p:nvSpPr>
        <p:spPr>
          <a:xfrm>
            <a:off x="0" y="2671079"/>
            <a:ext cx="9144000" cy="1714500"/>
          </a:xfrm>
        </p:spPr>
        <p:txBody>
          <a:bodyPr lIns="1288226" tIns="0"/>
          <a:lstStyle>
            <a:lvl1pPr marL="0">
              <a:buNone/>
              <a:defRPr sz="1900" baseline="0">
                <a:solidFill>
                  <a:srgbClr val="B9AFA4"/>
                </a:solidFill>
              </a:defRPr>
            </a:lvl1pPr>
            <a:lvl2pPr marL="0">
              <a:buNone/>
              <a:defRPr sz="1600"/>
            </a:lvl2pPr>
            <a:lvl3pPr marL="0">
              <a:buNone/>
              <a:defRPr sz="1600"/>
            </a:lvl3pPr>
            <a:lvl4pPr marL="0">
              <a:buNone/>
              <a:defRPr sz="1600"/>
            </a:lvl4pPr>
            <a:lvl5pPr marL="0">
              <a:buNone/>
              <a:defRPr sz="1600"/>
            </a:lvl5pPr>
          </a:lstStyle>
          <a:p>
            <a:pPr lvl="0"/>
            <a:r>
              <a:rPr lang="en-GB" dirty="0"/>
              <a:t>3. Upcoming Section</a:t>
            </a:r>
            <a:endParaRPr lang="en-US" dirty="0"/>
          </a:p>
        </p:txBody>
      </p:sp>
      <p:sp>
        <p:nvSpPr>
          <p:cNvPr id="14" name="Rectangle 13"/>
          <p:cNvSpPr/>
          <p:nvPr userDrawn="1"/>
        </p:nvSpPr>
        <p:spPr>
          <a:xfrm>
            <a:off x="130385" y="2271036"/>
            <a:ext cx="9013624" cy="40004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71521" tIns="35763" rIns="71521" bIns="35763"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
        <p:nvSpPr>
          <p:cNvPr id="15" name="Rectangle 14"/>
          <p:cNvSpPr/>
          <p:nvPr userDrawn="1"/>
        </p:nvSpPr>
        <p:spPr>
          <a:xfrm>
            <a:off x="2" y="2271032"/>
            <a:ext cx="1219560" cy="40004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71521" tIns="35763" rIns="71521" bIns="35763"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nders - Section title">
    <p:spTree>
      <p:nvGrpSpPr>
        <p:cNvPr id="1" name=""/>
        <p:cNvGrpSpPr/>
        <p:nvPr/>
      </p:nvGrpSpPr>
      <p:grpSpPr>
        <a:xfrm>
          <a:off x="0" y="0"/>
          <a:ext cx="0" cy="0"/>
          <a:chOff x="0" y="0"/>
          <a:chExt cx="0" cy="0"/>
        </a:xfrm>
      </p:grpSpPr>
      <p:sp>
        <p:nvSpPr>
          <p:cNvPr id="5" name="Picture Placeholder 10"/>
          <p:cNvSpPr>
            <a:spLocks noGrp="1"/>
          </p:cNvSpPr>
          <p:nvPr>
            <p:ph type="pic" sz="quarter" idx="13"/>
          </p:nvPr>
        </p:nvSpPr>
        <p:spPr>
          <a:xfrm>
            <a:off x="0" y="-19047"/>
            <a:ext cx="9144000" cy="4715569"/>
          </a:xfrm>
        </p:spPr>
        <p:txBody>
          <a:bodyPr rtlCol="0">
            <a:normAutofit/>
          </a:bodyPr>
          <a:lstStyle/>
          <a:p>
            <a:pPr lvl="0"/>
            <a:r>
              <a:rPr lang="en-GB" noProof="0" smtClean="0"/>
              <a:t>Drag picture to placeholder or click icon to add</a:t>
            </a:r>
            <a:endParaRPr lang="en-US" noProof="0" dirty="0"/>
          </a:p>
        </p:txBody>
      </p:sp>
      <p:sp>
        <p:nvSpPr>
          <p:cNvPr id="6" name="Title 1"/>
          <p:cNvSpPr>
            <a:spLocks noGrp="1"/>
          </p:cNvSpPr>
          <p:nvPr>
            <p:ph type="title"/>
          </p:nvPr>
        </p:nvSpPr>
        <p:spPr>
          <a:xfrm>
            <a:off x="1" y="4391721"/>
            <a:ext cx="9144001" cy="356624"/>
          </a:xfrm>
          <a:solidFill>
            <a:schemeClr val="bg1"/>
          </a:solidFill>
        </p:spPr>
        <p:txBody>
          <a:bodyPr lIns="398761" tIns="30674" rIns="914138">
            <a:normAutofit/>
          </a:bodyPr>
          <a:lstStyle>
            <a:lvl1pPr algn="l">
              <a:defRPr sz="1400" b="1" cap="none">
                <a:solidFill>
                  <a:srgbClr val="60554A"/>
                </a:solidFill>
              </a:defRPr>
            </a:lvl1pPr>
          </a:lstStyle>
          <a:p>
            <a:r>
              <a:rPr lang="en-GB" smtClean="0"/>
              <a:t>Click to edit Master title style</a:t>
            </a:r>
            <a:endParaRPr lang="en-US" dirty="0"/>
          </a:p>
        </p:txBody>
      </p:sp>
      <p:sp>
        <p:nvSpPr>
          <p:cNvPr id="4" name="Footer Placeholder 2"/>
          <p:cNvSpPr>
            <a:spLocks noGrp="1"/>
          </p:cNvSpPr>
          <p:nvPr>
            <p:ph type="ftr" sz="quarter" idx="14"/>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7" name="Slide Number Placeholder 3"/>
          <p:cNvSpPr>
            <a:spLocks noGrp="1"/>
          </p:cNvSpPr>
          <p:nvPr>
            <p:ph type="sldNum" sz="quarter" idx="15"/>
          </p:nvPr>
        </p:nvSpPr>
        <p:spPr>
          <a:xfrm>
            <a:off x="7284428" y="4748345"/>
            <a:ext cx="1859572" cy="209550"/>
          </a:xfrm>
        </p:spPr>
        <p:txBody>
          <a:bodyPr rIns="368086"/>
          <a:lstStyle>
            <a:lvl1pPr>
              <a:defRPr/>
            </a:lvl1pPr>
          </a:lstStyle>
          <a:p>
            <a:pPr>
              <a:defRPr/>
            </a:pPr>
            <a:fld id="{24251059-D963-C045-9A90-0F16F6E84B8B}" type="slidenum">
              <a:rPr lang="en-US" smtClean="0">
                <a:solidFill>
                  <a:srgbClr val="60554A"/>
                </a:solidFill>
                <a:latin typeface="Corbel"/>
              </a:rPr>
              <a:pPr>
                <a:defRPr/>
              </a:pPr>
              <a:t>‹#›</a:t>
            </a:fld>
            <a:endParaRPr lang="en-US" dirty="0">
              <a:solidFill>
                <a:srgbClr val="60554A"/>
              </a:solidFill>
              <a:latin typeface="Corbe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ers -Full page imag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5" name="Slide Number Placeholder 6"/>
          <p:cNvSpPr>
            <a:spLocks noGrp="1"/>
          </p:cNvSpPr>
          <p:nvPr>
            <p:ph type="sldNum" sz="quarter" idx="11"/>
          </p:nvPr>
        </p:nvSpPr>
        <p:spPr/>
        <p:txBody>
          <a:bodyPr/>
          <a:lstStyle>
            <a:lvl1pPr>
              <a:defRPr/>
            </a:lvl1pPr>
          </a:lstStyle>
          <a:p>
            <a:pPr>
              <a:defRPr/>
            </a:pPr>
            <a:fld id="{0A853826-47B2-7040-859B-D230C2342C37}" type="slidenum">
              <a:rPr lang="en-US" smtClean="0">
                <a:solidFill>
                  <a:srgbClr val="60554A"/>
                </a:solidFill>
                <a:latin typeface="Corbel"/>
              </a:rPr>
              <a:pPr>
                <a:defRPr/>
              </a:pPr>
              <a:t>‹#›</a:t>
            </a:fld>
            <a:endParaRPr lang="en-US" dirty="0">
              <a:solidFill>
                <a:srgbClr val="60554A"/>
              </a:solidFill>
              <a:latin typeface="Corbel"/>
            </a:endParaRPr>
          </a:p>
        </p:txBody>
      </p:sp>
      <p:sp>
        <p:nvSpPr>
          <p:cNvPr id="6" name="Content Placeholder 10"/>
          <p:cNvSpPr>
            <a:spLocks noGrp="1"/>
          </p:cNvSpPr>
          <p:nvPr>
            <p:ph sz="quarter" idx="14"/>
          </p:nvPr>
        </p:nvSpPr>
        <p:spPr>
          <a:xfrm>
            <a:off x="399277" y="706098"/>
            <a:ext cx="8344086" cy="3990423"/>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ers -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7" name="Content Placeholder 10"/>
          <p:cNvSpPr>
            <a:spLocks noGrp="1"/>
          </p:cNvSpPr>
          <p:nvPr>
            <p:ph sz="quarter" idx="14"/>
          </p:nvPr>
        </p:nvSpPr>
        <p:spPr>
          <a:xfrm>
            <a:off x="2485299" y="706098"/>
            <a:ext cx="6258065" cy="3990423"/>
          </a:xfrm>
          <a:noFill/>
          <a:ln w="9525">
            <a:noFill/>
            <a:miter lim="800000"/>
            <a:headEnd/>
            <a:tailEnd/>
          </a:ln>
        </p:spPr>
        <p:txBody>
          <a:bodyPr vert="horz" wrap="square" lIns="0" tIns="0" rIns="91415" bIns="45706" numCol="1" anchor="t" anchorCtr="0" compatLnSpc="1">
            <a:prstTxWarp prst="textNoShape">
              <a:avLst/>
            </a:prstTxWarp>
            <a:noAutofit/>
          </a:bodyPr>
          <a:lstStyle>
            <a:lvl1pPr marL="153370" indent="-153370" algn="l" defTabSz="455837" rtl="0" eaLnBrk="1" fontAlgn="base" hangingPunct="1">
              <a:lnSpc>
                <a:spcPts val="1278"/>
              </a:lnSpc>
              <a:spcBef>
                <a:spcPts val="0"/>
              </a:spcBef>
              <a:spcAft>
                <a:spcPts val="511"/>
              </a:spcAft>
              <a:buFont typeface="Arial" pitchFamily="-106" charset="0"/>
              <a:defRPr lang="en-GB" sz="900" kern="1200" dirty="0" smtClean="0">
                <a:solidFill>
                  <a:schemeClr val="tx1"/>
                </a:solidFill>
                <a:latin typeface="+mn-lt"/>
                <a:ea typeface="Corbel"/>
                <a:cs typeface="Corbel"/>
              </a:defRPr>
            </a:lvl1pPr>
            <a:lvl2pPr marL="306739" indent="-153370" algn="l" defTabSz="455837" rtl="0" eaLnBrk="1" fontAlgn="base" hangingPunct="1">
              <a:lnSpc>
                <a:spcPts val="1278"/>
              </a:lnSpc>
              <a:spcBef>
                <a:spcPts val="0"/>
              </a:spcBef>
              <a:spcAft>
                <a:spcPts val="511"/>
              </a:spcAft>
              <a:buFont typeface="Arial" pitchFamily="-106" charset="0"/>
              <a:defRPr lang="en-GB" sz="900" kern="1200" dirty="0" smtClean="0">
                <a:solidFill>
                  <a:schemeClr val="tx1"/>
                </a:solidFill>
                <a:latin typeface="+mn-lt"/>
                <a:ea typeface="Corbel"/>
                <a:cs typeface="Corbel"/>
              </a:defRPr>
            </a:lvl2pPr>
            <a:lvl3pPr marL="460109" indent="-153370" algn="l" defTabSz="455837" rtl="0" eaLnBrk="1" fontAlgn="base" hangingPunct="1">
              <a:lnSpc>
                <a:spcPts val="1278"/>
              </a:lnSpc>
              <a:spcBef>
                <a:spcPts val="0"/>
              </a:spcBef>
              <a:spcAft>
                <a:spcPts val="511"/>
              </a:spcAft>
              <a:buFont typeface="Arial" pitchFamily="-106" charset="0"/>
              <a:defRPr lang="en-GB" sz="900" kern="1200" dirty="0" smtClean="0">
                <a:solidFill>
                  <a:schemeClr val="tx1"/>
                </a:solidFill>
                <a:latin typeface="+mn-lt"/>
                <a:ea typeface="Corbel"/>
                <a:cs typeface="Corbel"/>
              </a:defRPr>
            </a:lvl3pPr>
            <a:lvl4pPr marL="613477" indent="-153370" algn="l" defTabSz="455837" rtl="0" eaLnBrk="1" fontAlgn="base" hangingPunct="1">
              <a:lnSpc>
                <a:spcPts val="1278"/>
              </a:lnSpc>
              <a:spcBef>
                <a:spcPts val="0"/>
              </a:spcBef>
              <a:spcAft>
                <a:spcPts val="511"/>
              </a:spcAft>
              <a:buFont typeface="Arial" pitchFamily="-106" charset="0"/>
              <a:defRPr lang="en-GB" sz="900" kern="1200" dirty="0" smtClean="0">
                <a:solidFill>
                  <a:schemeClr val="tx1"/>
                </a:solidFill>
                <a:latin typeface="+mn-lt"/>
                <a:ea typeface="Corbel"/>
                <a:cs typeface="Corbel"/>
              </a:defRPr>
            </a:lvl4pPr>
            <a:lvl5pPr marL="766847" indent="-153370" algn="l" defTabSz="455837" rtl="0" eaLnBrk="1" fontAlgn="base" hangingPunct="1">
              <a:lnSpc>
                <a:spcPts val="1278"/>
              </a:lnSpc>
              <a:spcBef>
                <a:spcPts val="0"/>
              </a:spcBef>
              <a:spcAft>
                <a:spcPts val="511"/>
              </a:spcAft>
              <a:buFont typeface="Arial" pitchFamily="-106" charset="0"/>
              <a:defRPr lang="en-US" sz="900" kern="1200" dirty="0">
                <a:solidFill>
                  <a:schemeClr val="tx1"/>
                </a:solidFill>
                <a:latin typeface="+mn-lt"/>
                <a:ea typeface="Corbel"/>
                <a:cs typeface="Corbe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ers - Two column + Chart">
    <p:spTree>
      <p:nvGrpSpPr>
        <p:cNvPr id="1" name=""/>
        <p:cNvGrpSpPr/>
        <p:nvPr/>
      </p:nvGrpSpPr>
      <p:grpSpPr>
        <a:xfrm>
          <a:off x="0" y="0"/>
          <a:ext cx="0" cy="0"/>
          <a:chOff x="0" y="0"/>
          <a:chExt cx="0" cy="0"/>
        </a:xfrm>
      </p:grpSpPr>
      <p:sp>
        <p:nvSpPr>
          <p:cNvPr id="2" name="Title 1"/>
          <p:cNvSpPr>
            <a:spLocks noGrp="1"/>
          </p:cNvSpPr>
          <p:nvPr>
            <p:ph type="title"/>
          </p:nvPr>
        </p:nvSpPr>
        <p:spPr>
          <a:xfrm>
            <a:off x="399279" y="270000"/>
            <a:ext cx="8344085" cy="436098"/>
          </a:xfrm>
        </p:spPr>
        <p:txBody>
          <a:bodyPr/>
          <a:lstStyle>
            <a:lvl1pPr>
              <a:defRPr sz="1400"/>
            </a:lvl1pPr>
          </a:lstStyle>
          <a:p>
            <a:r>
              <a:rPr lang="en-GB" smtClean="0"/>
              <a:t>Click to edit Master title style</a:t>
            </a:r>
            <a:endParaRPr lang="en-US" dirty="0"/>
          </a:p>
        </p:txBody>
      </p:sp>
      <p:sp>
        <p:nvSpPr>
          <p:cNvPr id="5" name="Content Placeholder 7"/>
          <p:cNvSpPr>
            <a:spLocks noGrp="1"/>
          </p:cNvSpPr>
          <p:nvPr>
            <p:ph sz="quarter" idx="13"/>
          </p:nvPr>
        </p:nvSpPr>
        <p:spPr>
          <a:xfrm>
            <a:off x="399277" y="2571750"/>
            <a:ext cx="8344086" cy="2124771"/>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8" name="Slide Number Placeholder 6"/>
          <p:cNvSpPr>
            <a:spLocks noGrp="1"/>
          </p:cNvSpPr>
          <p:nvPr>
            <p:ph type="sldNum" sz="quarter" idx="17"/>
          </p:nvPr>
        </p:nvSpPr>
        <p:spPr/>
        <p:txBody>
          <a:bodyPr/>
          <a:lstStyle>
            <a:lvl1pPr>
              <a:defRPr/>
            </a:lvl1pPr>
          </a:lstStyle>
          <a:p>
            <a:pPr>
              <a:defRPr/>
            </a:pPr>
            <a:fld id="{15520303-6CE1-A54D-B95B-00FC679560FF}" type="slidenum">
              <a:rPr lang="en-US" smtClean="0">
                <a:solidFill>
                  <a:srgbClr val="60554A"/>
                </a:solidFill>
                <a:latin typeface="Corbel"/>
              </a:rPr>
              <a:pPr>
                <a:defRPr/>
              </a:pPr>
              <a:t>‹#›</a:t>
            </a:fld>
            <a:endParaRPr lang="en-US" dirty="0">
              <a:solidFill>
                <a:srgbClr val="60554A"/>
              </a:solidFill>
              <a:latin typeface="Corbel"/>
            </a:endParaRPr>
          </a:p>
        </p:txBody>
      </p:sp>
      <p:sp>
        <p:nvSpPr>
          <p:cNvPr id="10" name="Content Placeholder 10"/>
          <p:cNvSpPr>
            <a:spLocks noGrp="1"/>
          </p:cNvSpPr>
          <p:nvPr>
            <p:ph sz="quarter" idx="14"/>
          </p:nvPr>
        </p:nvSpPr>
        <p:spPr>
          <a:xfrm>
            <a:off x="399277" y="706099"/>
            <a:ext cx="4172722" cy="1865652"/>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Content Placeholder 10"/>
          <p:cNvSpPr>
            <a:spLocks noGrp="1"/>
          </p:cNvSpPr>
          <p:nvPr>
            <p:ph sz="quarter" idx="18"/>
          </p:nvPr>
        </p:nvSpPr>
        <p:spPr>
          <a:xfrm>
            <a:off x="4570641" y="706099"/>
            <a:ext cx="4172722" cy="1865652"/>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ers -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a:p>
        </p:txBody>
      </p:sp>
      <p:sp>
        <p:nvSpPr>
          <p:cNvPr id="14" name="Content Placeholder 10"/>
          <p:cNvSpPr>
            <a:spLocks noGrp="1"/>
          </p:cNvSpPr>
          <p:nvPr>
            <p:ph sz="quarter" idx="14"/>
          </p:nvPr>
        </p:nvSpPr>
        <p:spPr>
          <a:xfrm>
            <a:off x="399277" y="706098"/>
            <a:ext cx="4172722" cy="3990423"/>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5" name="Content Placeholder 10"/>
          <p:cNvSpPr>
            <a:spLocks noGrp="1"/>
          </p:cNvSpPr>
          <p:nvPr>
            <p:ph sz="quarter" idx="15"/>
          </p:nvPr>
        </p:nvSpPr>
        <p:spPr>
          <a:xfrm>
            <a:off x="4572000" y="706098"/>
            <a:ext cx="4171364" cy="3990423"/>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6"/>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6" name="Slide Number Placeholder 6"/>
          <p:cNvSpPr>
            <a:spLocks noGrp="1"/>
          </p:cNvSpPr>
          <p:nvPr>
            <p:ph type="sldNum" sz="quarter" idx="17"/>
          </p:nvPr>
        </p:nvSpPr>
        <p:spPr/>
        <p:txBody>
          <a:bodyPr/>
          <a:lstStyle>
            <a:lvl1pPr>
              <a:defRPr/>
            </a:lvl1pPr>
          </a:lstStyle>
          <a:p>
            <a:pPr>
              <a:defRPr/>
            </a:pPr>
            <a:fld id="{5F20C024-D4F7-A84A-B504-8A0C5C81DC38}" type="slidenum">
              <a:rPr lang="en-US" smtClean="0">
                <a:solidFill>
                  <a:srgbClr val="60554A"/>
                </a:solidFill>
                <a:latin typeface="Corbel"/>
              </a:rPr>
              <a:pPr>
                <a:defRPr/>
              </a:pPr>
              <a:t>‹#›</a:t>
            </a:fld>
            <a:endParaRPr lang="en-US" dirty="0">
              <a:solidFill>
                <a:srgbClr val="60554A"/>
              </a:solidFill>
              <a:latin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268934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nders - 2 col plus headers">
    <p:spTree>
      <p:nvGrpSpPr>
        <p:cNvPr id="1" name=""/>
        <p:cNvGrpSpPr/>
        <p:nvPr/>
      </p:nvGrpSpPr>
      <p:grpSpPr>
        <a:xfrm>
          <a:off x="0" y="0"/>
          <a:ext cx="0" cy="0"/>
          <a:chOff x="0" y="0"/>
          <a:chExt cx="0" cy="0"/>
        </a:xfrm>
      </p:grpSpPr>
      <p:sp>
        <p:nvSpPr>
          <p:cNvPr id="6" name="Content Placeholder 10"/>
          <p:cNvSpPr>
            <a:spLocks noGrp="1"/>
          </p:cNvSpPr>
          <p:nvPr>
            <p:ph sz="quarter" idx="14"/>
          </p:nvPr>
        </p:nvSpPr>
        <p:spPr>
          <a:xfrm>
            <a:off x="399277" y="1028700"/>
            <a:ext cx="4172722" cy="3667821"/>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Content Placeholder 10"/>
          <p:cNvSpPr>
            <a:spLocks noGrp="1"/>
          </p:cNvSpPr>
          <p:nvPr>
            <p:ph sz="quarter" idx="15"/>
          </p:nvPr>
        </p:nvSpPr>
        <p:spPr>
          <a:xfrm>
            <a:off x="4572000" y="1028700"/>
            <a:ext cx="4171364" cy="3667821"/>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8" name="Content Placeholder 10"/>
          <p:cNvSpPr>
            <a:spLocks noGrp="1"/>
          </p:cNvSpPr>
          <p:nvPr>
            <p:ph sz="quarter" idx="16"/>
          </p:nvPr>
        </p:nvSpPr>
        <p:spPr>
          <a:xfrm>
            <a:off x="399277" y="706098"/>
            <a:ext cx="4172722" cy="306853"/>
          </a:xfrm>
        </p:spPr>
        <p:txBody>
          <a:bodyPr lIns="0" tIns="0" anchor="b">
            <a:noAutofit/>
          </a:bodyPr>
          <a:lstStyle>
            <a:lvl1pPr marL="153370" indent="-153370">
              <a:buNone/>
              <a:defRPr sz="900" b="1"/>
            </a:lvl1pPr>
            <a:lvl2pPr marL="306739" indent="-153370">
              <a:defRPr sz="1000"/>
            </a:lvl2pPr>
            <a:lvl3pPr marL="460109" indent="-153370">
              <a:defRPr sz="1000"/>
            </a:lvl3pPr>
            <a:lvl4pPr marL="613477" indent="-153370">
              <a:defRPr sz="1000"/>
            </a:lvl4pPr>
            <a:lvl5pPr marL="766847" indent="-153370">
              <a:defRPr sz="1000"/>
            </a:lvl5pPr>
          </a:lstStyle>
          <a:p>
            <a:pPr lvl="0"/>
            <a:r>
              <a:rPr lang="en-GB" smtClean="0"/>
              <a:t>Click to edit Master text styles</a:t>
            </a:r>
          </a:p>
        </p:txBody>
      </p:sp>
      <p:sp>
        <p:nvSpPr>
          <p:cNvPr id="9" name="Content Placeholder 10"/>
          <p:cNvSpPr>
            <a:spLocks noGrp="1"/>
          </p:cNvSpPr>
          <p:nvPr>
            <p:ph sz="quarter" idx="17"/>
          </p:nvPr>
        </p:nvSpPr>
        <p:spPr>
          <a:xfrm>
            <a:off x="4572000" y="706098"/>
            <a:ext cx="4171364" cy="306853"/>
          </a:xfrm>
        </p:spPr>
        <p:txBody>
          <a:bodyPr lIns="0" tIns="0" anchor="b">
            <a:noAutofit/>
          </a:bodyPr>
          <a:lstStyle>
            <a:lvl1pPr marL="153370" indent="-153370">
              <a:buNone/>
              <a:defRPr sz="900" b="1"/>
            </a:lvl1pPr>
            <a:lvl2pPr marL="306739" indent="-153370">
              <a:defRPr sz="1000"/>
            </a:lvl2pPr>
            <a:lvl3pPr marL="460109" indent="-153370">
              <a:defRPr sz="1000"/>
            </a:lvl3pPr>
            <a:lvl4pPr marL="613477" indent="-153370">
              <a:defRPr sz="1000"/>
            </a:lvl4pPr>
            <a:lvl5pPr marL="766847" indent="-153370">
              <a:defRPr sz="1000"/>
            </a:lvl5pPr>
          </a:lstStyle>
          <a:p>
            <a:pPr lvl="0"/>
            <a:r>
              <a:rPr lang="en-GB" smtClean="0"/>
              <a:t>Click to edit Master text styles</a:t>
            </a:r>
          </a:p>
        </p:txBody>
      </p:sp>
      <p:sp>
        <p:nvSpPr>
          <p:cNvPr id="11" name="Title 10"/>
          <p:cNvSpPr>
            <a:spLocks noGrp="1"/>
          </p:cNvSpPr>
          <p:nvPr>
            <p:ph type="title"/>
          </p:nvPr>
        </p:nvSpPr>
        <p:spPr/>
        <p:txBody>
          <a:bodyPr/>
          <a:lstStyle>
            <a:lvl1pPr>
              <a:defRPr sz="1400"/>
            </a:lvl1pPr>
          </a:lstStyle>
          <a:p>
            <a:r>
              <a:rPr lang="en-GB" smtClean="0"/>
              <a:t>Click to edit Master title style</a:t>
            </a:r>
            <a:endParaRPr lang="en-US" dirty="0"/>
          </a:p>
        </p:txBody>
      </p:sp>
      <p:sp>
        <p:nvSpPr>
          <p:cNvPr id="10" name="Footer Placeholder 4"/>
          <p:cNvSpPr>
            <a:spLocks noGrp="1"/>
          </p:cNvSpPr>
          <p:nvPr>
            <p:ph type="ftr" sz="quarter" idx="18"/>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12" name="Slide Number Placeholder 6"/>
          <p:cNvSpPr>
            <a:spLocks noGrp="1"/>
          </p:cNvSpPr>
          <p:nvPr>
            <p:ph type="sldNum" sz="quarter" idx="19"/>
          </p:nvPr>
        </p:nvSpPr>
        <p:spPr/>
        <p:txBody>
          <a:bodyPr/>
          <a:lstStyle>
            <a:lvl1pPr>
              <a:defRPr/>
            </a:lvl1pPr>
          </a:lstStyle>
          <a:p>
            <a:pPr>
              <a:defRPr/>
            </a:pPr>
            <a:fld id="{43C53D59-5BC7-3042-90F3-C8043AD00DFC}" type="slidenum">
              <a:rPr lang="en-US" smtClean="0">
                <a:solidFill>
                  <a:srgbClr val="60554A"/>
                </a:solidFill>
                <a:latin typeface="Corbel"/>
              </a:rPr>
              <a:pPr>
                <a:defRPr/>
              </a:pPr>
              <a:t>‹#›</a:t>
            </a:fld>
            <a:endParaRPr lang="en-US" dirty="0">
              <a:solidFill>
                <a:srgbClr val="60554A"/>
              </a:solidFill>
              <a:latin typeface="Corbe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Enders - Two Column (Od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a:p>
        </p:txBody>
      </p:sp>
      <p:sp>
        <p:nvSpPr>
          <p:cNvPr id="6" name="Content Placeholder 5"/>
          <p:cNvSpPr>
            <a:spLocks noGrp="1"/>
          </p:cNvSpPr>
          <p:nvPr>
            <p:ph sz="quarter" idx="12"/>
          </p:nvPr>
        </p:nvSpPr>
        <p:spPr>
          <a:xfrm>
            <a:off x="399278" y="706098"/>
            <a:ext cx="4177687" cy="3990423"/>
          </a:xfrm>
        </p:spPr>
        <p:txBody>
          <a:bodyPr lIns="0" tIns="0" rIns="153370" b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Content Placeholder 5"/>
          <p:cNvSpPr>
            <a:spLocks noGrp="1"/>
          </p:cNvSpPr>
          <p:nvPr>
            <p:ph sz="quarter" idx="13"/>
          </p:nvPr>
        </p:nvSpPr>
        <p:spPr>
          <a:xfrm>
            <a:off x="4571320" y="706097"/>
            <a:ext cx="4171364" cy="1969300"/>
          </a:xfrm>
          <a:noFill/>
          <a:ln w="9525">
            <a:noFill/>
            <a:miter lim="800000"/>
            <a:headEnd/>
            <a:tailEnd/>
          </a:ln>
        </p:spPr>
        <p:txBody>
          <a:bodyPr vert="horz" wrap="square" lIns="0" tIns="0" rIns="153370" bIns="0" numCol="1" anchor="t" anchorCtr="0" compatLnSpc="1">
            <a:prstTxWarp prst="textNoShape">
              <a:avLst/>
            </a:prstTxWarp>
            <a:noAutofit/>
          </a:bodyPr>
          <a:lstStyle>
            <a:lvl1pPr>
              <a:defRPr lang="en-GB" sz="900" smtClean="0"/>
            </a:lvl1pPr>
            <a:lvl2pPr>
              <a:defRPr lang="en-GB" sz="900" smtClean="0"/>
            </a:lvl2pPr>
            <a:lvl3pPr>
              <a:defRPr lang="en-GB" sz="900" smtClean="0"/>
            </a:lvl3pPr>
            <a:lvl4pPr>
              <a:defRPr lang="en-GB" sz="900" smtClean="0"/>
            </a:lvl4pPr>
            <a:lvl5pPr>
              <a:defRPr lang="en-US" sz="900" dirty="0"/>
            </a:lvl5pPr>
          </a:lstStyle>
          <a:p>
            <a:pPr marL="153370" lvl="0" indent="-153370">
              <a:lnSpc>
                <a:spcPts val="1278"/>
              </a:lnSpc>
              <a:spcBef>
                <a:spcPts val="0"/>
              </a:spcBef>
              <a:spcAft>
                <a:spcPts val="511"/>
              </a:spcAft>
            </a:pPr>
            <a:r>
              <a:rPr lang="en-GB" smtClean="0"/>
              <a:t>Click to edit Master text styles</a:t>
            </a:r>
          </a:p>
          <a:p>
            <a:pPr marL="153370" lvl="1" indent="-153370">
              <a:lnSpc>
                <a:spcPts val="1278"/>
              </a:lnSpc>
              <a:spcBef>
                <a:spcPts val="0"/>
              </a:spcBef>
              <a:spcAft>
                <a:spcPts val="511"/>
              </a:spcAft>
            </a:pPr>
            <a:r>
              <a:rPr lang="en-GB" smtClean="0"/>
              <a:t>Second level</a:t>
            </a:r>
          </a:p>
          <a:p>
            <a:pPr marL="153370" lvl="2" indent="-153370">
              <a:lnSpc>
                <a:spcPts val="1278"/>
              </a:lnSpc>
              <a:spcBef>
                <a:spcPts val="0"/>
              </a:spcBef>
              <a:spcAft>
                <a:spcPts val="511"/>
              </a:spcAft>
            </a:pPr>
            <a:r>
              <a:rPr lang="en-GB" smtClean="0"/>
              <a:t>Third level</a:t>
            </a:r>
          </a:p>
          <a:p>
            <a:pPr marL="153370" lvl="3" indent="-153370">
              <a:lnSpc>
                <a:spcPts val="1278"/>
              </a:lnSpc>
              <a:spcBef>
                <a:spcPts val="0"/>
              </a:spcBef>
              <a:spcAft>
                <a:spcPts val="511"/>
              </a:spcAft>
            </a:pPr>
            <a:r>
              <a:rPr lang="en-GB" smtClean="0"/>
              <a:t>Fourth level</a:t>
            </a:r>
          </a:p>
          <a:p>
            <a:pPr marL="153370" lvl="4" indent="-153370">
              <a:lnSpc>
                <a:spcPts val="1278"/>
              </a:lnSpc>
              <a:spcBef>
                <a:spcPts val="0"/>
              </a:spcBef>
              <a:spcAft>
                <a:spcPts val="511"/>
              </a:spcAft>
            </a:pPr>
            <a:r>
              <a:rPr lang="en-GB" smtClean="0"/>
              <a:t>Fifth level</a:t>
            </a:r>
            <a:endParaRPr lang="en-US" dirty="0"/>
          </a:p>
        </p:txBody>
      </p:sp>
      <p:sp>
        <p:nvSpPr>
          <p:cNvPr id="8" name="Content Placeholder 5"/>
          <p:cNvSpPr>
            <a:spLocks noGrp="1"/>
          </p:cNvSpPr>
          <p:nvPr>
            <p:ph sz="quarter" idx="14"/>
          </p:nvPr>
        </p:nvSpPr>
        <p:spPr>
          <a:xfrm>
            <a:off x="4572000" y="2675398"/>
            <a:ext cx="4171364" cy="2021123"/>
          </a:xfrm>
          <a:noFill/>
          <a:ln w="9525">
            <a:noFill/>
            <a:miter lim="800000"/>
            <a:headEnd/>
            <a:tailEnd/>
          </a:ln>
        </p:spPr>
        <p:txBody>
          <a:bodyPr vert="horz" wrap="square" lIns="0" tIns="0" rIns="153370" bIns="0" numCol="1" anchor="t" anchorCtr="0" compatLnSpc="1">
            <a:prstTxWarp prst="textNoShape">
              <a:avLst/>
            </a:prstTxWarp>
            <a:noAutofit/>
          </a:bodyPr>
          <a:lstStyle>
            <a:lvl1pPr>
              <a:defRPr lang="en-GB" sz="900" smtClean="0"/>
            </a:lvl1pPr>
            <a:lvl2pPr>
              <a:defRPr lang="en-GB" sz="900" smtClean="0"/>
            </a:lvl2pPr>
            <a:lvl3pPr>
              <a:defRPr lang="en-GB" sz="900" smtClean="0"/>
            </a:lvl3pPr>
            <a:lvl4pPr>
              <a:defRPr lang="en-GB" sz="900" smtClean="0"/>
            </a:lvl4pPr>
            <a:lvl5pPr>
              <a:defRPr lang="en-US" sz="900" dirty="0"/>
            </a:lvl5pPr>
          </a:lstStyle>
          <a:p>
            <a:pPr marL="153370" lvl="0" indent="-153370">
              <a:lnSpc>
                <a:spcPts val="1278"/>
              </a:lnSpc>
              <a:spcBef>
                <a:spcPts val="0"/>
              </a:spcBef>
              <a:spcAft>
                <a:spcPts val="511"/>
              </a:spcAft>
            </a:pPr>
            <a:r>
              <a:rPr lang="en-GB" smtClean="0"/>
              <a:t>Click to edit Master text styles</a:t>
            </a:r>
          </a:p>
          <a:p>
            <a:pPr marL="153370" lvl="1" indent="-153370">
              <a:lnSpc>
                <a:spcPts val="1278"/>
              </a:lnSpc>
              <a:spcBef>
                <a:spcPts val="0"/>
              </a:spcBef>
              <a:spcAft>
                <a:spcPts val="511"/>
              </a:spcAft>
            </a:pPr>
            <a:r>
              <a:rPr lang="en-GB" smtClean="0"/>
              <a:t>Second level</a:t>
            </a:r>
          </a:p>
          <a:p>
            <a:pPr marL="153370" lvl="2" indent="-153370">
              <a:lnSpc>
                <a:spcPts val="1278"/>
              </a:lnSpc>
              <a:spcBef>
                <a:spcPts val="0"/>
              </a:spcBef>
              <a:spcAft>
                <a:spcPts val="511"/>
              </a:spcAft>
            </a:pPr>
            <a:r>
              <a:rPr lang="en-GB" smtClean="0"/>
              <a:t>Third level</a:t>
            </a:r>
          </a:p>
          <a:p>
            <a:pPr marL="153370" lvl="3" indent="-153370">
              <a:lnSpc>
                <a:spcPts val="1278"/>
              </a:lnSpc>
              <a:spcBef>
                <a:spcPts val="0"/>
              </a:spcBef>
              <a:spcAft>
                <a:spcPts val="511"/>
              </a:spcAft>
            </a:pPr>
            <a:r>
              <a:rPr lang="en-GB" smtClean="0"/>
              <a:t>Fourth level</a:t>
            </a:r>
          </a:p>
          <a:p>
            <a:pPr marL="153370" lvl="4" indent="-153370">
              <a:lnSpc>
                <a:spcPts val="1278"/>
              </a:lnSpc>
              <a:spcBef>
                <a:spcPts val="0"/>
              </a:spcBef>
              <a:spcAft>
                <a:spcPts val="511"/>
              </a:spcAft>
            </a:pPr>
            <a:r>
              <a:rPr lang="en-GB" smtClean="0"/>
              <a:t>Fifth level</a:t>
            </a:r>
            <a:endParaRPr lang="en-US" dirty="0"/>
          </a:p>
        </p:txBody>
      </p:sp>
      <p:sp>
        <p:nvSpPr>
          <p:cNvPr id="9" name="Footer Placeholder 4"/>
          <p:cNvSpPr>
            <a:spLocks noGrp="1"/>
          </p:cNvSpPr>
          <p:nvPr>
            <p:ph type="ftr" sz="quarter" idx="15"/>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10" name="Slide Number Placeholder 6"/>
          <p:cNvSpPr>
            <a:spLocks noGrp="1"/>
          </p:cNvSpPr>
          <p:nvPr>
            <p:ph type="sldNum" sz="quarter" idx="16"/>
          </p:nvPr>
        </p:nvSpPr>
        <p:spPr/>
        <p:txBody>
          <a:bodyPr/>
          <a:lstStyle>
            <a:lvl1pPr>
              <a:defRPr/>
            </a:lvl1pPr>
          </a:lstStyle>
          <a:p>
            <a:pPr>
              <a:defRPr/>
            </a:pPr>
            <a:fld id="{F979FE02-819E-FE44-926F-4843DE3B394D}" type="slidenum">
              <a:rPr lang="en-US" smtClean="0">
                <a:solidFill>
                  <a:srgbClr val="60554A"/>
                </a:solidFill>
                <a:latin typeface="Corbel"/>
              </a:rPr>
              <a:pPr>
                <a:defRPr/>
              </a:pPr>
              <a:t>‹#›</a:t>
            </a:fld>
            <a:endParaRPr lang="en-US" dirty="0">
              <a:solidFill>
                <a:srgbClr val="60554A"/>
              </a:solidFill>
              <a:latin typeface="Corbe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nders - 2col 2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a:p>
        </p:txBody>
      </p:sp>
      <p:sp>
        <p:nvSpPr>
          <p:cNvPr id="5" name="Content Placeholder 3"/>
          <p:cNvSpPr>
            <a:spLocks noGrp="1"/>
          </p:cNvSpPr>
          <p:nvPr>
            <p:ph sz="half" idx="2"/>
          </p:nvPr>
        </p:nvSpPr>
        <p:spPr>
          <a:xfrm>
            <a:off x="399277" y="2675398"/>
            <a:ext cx="4172043" cy="2021123"/>
          </a:xfrm>
        </p:spPr>
        <p:txBody>
          <a:bodyPr lIns="0">
            <a:noAutofit/>
          </a:bodyPr>
          <a:lstStyle>
            <a:lvl1pPr>
              <a:buNone/>
              <a:defRPr sz="900"/>
            </a:lvl1pPr>
            <a:lvl2pPr>
              <a:buNone/>
              <a:defRPr sz="1600"/>
            </a:lvl2pPr>
            <a:lvl3pPr>
              <a:buNone/>
              <a:defRPr sz="1600"/>
            </a:lvl3pPr>
            <a:lvl4pPr>
              <a:buNone/>
              <a:defRPr sz="1600"/>
            </a:lvl4pPr>
            <a:lvl5pPr>
              <a:buNone/>
              <a:defRPr sz="1600"/>
            </a:lvl5pPr>
            <a:lvl6pPr>
              <a:defRPr sz="1600"/>
            </a:lvl6pPr>
            <a:lvl7pPr>
              <a:defRPr sz="1600"/>
            </a:lvl7pPr>
            <a:lvl8pPr>
              <a:defRPr sz="1600"/>
            </a:lvl8pPr>
            <a:lvl9pPr>
              <a:defRPr sz="1600"/>
            </a:lvl9pPr>
          </a:lstStyle>
          <a:p>
            <a:pPr lvl="0"/>
            <a:r>
              <a:rPr lang="en-GB" smtClean="0"/>
              <a:t>Click to edit Master text styles</a:t>
            </a:r>
          </a:p>
        </p:txBody>
      </p:sp>
      <p:sp>
        <p:nvSpPr>
          <p:cNvPr id="6" name="Content Placeholder 5"/>
          <p:cNvSpPr>
            <a:spLocks noGrp="1"/>
          </p:cNvSpPr>
          <p:nvPr>
            <p:ph sz="quarter" idx="4"/>
          </p:nvPr>
        </p:nvSpPr>
        <p:spPr>
          <a:xfrm>
            <a:off x="4572000" y="2675398"/>
            <a:ext cx="4171364" cy="2021124"/>
          </a:xfrm>
        </p:spPr>
        <p:txBody>
          <a:bodyPr lIns="0">
            <a:noAutofit/>
          </a:bodyPr>
          <a:lstStyle>
            <a:lvl1pPr>
              <a:buNone/>
              <a:defRPr sz="900"/>
            </a:lvl1pPr>
            <a:lvl2pPr>
              <a:buNone/>
              <a:defRPr sz="1600"/>
            </a:lvl2pPr>
            <a:lvl3pPr>
              <a:buNone/>
              <a:defRPr sz="1600"/>
            </a:lvl3pPr>
            <a:lvl4pPr>
              <a:buNone/>
              <a:defRPr sz="1600"/>
            </a:lvl4pPr>
            <a:lvl5pPr>
              <a:buNone/>
              <a:defRPr sz="1600"/>
            </a:lvl5pPr>
            <a:lvl6pPr>
              <a:defRPr sz="1600"/>
            </a:lvl6pPr>
            <a:lvl7pPr>
              <a:defRPr sz="1600"/>
            </a:lvl7pPr>
            <a:lvl8pPr>
              <a:defRPr sz="1600"/>
            </a:lvl8pPr>
            <a:lvl9pPr>
              <a:defRPr sz="1600"/>
            </a:lvl9pPr>
          </a:lstStyle>
          <a:p>
            <a:pPr lvl="0"/>
            <a:r>
              <a:rPr lang="en-GB" smtClean="0"/>
              <a:t>Click to edit Master text styles</a:t>
            </a:r>
          </a:p>
        </p:txBody>
      </p:sp>
      <p:sp>
        <p:nvSpPr>
          <p:cNvPr id="9" name="Footer Placeholder 4"/>
          <p:cNvSpPr>
            <a:spLocks noGrp="1"/>
          </p:cNvSpPr>
          <p:nvPr>
            <p:ph type="ftr" sz="quarter" idx="16"/>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10" name="Slide Number Placeholder 6"/>
          <p:cNvSpPr>
            <a:spLocks noGrp="1"/>
          </p:cNvSpPr>
          <p:nvPr>
            <p:ph type="sldNum" sz="quarter" idx="17"/>
          </p:nvPr>
        </p:nvSpPr>
        <p:spPr/>
        <p:txBody>
          <a:bodyPr/>
          <a:lstStyle>
            <a:lvl1pPr>
              <a:defRPr/>
            </a:lvl1pPr>
          </a:lstStyle>
          <a:p>
            <a:pPr>
              <a:defRPr/>
            </a:pPr>
            <a:fld id="{3F25BDD0-6AF9-FF4B-ADFC-091AE7B5300D}" type="slidenum">
              <a:rPr lang="en-US" smtClean="0">
                <a:solidFill>
                  <a:srgbClr val="60554A"/>
                </a:solidFill>
                <a:latin typeface="Corbel"/>
              </a:rPr>
              <a:pPr>
                <a:defRPr/>
              </a:pPr>
              <a:t>‹#›</a:t>
            </a:fld>
            <a:endParaRPr lang="en-US" dirty="0">
              <a:solidFill>
                <a:srgbClr val="60554A"/>
              </a:solidFill>
              <a:latin typeface="Corbel"/>
            </a:endParaRPr>
          </a:p>
        </p:txBody>
      </p:sp>
      <p:sp>
        <p:nvSpPr>
          <p:cNvPr id="11" name="Content Placeholder 10"/>
          <p:cNvSpPr>
            <a:spLocks noGrp="1"/>
          </p:cNvSpPr>
          <p:nvPr>
            <p:ph sz="quarter" idx="14"/>
          </p:nvPr>
        </p:nvSpPr>
        <p:spPr>
          <a:xfrm>
            <a:off x="398598" y="706099"/>
            <a:ext cx="4172722" cy="1969299"/>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2" name="Content Placeholder 10"/>
          <p:cNvSpPr>
            <a:spLocks noGrp="1"/>
          </p:cNvSpPr>
          <p:nvPr>
            <p:ph sz="quarter" idx="18"/>
          </p:nvPr>
        </p:nvSpPr>
        <p:spPr>
          <a:xfrm>
            <a:off x="4571321" y="706097"/>
            <a:ext cx="4172722" cy="1969300"/>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Enders - Ch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9" name="Content Placeholder 10"/>
          <p:cNvSpPr>
            <a:spLocks noGrp="1"/>
          </p:cNvSpPr>
          <p:nvPr>
            <p:ph sz="quarter" idx="17"/>
          </p:nvPr>
        </p:nvSpPr>
        <p:spPr>
          <a:xfrm>
            <a:off x="399277" y="706099"/>
            <a:ext cx="4172722" cy="1969299"/>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Content Placeholder 10"/>
          <p:cNvSpPr>
            <a:spLocks noGrp="1"/>
          </p:cNvSpPr>
          <p:nvPr>
            <p:ph sz="quarter" idx="18"/>
          </p:nvPr>
        </p:nvSpPr>
        <p:spPr>
          <a:xfrm>
            <a:off x="4571321" y="706097"/>
            <a:ext cx="4172722" cy="1969300"/>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Content Placeholder 10"/>
          <p:cNvSpPr>
            <a:spLocks noGrp="1"/>
          </p:cNvSpPr>
          <p:nvPr>
            <p:ph sz="quarter" idx="19"/>
          </p:nvPr>
        </p:nvSpPr>
        <p:spPr>
          <a:xfrm>
            <a:off x="399277" y="2675398"/>
            <a:ext cx="4172722" cy="2021123"/>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2" name="Content Placeholder 10"/>
          <p:cNvSpPr>
            <a:spLocks noGrp="1"/>
          </p:cNvSpPr>
          <p:nvPr>
            <p:ph sz="quarter" idx="14"/>
          </p:nvPr>
        </p:nvSpPr>
        <p:spPr>
          <a:xfrm>
            <a:off x="4571321" y="2675398"/>
            <a:ext cx="4172722" cy="2021123"/>
          </a:xfrm>
        </p:spPr>
        <p:txBody>
          <a:bodyPr lIns="0" tIns="0">
            <a:noAutofit/>
          </a:bodyPr>
          <a:lstStyle>
            <a:lvl1pPr marL="153370" indent="-153370">
              <a:lnSpc>
                <a:spcPts val="1278"/>
              </a:lnSpc>
              <a:spcBef>
                <a:spcPts val="0"/>
              </a:spcBef>
              <a:spcAft>
                <a:spcPts val="511"/>
              </a:spcAft>
              <a:defRPr sz="900"/>
            </a:lvl1pPr>
            <a:lvl2pPr marL="306739" indent="-153370">
              <a:lnSpc>
                <a:spcPts val="1278"/>
              </a:lnSpc>
              <a:spcBef>
                <a:spcPts val="0"/>
              </a:spcBef>
              <a:spcAft>
                <a:spcPts val="511"/>
              </a:spcAft>
              <a:defRPr sz="900"/>
            </a:lvl2pPr>
            <a:lvl3pPr marL="460109" indent="-153370">
              <a:lnSpc>
                <a:spcPts val="1278"/>
              </a:lnSpc>
              <a:spcBef>
                <a:spcPts val="0"/>
              </a:spcBef>
              <a:spcAft>
                <a:spcPts val="511"/>
              </a:spcAft>
              <a:defRPr sz="900"/>
            </a:lvl3pPr>
            <a:lvl4pPr marL="613477" indent="-153370">
              <a:lnSpc>
                <a:spcPts val="1278"/>
              </a:lnSpc>
              <a:spcBef>
                <a:spcPts val="0"/>
              </a:spcBef>
              <a:spcAft>
                <a:spcPts val="511"/>
              </a:spcAft>
              <a:defRPr sz="900"/>
            </a:lvl4pPr>
            <a:lvl5pPr marL="766847" indent="-153370">
              <a:lnSpc>
                <a:spcPts val="1278"/>
              </a:lnSpc>
              <a:spcBef>
                <a:spcPts val="0"/>
              </a:spcBef>
              <a:spcAft>
                <a:spcPts val="511"/>
              </a:spcAft>
              <a:defRPr sz="9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ers -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400"/>
            </a:lvl1pPr>
          </a:lstStyle>
          <a:p>
            <a:r>
              <a:rPr lang="en-GB" smtClean="0"/>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6"/>
          <p:cNvSpPr>
            <a:spLocks noGrp="1"/>
          </p:cNvSpPr>
          <p:nvPr>
            <p:ph type="sldNum" sz="quarter" idx="11"/>
          </p:nvPr>
        </p:nvSpPr>
        <p:spPr/>
        <p:txBody>
          <a:bodyPr/>
          <a:lstStyle>
            <a:lvl1pPr>
              <a:defRPr/>
            </a:lvl1pPr>
          </a:lstStyle>
          <a:p>
            <a:pPr>
              <a:defRPr/>
            </a:pPr>
            <a:fld id="{AF2B9022-92D9-C449-AE14-327CE6A7B395}" type="slidenum">
              <a:rPr lang="en-US" smtClean="0">
                <a:solidFill>
                  <a:srgbClr val="60554A"/>
                </a:solidFill>
                <a:latin typeface="Corbel"/>
              </a:rPr>
              <a:pPr>
                <a:defRPr/>
              </a:pPr>
              <a:t>‹#›</a:t>
            </a:fld>
            <a:endParaRPr lang="en-US" dirty="0">
              <a:solidFill>
                <a:srgbClr val="60554A"/>
              </a:solidFill>
              <a:latin typeface="Corbe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a:xfrm>
            <a:off x="130385" y="1540441"/>
            <a:ext cx="9013624" cy="144805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71521" tIns="35763" rIns="71521" bIns="35763"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
        <p:nvSpPr>
          <p:cNvPr id="5" name="Title 1"/>
          <p:cNvSpPr>
            <a:spLocks noGrp="1"/>
          </p:cNvSpPr>
          <p:nvPr>
            <p:ph type="title"/>
          </p:nvPr>
        </p:nvSpPr>
        <p:spPr>
          <a:xfrm>
            <a:off x="0" y="770741"/>
            <a:ext cx="9144000" cy="1121850"/>
          </a:xfrm>
          <a:noFill/>
        </p:spPr>
        <p:txBody>
          <a:bodyPr lIns="1287355" tIns="71521" rIns="0" bIns="0" anchor="b" anchorCtr="0"/>
          <a:lstStyle>
            <a:lvl1pPr>
              <a:defRPr sz="1900" b="1" baseline="0"/>
            </a:lvl1pPr>
          </a:lstStyle>
          <a:p>
            <a:r>
              <a:rPr lang="en-GB" smtClean="0"/>
              <a:t>Click to edit Master title style</a:t>
            </a:r>
            <a:endParaRPr lang="en-US" dirty="0"/>
          </a:p>
        </p:txBody>
      </p:sp>
      <p:sp>
        <p:nvSpPr>
          <p:cNvPr id="6" name="Text Placeholder 12"/>
          <p:cNvSpPr>
            <a:spLocks noGrp="1"/>
          </p:cNvSpPr>
          <p:nvPr>
            <p:ph type="body" sz="quarter" idx="12" hasCustomPrompt="1"/>
          </p:nvPr>
        </p:nvSpPr>
        <p:spPr>
          <a:xfrm>
            <a:off x="2" y="1892585"/>
            <a:ext cx="9143998" cy="763060"/>
          </a:xfrm>
        </p:spPr>
        <p:txBody>
          <a:bodyPr lIns="1287355" tIns="61306"/>
          <a:lstStyle>
            <a:lvl1pPr marL="0">
              <a:buNone/>
              <a:defRPr sz="1900">
                <a:solidFill>
                  <a:schemeClr val="bg2"/>
                </a:solidFill>
              </a:defRPr>
            </a:lvl1pPr>
            <a:lvl2pPr marL="0">
              <a:buNone/>
              <a:defRPr sz="2000"/>
            </a:lvl2pPr>
            <a:lvl3pPr marL="0">
              <a:buNone/>
              <a:defRPr sz="2000"/>
            </a:lvl3pPr>
            <a:lvl4pPr marL="0">
              <a:buNone/>
              <a:defRPr sz="2000"/>
            </a:lvl4pPr>
            <a:lvl5pPr marL="0">
              <a:buNone/>
              <a:defRPr sz="2000"/>
            </a:lvl5pPr>
          </a:lstStyle>
          <a:p>
            <a:pPr lvl="0"/>
            <a:r>
              <a:rPr lang="en-GB" dirty="0"/>
              <a:t>Subtitle</a:t>
            </a:r>
            <a:endParaRPr lang="en-US" dirty="0"/>
          </a:p>
        </p:txBody>
      </p:sp>
      <p:sp>
        <p:nvSpPr>
          <p:cNvPr id="7" name="Text Placeholder 5"/>
          <p:cNvSpPr>
            <a:spLocks noGrp="1"/>
          </p:cNvSpPr>
          <p:nvPr>
            <p:ph type="body" sz="quarter" idx="10" hasCustomPrompt="1"/>
          </p:nvPr>
        </p:nvSpPr>
        <p:spPr>
          <a:xfrm>
            <a:off x="2" y="2564194"/>
            <a:ext cx="9143998" cy="1413664"/>
          </a:xfrm>
        </p:spPr>
        <p:txBody>
          <a:bodyPr lIns="1287355" rIns="429118" anchor="t" anchorCtr="0"/>
          <a:lstStyle>
            <a:lvl1pPr algn="l">
              <a:buNone/>
              <a:defRPr/>
            </a:lvl1pPr>
          </a:lstStyle>
          <a:p>
            <a:r>
              <a:rPr lang="en-US" dirty="0"/>
              <a:t>Author Name 		+44 (0)207 851 0902</a:t>
            </a:r>
          </a:p>
        </p:txBody>
      </p:sp>
      <p:sp>
        <p:nvSpPr>
          <p:cNvPr id="8" name="Text Placeholder 6"/>
          <p:cNvSpPr>
            <a:spLocks noGrp="1"/>
          </p:cNvSpPr>
          <p:nvPr>
            <p:ph type="body" sz="quarter" idx="11"/>
          </p:nvPr>
        </p:nvSpPr>
        <p:spPr>
          <a:xfrm>
            <a:off x="2391510" y="4696525"/>
            <a:ext cx="6529013" cy="285750"/>
          </a:xfrm>
        </p:spPr>
        <p:txBody>
          <a:bodyPr lIns="0"/>
          <a:lstStyle>
            <a:lvl1pPr>
              <a:buNone/>
              <a:defRPr b="1"/>
            </a:lvl1pPr>
          </a:lstStyle>
          <a:p>
            <a:pPr lvl="0"/>
            <a:r>
              <a:rPr lang="en-GB" smtClean="0"/>
              <a:t>Click to edit Master text styles</a:t>
            </a:r>
          </a:p>
        </p:txBody>
      </p:sp>
      <p:sp>
        <p:nvSpPr>
          <p:cNvPr id="11" name="Rectangle 10"/>
          <p:cNvSpPr/>
          <p:nvPr userDrawn="1"/>
        </p:nvSpPr>
        <p:spPr>
          <a:xfrm>
            <a:off x="2" y="1540441"/>
            <a:ext cx="1219560" cy="14480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71521" tIns="35763" rIns="71521" bIns="35763"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Tree>
    <p:extLst>
      <p:ext uri="{BB962C8B-B14F-4D97-AF65-F5344CB8AC3E}">
        <p14:creationId xmlns:p14="http://schemas.microsoft.com/office/powerpoint/2010/main" val="619432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Enders - Title Page">
    <p:spTree>
      <p:nvGrpSpPr>
        <p:cNvPr id="1" name=""/>
        <p:cNvGrpSpPr/>
        <p:nvPr/>
      </p:nvGrpSpPr>
      <p:grpSpPr>
        <a:xfrm>
          <a:off x="0" y="0"/>
          <a:ext cx="0" cy="0"/>
          <a:chOff x="0" y="0"/>
          <a:chExt cx="0" cy="0"/>
        </a:xfrm>
      </p:grpSpPr>
      <p:pic>
        <p:nvPicPr>
          <p:cNvPr id="19" name="Picture 18" descr="Enders logo grey.png"/>
          <p:cNvPicPr>
            <a:picLocks noChangeAspect="1"/>
          </p:cNvPicPr>
          <p:nvPr userDrawn="1"/>
        </p:nvPicPr>
        <p:blipFill>
          <a:blip r:embed="rId2"/>
          <a:srcRect l="31924" t="27642" r="3176" b="48300"/>
          <a:stretch>
            <a:fillRect/>
          </a:stretch>
        </p:blipFill>
        <p:spPr>
          <a:xfrm>
            <a:off x="0" y="-19434"/>
            <a:ext cx="9144000" cy="2694831"/>
          </a:xfrm>
          <a:prstGeom prst="rect">
            <a:avLst/>
          </a:prstGeom>
        </p:spPr>
      </p:pic>
      <p:sp>
        <p:nvSpPr>
          <p:cNvPr id="20" name="Rectangle 19"/>
          <p:cNvSpPr/>
          <p:nvPr userDrawn="1"/>
        </p:nvSpPr>
        <p:spPr>
          <a:xfrm>
            <a:off x="921468" y="3919170"/>
            <a:ext cx="1303763" cy="1224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7801" tIns="38901" rIns="77801" bIns="38901" rtlCol="0" anchor="ctr"/>
          <a:lstStyle/>
          <a:p>
            <a:pPr algn="ctr" defTabSz="815803" fontAlgn="base">
              <a:lnSpc>
                <a:spcPct val="90000"/>
              </a:lnSpc>
              <a:spcBef>
                <a:spcPts val="682"/>
              </a:spcBef>
              <a:spcAft>
                <a:spcPct val="0"/>
              </a:spcAft>
            </a:pPr>
            <a:endParaRPr lang="en-US" sz="1200" baseline="-25000" dirty="0">
              <a:solidFill>
                <a:prstClr val="white"/>
              </a:solidFill>
              <a:latin typeface="Corbel"/>
              <a:sym typeface="Arial" pitchFamily="-106" charset="0"/>
            </a:endParaRPr>
          </a:p>
        </p:txBody>
      </p:sp>
      <p:sp>
        <p:nvSpPr>
          <p:cNvPr id="21" name="Title 1"/>
          <p:cNvSpPr>
            <a:spLocks noGrp="1"/>
          </p:cNvSpPr>
          <p:nvPr>
            <p:ph type="title" hasCustomPrompt="1"/>
          </p:nvPr>
        </p:nvSpPr>
        <p:spPr>
          <a:xfrm>
            <a:off x="2391508" y="2243821"/>
            <a:ext cx="6752492" cy="503698"/>
          </a:xfrm>
          <a:solidFill>
            <a:schemeClr val="bg1"/>
          </a:solidFill>
        </p:spPr>
        <p:txBody>
          <a:bodyPr lIns="91894" tIns="61260"/>
          <a:lstStyle>
            <a:lvl1pPr>
              <a:defRPr sz="1900" b="1" baseline="0"/>
            </a:lvl1pPr>
          </a:lstStyle>
          <a:p>
            <a:r>
              <a:rPr lang="en-GB" dirty="0"/>
              <a:t>Click to edit Master title style</a:t>
            </a:r>
            <a:br>
              <a:rPr lang="en-GB" dirty="0"/>
            </a:br>
            <a:endParaRPr lang="en-US" dirty="0"/>
          </a:p>
        </p:txBody>
      </p:sp>
      <p:sp>
        <p:nvSpPr>
          <p:cNvPr id="22" name="Rectangle 21"/>
          <p:cNvSpPr/>
          <p:nvPr userDrawn="1"/>
        </p:nvSpPr>
        <p:spPr>
          <a:xfrm>
            <a:off x="281359" y="4343401"/>
            <a:ext cx="2110154" cy="80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7801" tIns="38901" rIns="77801" bIns="38901" rtlCol="0" anchor="ctr"/>
          <a:lstStyle/>
          <a:p>
            <a:pPr algn="ctr" defTabSz="815803" fontAlgn="base">
              <a:lnSpc>
                <a:spcPct val="90000"/>
              </a:lnSpc>
              <a:spcBef>
                <a:spcPts val="682"/>
              </a:spcBef>
              <a:spcAft>
                <a:spcPct val="0"/>
              </a:spcAft>
            </a:pPr>
            <a:endParaRPr lang="en-US" sz="1200" dirty="0">
              <a:solidFill>
                <a:prstClr val="white"/>
              </a:solidFill>
              <a:latin typeface="Corbel"/>
              <a:sym typeface="Arial" pitchFamily="-106" charset="0"/>
            </a:endParaRPr>
          </a:p>
        </p:txBody>
      </p:sp>
      <p:sp>
        <p:nvSpPr>
          <p:cNvPr id="23" name="Text Placeholder 12"/>
          <p:cNvSpPr>
            <a:spLocks noGrp="1"/>
          </p:cNvSpPr>
          <p:nvPr>
            <p:ph type="body" sz="quarter" idx="12" hasCustomPrompt="1"/>
          </p:nvPr>
        </p:nvSpPr>
        <p:spPr>
          <a:xfrm>
            <a:off x="2391508" y="2643871"/>
            <a:ext cx="6752492" cy="685800"/>
          </a:xfrm>
        </p:spPr>
        <p:txBody>
          <a:bodyPr tIns="61260"/>
          <a:lstStyle>
            <a:lvl1pPr marL="0">
              <a:buNone/>
              <a:defRPr sz="1900">
                <a:solidFill>
                  <a:schemeClr val="bg2"/>
                </a:solidFill>
              </a:defRPr>
            </a:lvl1pPr>
            <a:lvl2pPr marL="0">
              <a:buNone/>
              <a:defRPr sz="2000"/>
            </a:lvl2pPr>
            <a:lvl3pPr marL="0">
              <a:buNone/>
              <a:defRPr sz="2000"/>
            </a:lvl3pPr>
            <a:lvl4pPr marL="0">
              <a:buNone/>
              <a:defRPr sz="2000"/>
            </a:lvl4pPr>
            <a:lvl5pPr marL="0">
              <a:buNone/>
              <a:defRPr sz="2000"/>
            </a:lvl5pPr>
          </a:lstStyle>
          <a:p>
            <a:pPr lvl="0"/>
            <a:r>
              <a:rPr lang="en-GB" dirty="0"/>
              <a:t>Subtitle</a:t>
            </a:r>
            <a:endParaRPr lang="en-US" dirty="0"/>
          </a:p>
        </p:txBody>
      </p:sp>
      <p:sp>
        <p:nvSpPr>
          <p:cNvPr id="24" name="Text Placeholder 5"/>
          <p:cNvSpPr>
            <a:spLocks noGrp="1"/>
          </p:cNvSpPr>
          <p:nvPr>
            <p:ph type="body" sz="quarter" idx="10" hasCustomPrompt="1"/>
          </p:nvPr>
        </p:nvSpPr>
        <p:spPr>
          <a:xfrm>
            <a:off x="2412904" y="4053584"/>
            <a:ext cx="6330461" cy="642937"/>
          </a:xfrm>
        </p:spPr>
        <p:txBody>
          <a:bodyPr anchor="b"/>
          <a:lstStyle>
            <a:lvl1pPr>
              <a:buNone/>
              <a:defRPr/>
            </a:lvl1pPr>
          </a:lstStyle>
          <a:p>
            <a:r>
              <a:rPr lang="en-US" dirty="0"/>
              <a:t>Author Name 		+44 (0)207 851 0902</a:t>
            </a:r>
          </a:p>
        </p:txBody>
      </p:sp>
      <p:sp>
        <p:nvSpPr>
          <p:cNvPr id="25" name="Text Placeholder 6"/>
          <p:cNvSpPr>
            <a:spLocks noGrp="1"/>
          </p:cNvSpPr>
          <p:nvPr>
            <p:ph type="body" sz="quarter" idx="11"/>
          </p:nvPr>
        </p:nvSpPr>
        <p:spPr>
          <a:xfrm>
            <a:off x="2412904" y="4696525"/>
            <a:ext cx="6330461" cy="285750"/>
          </a:xfrm>
        </p:spPr>
        <p:txBody>
          <a:bodyPr/>
          <a:lstStyle>
            <a:lvl1pPr>
              <a:buNone/>
              <a:defRPr b="1"/>
            </a:lvl1pPr>
          </a:lstStyle>
          <a:p>
            <a:pPr lvl="0"/>
            <a:r>
              <a:rPr lang="en-GB" smtClean="0"/>
              <a:t>Click to edit Master text styles</a:t>
            </a:r>
          </a:p>
        </p:txBody>
      </p:sp>
    </p:spTree>
    <p:extLst>
      <p:ext uri="{BB962C8B-B14F-4D97-AF65-F5344CB8AC3E}">
        <p14:creationId xmlns:p14="http://schemas.microsoft.com/office/powerpoint/2010/main" val="3445228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nders - Running Conte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pic>
        <p:nvPicPr>
          <p:cNvPr id="10" name="Picture 9" descr="blank.png"/>
          <p:cNvPicPr>
            <a:picLocks noChangeAspect="1"/>
          </p:cNvPicPr>
          <p:nvPr userDrawn="1"/>
        </p:nvPicPr>
        <p:blipFill>
          <a:blip r:embed="rId2"/>
          <a:srcRect b="64622"/>
          <a:stretch>
            <a:fillRect/>
          </a:stretch>
        </p:blipFill>
        <p:spPr>
          <a:xfrm>
            <a:off x="0" y="6"/>
            <a:ext cx="9144000" cy="2671078"/>
          </a:xfrm>
          <a:prstGeom prst="rect">
            <a:avLst/>
          </a:prstGeom>
        </p:spPr>
      </p:pic>
      <p:sp>
        <p:nvSpPr>
          <p:cNvPr id="11" name="Title 1"/>
          <p:cNvSpPr>
            <a:spLocks noGrp="1"/>
          </p:cNvSpPr>
          <p:nvPr>
            <p:ph type="title" hasCustomPrompt="1"/>
          </p:nvPr>
        </p:nvSpPr>
        <p:spPr>
          <a:xfrm>
            <a:off x="2387835" y="2271032"/>
            <a:ext cx="6756170" cy="457199"/>
          </a:xfrm>
          <a:solidFill>
            <a:schemeClr val="bg1"/>
          </a:solidFill>
        </p:spPr>
        <p:txBody>
          <a:bodyPr lIns="91894" tIns="61260"/>
          <a:lstStyle>
            <a:lvl1pPr>
              <a:defRPr sz="1900" b="1" baseline="0"/>
            </a:lvl1pPr>
          </a:lstStyle>
          <a:p>
            <a:r>
              <a:rPr lang="en-GB" dirty="0"/>
              <a:t>2. Current Section</a:t>
            </a:r>
            <a:endParaRPr lang="en-US" dirty="0"/>
          </a:p>
        </p:txBody>
      </p:sp>
      <p:sp>
        <p:nvSpPr>
          <p:cNvPr id="12" name="Text Placeholder 8"/>
          <p:cNvSpPr>
            <a:spLocks noGrp="1"/>
          </p:cNvSpPr>
          <p:nvPr>
            <p:ph type="body" sz="quarter" idx="12" hasCustomPrompt="1"/>
          </p:nvPr>
        </p:nvSpPr>
        <p:spPr>
          <a:xfrm>
            <a:off x="2377689" y="670835"/>
            <a:ext cx="4149969" cy="1600200"/>
          </a:xfrm>
        </p:spPr>
        <p:txBody>
          <a:bodyPr lIns="91894" tIns="91894" rIns="91894" bIns="91894" anchor="b"/>
          <a:lstStyle>
            <a:lvl1pPr marL="0">
              <a:buNone/>
              <a:defRPr sz="1900" baseline="0">
                <a:solidFill>
                  <a:schemeClr val="bg1"/>
                </a:solidFill>
              </a:defRPr>
            </a:lvl1pPr>
            <a:lvl2pPr marL="0">
              <a:defRPr>
                <a:solidFill>
                  <a:schemeClr val="bg1"/>
                </a:solidFill>
              </a:defRPr>
            </a:lvl2pPr>
            <a:lvl3pPr marL="0">
              <a:defRPr>
                <a:solidFill>
                  <a:schemeClr val="bg1"/>
                </a:solidFill>
              </a:defRPr>
            </a:lvl3pPr>
            <a:lvl4pPr marL="0">
              <a:defRPr>
                <a:solidFill>
                  <a:schemeClr val="bg1"/>
                </a:solidFill>
              </a:defRPr>
            </a:lvl4pPr>
            <a:lvl5pPr marL="0">
              <a:defRPr>
                <a:solidFill>
                  <a:schemeClr val="bg1"/>
                </a:solidFill>
              </a:defRPr>
            </a:lvl5pPr>
          </a:lstStyle>
          <a:p>
            <a:pPr lvl="0"/>
            <a:r>
              <a:rPr lang="en-GB" dirty="0"/>
              <a:t>1. Completed Section</a:t>
            </a:r>
          </a:p>
        </p:txBody>
      </p:sp>
      <p:sp>
        <p:nvSpPr>
          <p:cNvPr id="13" name="Text Placeholder 12"/>
          <p:cNvSpPr>
            <a:spLocks noGrp="1"/>
          </p:cNvSpPr>
          <p:nvPr>
            <p:ph type="body" sz="quarter" idx="13" hasCustomPrompt="1"/>
          </p:nvPr>
        </p:nvSpPr>
        <p:spPr>
          <a:xfrm>
            <a:off x="2391508" y="2671083"/>
            <a:ext cx="6752492" cy="1714500"/>
          </a:xfrm>
        </p:spPr>
        <p:txBody>
          <a:bodyPr tIns="0"/>
          <a:lstStyle>
            <a:lvl1pPr marL="0">
              <a:buNone/>
              <a:defRPr sz="1900" baseline="0">
                <a:solidFill>
                  <a:srgbClr val="B9AFA4"/>
                </a:solidFill>
              </a:defRPr>
            </a:lvl1pPr>
            <a:lvl2pPr marL="0">
              <a:buNone/>
              <a:defRPr sz="1600"/>
            </a:lvl2pPr>
            <a:lvl3pPr marL="0">
              <a:buNone/>
              <a:defRPr sz="1600"/>
            </a:lvl3pPr>
            <a:lvl4pPr marL="0">
              <a:buNone/>
              <a:defRPr sz="1600"/>
            </a:lvl4pPr>
            <a:lvl5pPr marL="0">
              <a:buNone/>
              <a:defRPr sz="1600"/>
            </a:lvl5pPr>
          </a:lstStyle>
          <a:p>
            <a:pPr lvl="0"/>
            <a:r>
              <a:rPr lang="en-GB" dirty="0"/>
              <a:t>3. Upcoming section</a:t>
            </a:r>
            <a:endParaRPr lang="en-US" dirty="0"/>
          </a:p>
        </p:txBody>
      </p:sp>
    </p:spTree>
    <p:extLst>
      <p:ext uri="{BB962C8B-B14F-4D97-AF65-F5344CB8AC3E}">
        <p14:creationId xmlns:p14="http://schemas.microsoft.com/office/powerpoint/2010/main" val="3433416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pic>
        <p:nvPicPr>
          <p:cNvPr id="5" name="Picture 4" descr="blank.png"/>
          <p:cNvPicPr>
            <a:picLocks noChangeAspect="1"/>
          </p:cNvPicPr>
          <p:nvPr userDrawn="1"/>
        </p:nvPicPr>
        <p:blipFill>
          <a:blip r:embed="rId2"/>
          <a:srcRect b="64622"/>
          <a:stretch>
            <a:fillRect/>
          </a:stretch>
        </p:blipFill>
        <p:spPr>
          <a:xfrm>
            <a:off x="0" y="6"/>
            <a:ext cx="9144000" cy="2671078"/>
          </a:xfrm>
          <a:prstGeom prst="rect">
            <a:avLst/>
          </a:prstGeom>
        </p:spPr>
      </p:pic>
      <p:sp>
        <p:nvSpPr>
          <p:cNvPr id="6" name="Title 1"/>
          <p:cNvSpPr>
            <a:spLocks noGrp="1"/>
          </p:cNvSpPr>
          <p:nvPr>
            <p:ph type="title" hasCustomPrompt="1"/>
          </p:nvPr>
        </p:nvSpPr>
        <p:spPr>
          <a:xfrm>
            <a:off x="2387835" y="2271032"/>
            <a:ext cx="6756170" cy="457199"/>
          </a:xfrm>
          <a:noFill/>
        </p:spPr>
        <p:txBody>
          <a:bodyPr lIns="91894" tIns="61260"/>
          <a:lstStyle>
            <a:lvl1pPr>
              <a:defRPr sz="1900" b="1" baseline="0"/>
            </a:lvl1pPr>
          </a:lstStyle>
          <a:p>
            <a:r>
              <a:rPr lang="en-GB" dirty="0"/>
              <a:t>2. Current Section</a:t>
            </a:r>
            <a:endParaRPr lang="en-US" dirty="0"/>
          </a:p>
        </p:txBody>
      </p:sp>
      <p:sp>
        <p:nvSpPr>
          <p:cNvPr id="7" name="Text Placeholder 8"/>
          <p:cNvSpPr>
            <a:spLocks noGrp="1"/>
          </p:cNvSpPr>
          <p:nvPr>
            <p:ph type="body" sz="quarter" idx="12" hasCustomPrompt="1"/>
          </p:nvPr>
        </p:nvSpPr>
        <p:spPr>
          <a:xfrm>
            <a:off x="2377689" y="670835"/>
            <a:ext cx="4149969" cy="1600200"/>
          </a:xfrm>
        </p:spPr>
        <p:txBody>
          <a:bodyPr lIns="91894" tIns="91894" rIns="91894" bIns="91894" anchor="b"/>
          <a:lstStyle>
            <a:lvl1pPr marL="0">
              <a:buNone/>
              <a:defRPr sz="1900" baseline="0">
                <a:solidFill>
                  <a:schemeClr val="bg1"/>
                </a:solidFill>
              </a:defRPr>
            </a:lvl1pPr>
            <a:lvl2pPr marL="0">
              <a:defRPr>
                <a:solidFill>
                  <a:schemeClr val="bg1"/>
                </a:solidFill>
              </a:defRPr>
            </a:lvl2pPr>
            <a:lvl3pPr marL="0">
              <a:defRPr>
                <a:solidFill>
                  <a:schemeClr val="bg1"/>
                </a:solidFill>
              </a:defRPr>
            </a:lvl3pPr>
            <a:lvl4pPr marL="0">
              <a:defRPr>
                <a:solidFill>
                  <a:schemeClr val="bg1"/>
                </a:solidFill>
              </a:defRPr>
            </a:lvl4pPr>
            <a:lvl5pPr marL="0">
              <a:defRPr>
                <a:solidFill>
                  <a:schemeClr val="bg1"/>
                </a:solidFill>
              </a:defRPr>
            </a:lvl5pPr>
          </a:lstStyle>
          <a:p>
            <a:pPr lvl="0"/>
            <a:r>
              <a:rPr lang="en-GB" dirty="0"/>
              <a:t>1. Completed Section</a:t>
            </a:r>
          </a:p>
        </p:txBody>
      </p:sp>
      <p:sp>
        <p:nvSpPr>
          <p:cNvPr id="8" name="Text Placeholder 12"/>
          <p:cNvSpPr>
            <a:spLocks noGrp="1"/>
          </p:cNvSpPr>
          <p:nvPr>
            <p:ph type="body" sz="quarter" idx="13" hasCustomPrompt="1"/>
          </p:nvPr>
        </p:nvSpPr>
        <p:spPr>
          <a:xfrm>
            <a:off x="2391508" y="2671083"/>
            <a:ext cx="6752492" cy="1714500"/>
          </a:xfrm>
        </p:spPr>
        <p:txBody>
          <a:bodyPr tIns="0"/>
          <a:lstStyle>
            <a:lvl1pPr marL="0">
              <a:buNone/>
              <a:defRPr sz="1900" baseline="0">
                <a:solidFill>
                  <a:srgbClr val="B9AFA4"/>
                </a:solidFill>
              </a:defRPr>
            </a:lvl1pPr>
            <a:lvl2pPr marL="0">
              <a:buNone/>
              <a:defRPr sz="1600"/>
            </a:lvl2pPr>
            <a:lvl3pPr marL="0">
              <a:buNone/>
              <a:defRPr sz="1600"/>
            </a:lvl3pPr>
            <a:lvl4pPr marL="0">
              <a:buNone/>
              <a:defRPr sz="1600"/>
            </a:lvl4pPr>
            <a:lvl5pPr marL="0">
              <a:buNone/>
              <a:defRPr sz="1600"/>
            </a:lvl5pPr>
          </a:lstStyle>
          <a:p>
            <a:pPr lvl="0"/>
            <a:r>
              <a:rPr lang="en-GB" dirty="0"/>
              <a:t>3. Upcoming section</a:t>
            </a:r>
            <a:endParaRPr lang="en-US" dirty="0"/>
          </a:p>
        </p:txBody>
      </p:sp>
    </p:spTree>
    <p:extLst>
      <p:ext uri="{BB962C8B-B14F-4D97-AF65-F5344CB8AC3E}">
        <p14:creationId xmlns:p14="http://schemas.microsoft.com/office/powerpoint/2010/main" val="4270067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blank.png"/>
          <p:cNvPicPr>
            <a:picLocks noChangeAspect="1"/>
          </p:cNvPicPr>
          <p:nvPr userDrawn="1"/>
        </p:nvPicPr>
        <p:blipFill>
          <a:blip r:embed="rId2"/>
          <a:srcRect b="64622"/>
          <a:stretch>
            <a:fillRect/>
          </a:stretch>
        </p:blipFill>
        <p:spPr>
          <a:xfrm>
            <a:off x="0" y="3"/>
            <a:ext cx="9144000" cy="4527763"/>
          </a:xfrm>
          <a:prstGeom prst="rect">
            <a:avLst/>
          </a:prstGeom>
        </p:spPr>
      </p:pic>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6" name="Title 1"/>
          <p:cNvSpPr>
            <a:spLocks noGrp="1"/>
          </p:cNvSpPr>
          <p:nvPr>
            <p:ph type="title" hasCustomPrompt="1"/>
          </p:nvPr>
        </p:nvSpPr>
        <p:spPr>
          <a:xfrm>
            <a:off x="1" y="2271038"/>
            <a:ext cx="9144000" cy="400047"/>
          </a:xfrm>
          <a:noFill/>
        </p:spPr>
        <p:txBody>
          <a:bodyPr lIns="1144311" tIns="61260"/>
          <a:lstStyle>
            <a:lvl1pPr>
              <a:defRPr sz="1900" b="1" baseline="0"/>
            </a:lvl1pPr>
          </a:lstStyle>
          <a:p>
            <a:r>
              <a:rPr lang="en-GB" dirty="0"/>
              <a:t>2. Current Section</a:t>
            </a:r>
            <a:endParaRPr lang="en-US" dirty="0"/>
          </a:p>
        </p:txBody>
      </p:sp>
      <p:sp>
        <p:nvSpPr>
          <p:cNvPr id="7" name="Text Placeholder 8"/>
          <p:cNvSpPr>
            <a:spLocks noGrp="1"/>
          </p:cNvSpPr>
          <p:nvPr>
            <p:ph type="body" sz="quarter" idx="12" hasCustomPrompt="1"/>
          </p:nvPr>
        </p:nvSpPr>
        <p:spPr>
          <a:xfrm>
            <a:off x="8" y="6"/>
            <a:ext cx="9143999" cy="2271028"/>
          </a:xfrm>
        </p:spPr>
        <p:txBody>
          <a:bodyPr lIns="1144311" tIns="91894" rIns="91894" bIns="91894" anchor="b"/>
          <a:lstStyle>
            <a:lvl1pPr marL="0" indent="0">
              <a:buNone/>
              <a:defRPr sz="1900" baseline="0">
                <a:solidFill>
                  <a:schemeClr val="bg1"/>
                </a:solidFill>
              </a:defRPr>
            </a:lvl1pPr>
            <a:lvl2pPr marL="0">
              <a:defRPr>
                <a:solidFill>
                  <a:schemeClr val="bg1"/>
                </a:solidFill>
              </a:defRPr>
            </a:lvl2pPr>
            <a:lvl3pPr marL="0">
              <a:defRPr>
                <a:solidFill>
                  <a:schemeClr val="bg1"/>
                </a:solidFill>
              </a:defRPr>
            </a:lvl3pPr>
            <a:lvl4pPr marL="0">
              <a:defRPr>
                <a:solidFill>
                  <a:schemeClr val="bg1"/>
                </a:solidFill>
              </a:defRPr>
            </a:lvl4pPr>
            <a:lvl5pPr marL="0">
              <a:defRPr>
                <a:solidFill>
                  <a:schemeClr val="bg1"/>
                </a:solidFill>
              </a:defRPr>
            </a:lvl5pPr>
          </a:lstStyle>
          <a:p>
            <a:pPr lvl="0"/>
            <a:r>
              <a:rPr lang="en-GB" dirty="0"/>
              <a:t>1. Completed Section</a:t>
            </a:r>
          </a:p>
        </p:txBody>
      </p:sp>
      <p:sp>
        <p:nvSpPr>
          <p:cNvPr id="8" name="Text Placeholder 12"/>
          <p:cNvSpPr>
            <a:spLocks noGrp="1"/>
          </p:cNvSpPr>
          <p:nvPr>
            <p:ph type="body" sz="quarter" idx="13" hasCustomPrompt="1"/>
          </p:nvPr>
        </p:nvSpPr>
        <p:spPr>
          <a:xfrm>
            <a:off x="0" y="2671083"/>
            <a:ext cx="9144000" cy="1856686"/>
          </a:xfrm>
        </p:spPr>
        <p:txBody>
          <a:bodyPr lIns="1144311" tIns="0"/>
          <a:lstStyle>
            <a:lvl1pPr marL="0" indent="0">
              <a:buNone/>
              <a:defRPr sz="1900" baseline="0">
                <a:solidFill>
                  <a:srgbClr val="FFFFFF"/>
                </a:solidFill>
              </a:defRPr>
            </a:lvl1pPr>
            <a:lvl2pPr marL="0">
              <a:buNone/>
              <a:defRPr sz="1600"/>
            </a:lvl2pPr>
            <a:lvl3pPr marL="0">
              <a:buNone/>
              <a:defRPr sz="1600"/>
            </a:lvl3pPr>
            <a:lvl4pPr marL="0">
              <a:buNone/>
              <a:defRPr sz="1600"/>
            </a:lvl4pPr>
            <a:lvl5pPr marL="0">
              <a:buNone/>
              <a:defRPr sz="1600"/>
            </a:lvl5pPr>
          </a:lstStyle>
          <a:p>
            <a:pPr lvl="0"/>
            <a:r>
              <a:rPr lang="en-GB" dirty="0"/>
              <a:t>3. Upcoming section</a:t>
            </a:r>
            <a:endParaRPr lang="en-US" dirty="0"/>
          </a:p>
        </p:txBody>
      </p:sp>
    </p:spTree>
    <p:extLst>
      <p:ext uri="{BB962C8B-B14F-4D97-AF65-F5344CB8AC3E}">
        <p14:creationId xmlns:p14="http://schemas.microsoft.com/office/powerpoint/2010/main" val="256196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66662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Enders - Biographi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8" name="TextBox 7"/>
          <p:cNvSpPr txBox="1"/>
          <p:nvPr/>
        </p:nvSpPr>
        <p:spPr>
          <a:xfrm>
            <a:off x="422034" y="2830879"/>
            <a:ext cx="2039815" cy="754053"/>
          </a:xfrm>
          <a:prstGeom prst="rect">
            <a:avLst/>
          </a:prstGeom>
          <a:noFill/>
        </p:spPr>
        <p:txBody>
          <a:bodyPr wrap="square" lIns="0" tIns="0" rIns="77801" bIns="0" rtlCol="0">
            <a:spAutoFit/>
          </a:bodyPr>
          <a:lstStyle/>
          <a:p>
            <a:pPr defTabSz="815803" fontAlgn="base">
              <a:spcBef>
                <a:spcPts val="682"/>
              </a:spcBef>
              <a:spcAft>
                <a:spcPct val="0"/>
              </a:spcAft>
            </a:pPr>
            <a:r>
              <a:rPr lang="en-US" sz="700" dirty="0">
                <a:solidFill>
                  <a:srgbClr val="000000"/>
                </a:solidFill>
                <a:latin typeface="Corbel"/>
                <a:ea typeface="Corbel"/>
                <a:cs typeface="Corbel"/>
                <a:sym typeface="Arial" pitchFamily="-106" charset="0"/>
              </a:rPr>
              <a:t>Enders Analysis provides a regular research service to subscribers on the media, entertainment, mobile and fixed telecommunications industries in Europe, with a special focus on the reaction to new technologies and media. We cover all sides of the market, from consumers and leading companies (e.g. Vodafone, ITV, BT, BSkyB, NTL and others), to regulation.</a:t>
            </a:r>
          </a:p>
        </p:txBody>
      </p:sp>
      <p:sp>
        <p:nvSpPr>
          <p:cNvPr id="10" name="Picture Placeholder 9"/>
          <p:cNvSpPr>
            <a:spLocks noGrp="1"/>
          </p:cNvSpPr>
          <p:nvPr>
            <p:ph type="pic" sz="quarter" idx="12"/>
          </p:nvPr>
        </p:nvSpPr>
        <p:spPr>
          <a:xfrm>
            <a:off x="2485300" y="1257300"/>
            <a:ext cx="2086701" cy="1314450"/>
          </a:xfrm>
        </p:spPr>
        <p:txBody>
          <a:bodyPr/>
          <a:lstStyle/>
          <a:p>
            <a:r>
              <a:rPr lang="en-GB" smtClean="0"/>
              <a:t>Drag picture to placeholder or click icon to add</a:t>
            </a:r>
            <a:endParaRPr lang="en-US" dirty="0"/>
          </a:p>
        </p:txBody>
      </p:sp>
      <p:sp>
        <p:nvSpPr>
          <p:cNvPr id="14" name="Text Placeholder 13"/>
          <p:cNvSpPr>
            <a:spLocks noGrp="1"/>
          </p:cNvSpPr>
          <p:nvPr>
            <p:ph type="body" sz="quarter" idx="13" hasCustomPrompt="1"/>
          </p:nvPr>
        </p:nvSpPr>
        <p:spPr>
          <a:xfrm>
            <a:off x="2485300" y="2830878"/>
            <a:ext cx="2086701" cy="1865653"/>
          </a:xfrm>
        </p:spPr>
        <p:txBody>
          <a:bodyPr lIns="0" tIns="0" bIns="0"/>
          <a:lstStyle>
            <a:lvl1pPr marL="0">
              <a:buNone/>
              <a:defRPr lang="en-US" sz="700" baseline="0" smtClean="0">
                <a:latin typeface="Corbel"/>
                <a:cs typeface="Corbel"/>
              </a:defRPr>
            </a:lvl1pPr>
            <a:lvl2pPr marL="0">
              <a:buNone/>
              <a:defRPr/>
            </a:lvl2pPr>
            <a:lvl3pPr marL="0">
              <a:buNone/>
              <a:defRPr/>
            </a:lvl3pPr>
            <a:lvl4pPr marL="0">
              <a:buNone/>
              <a:defRPr/>
            </a:lvl4pPr>
            <a:lvl5pPr marL="0">
              <a:buNone/>
              <a:defRPr/>
            </a:lvl5pPr>
          </a:lstStyle>
          <a:p>
            <a:pPr lvl="0"/>
            <a:r>
              <a:rPr lang="en-GB" dirty="0"/>
              <a:t>Biography </a:t>
            </a:r>
            <a:r>
              <a:rPr lang="en-GB" dirty="0" err="1"/>
              <a:t>Vivamus</a:t>
            </a:r>
            <a:r>
              <a:rPr lang="en-GB" dirty="0"/>
              <a:t> </a:t>
            </a:r>
            <a:r>
              <a:rPr lang="en-GB" dirty="0" err="1"/>
              <a:t>auctor</a:t>
            </a:r>
            <a:r>
              <a:rPr lang="en-GB" dirty="0"/>
              <a:t> </a:t>
            </a:r>
            <a:r>
              <a:rPr lang="en-GB" dirty="0" err="1"/>
              <a:t>leo</a:t>
            </a:r>
            <a:r>
              <a:rPr lang="en-GB" dirty="0"/>
              <a:t> </a:t>
            </a:r>
            <a:r>
              <a:rPr lang="en-GB" dirty="0" err="1"/>
              <a:t>vel</a:t>
            </a:r>
            <a:r>
              <a:rPr lang="en-GB" dirty="0"/>
              <a:t> dui. </a:t>
            </a:r>
            <a:r>
              <a:rPr lang="en-GB" dirty="0" err="1"/>
              <a:t>Aliquam</a:t>
            </a:r>
            <a:r>
              <a:rPr lang="en-GB" dirty="0"/>
              <a:t> </a:t>
            </a:r>
            <a:r>
              <a:rPr lang="en-GB" dirty="0" err="1"/>
              <a:t>erat</a:t>
            </a:r>
            <a:r>
              <a:rPr lang="en-GB" dirty="0"/>
              <a:t> </a:t>
            </a:r>
            <a:r>
              <a:rPr lang="en-GB" dirty="0" err="1"/>
              <a:t>volutpat</a:t>
            </a:r>
            <a:r>
              <a:rPr lang="en-GB" dirty="0"/>
              <a:t>. </a:t>
            </a:r>
            <a:r>
              <a:rPr lang="en-GB" dirty="0" err="1"/>
              <a:t>Phasellus</a:t>
            </a:r>
            <a:r>
              <a:rPr lang="en-GB" dirty="0"/>
              <a:t> </a:t>
            </a:r>
            <a:r>
              <a:rPr lang="en-GB" dirty="0" err="1"/>
              <a:t>nibh</a:t>
            </a:r>
            <a:r>
              <a:rPr lang="en-GB" dirty="0"/>
              <a:t>. </a:t>
            </a:r>
            <a:r>
              <a:rPr lang="en-GB" dirty="0" err="1"/>
              <a:t>Vestibulum</a:t>
            </a:r>
            <a:r>
              <a:rPr lang="en-GB" dirty="0"/>
              <a:t> ante </a:t>
            </a:r>
            <a:r>
              <a:rPr lang="en-GB" dirty="0" err="1"/>
              <a:t>ipsum</a:t>
            </a:r>
            <a:r>
              <a:rPr lang="en-GB" dirty="0"/>
              <a:t>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Cras</a:t>
            </a:r>
            <a:r>
              <a:rPr lang="en-GB" dirty="0"/>
              <a:t> </a:t>
            </a:r>
            <a:r>
              <a:rPr lang="en-GB" dirty="0" err="1"/>
              <a:t>tempor</a:t>
            </a:r>
            <a:r>
              <a:rPr lang="en-GB" dirty="0"/>
              <a:t>. </a:t>
            </a:r>
            <a:r>
              <a:rPr lang="en-GB" dirty="0" err="1"/>
              <a:t>Morbi</a:t>
            </a:r>
            <a:r>
              <a:rPr lang="en-GB" dirty="0"/>
              <a:t> </a:t>
            </a:r>
            <a:r>
              <a:rPr lang="en-GB" dirty="0" err="1"/>
              <a:t>egestas</a:t>
            </a:r>
            <a:r>
              <a:rPr lang="en-GB" dirty="0"/>
              <a:t>, </a:t>
            </a:r>
            <a:r>
              <a:rPr lang="en-GB" dirty="0" err="1"/>
              <a:t>urna</a:t>
            </a:r>
            <a:r>
              <a:rPr lang="en-GB" dirty="0"/>
              <a:t> non </a:t>
            </a:r>
            <a:r>
              <a:rPr lang="en-GB" dirty="0" err="1"/>
              <a:t>consequat</a:t>
            </a:r>
            <a:r>
              <a:rPr lang="en-GB" dirty="0"/>
              <a:t> tempus, </a:t>
            </a:r>
            <a:r>
              <a:rPr lang="en-GB" dirty="0" err="1"/>
              <a:t>nunc</a:t>
            </a:r>
            <a:r>
              <a:rPr lang="en-GB" dirty="0"/>
              <a:t> </a:t>
            </a:r>
            <a:r>
              <a:rPr lang="en-GB" dirty="0" err="1"/>
              <a:t>arcu</a:t>
            </a:r>
            <a:r>
              <a:rPr lang="en-GB" dirty="0"/>
              <a:t> </a:t>
            </a:r>
            <a:r>
              <a:rPr lang="en-GB" dirty="0" err="1"/>
              <a:t>mollis</a:t>
            </a:r>
            <a:r>
              <a:rPr lang="en-GB" dirty="0"/>
              <a:t> </a:t>
            </a:r>
            <a:r>
              <a:rPr lang="en-GB" dirty="0" err="1"/>
              <a:t>enim</a:t>
            </a:r>
            <a:r>
              <a:rPr lang="en-GB" dirty="0"/>
              <a:t>, </a:t>
            </a:r>
            <a:r>
              <a:rPr lang="en-GB" dirty="0" err="1"/>
              <a:t>eu</a:t>
            </a:r>
            <a:r>
              <a:rPr lang="en-GB" dirty="0"/>
              <a:t> </a:t>
            </a:r>
            <a:r>
              <a:rPr lang="en-GB" dirty="0" err="1"/>
              <a:t>aliquam</a:t>
            </a:r>
            <a:r>
              <a:rPr lang="en-GB" dirty="0"/>
              <a:t> </a:t>
            </a:r>
            <a:r>
              <a:rPr lang="en-GB" dirty="0" err="1"/>
              <a:t>erat</a:t>
            </a:r>
            <a:r>
              <a:rPr lang="en-GB" dirty="0"/>
              <a:t> </a:t>
            </a:r>
            <a:r>
              <a:rPr lang="en-GB" dirty="0" err="1"/>
              <a:t>nulla</a:t>
            </a:r>
            <a:r>
              <a:rPr lang="en-GB" dirty="0"/>
              <a:t> non </a:t>
            </a:r>
            <a:r>
              <a:rPr lang="en-GB" dirty="0" err="1"/>
              <a:t>nibh</a:t>
            </a:r>
            <a:r>
              <a:rPr lang="en-GB" dirty="0"/>
              <a:t>. </a:t>
            </a:r>
            <a:r>
              <a:rPr lang="en-GB" dirty="0" err="1"/>
              <a:t>Duis</a:t>
            </a:r>
            <a:r>
              <a:rPr lang="en-GB" dirty="0"/>
              <a:t> </a:t>
            </a:r>
            <a:r>
              <a:rPr lang="en-GB" dirty="0" err="1"/>
              <a:t>consectetuer</a:t>
            </a:r>
            <a:r>
              <a:rPr lang="en-GB" dirty="0"/>
              <a:t> </a:t>
            </a:r>
            <a:r>
              <a:rPr lang="en-GB" dirty="0" err="1"/>
              <a:t>malesuada</a:t>
            </a:r>
            <a:r>
              <a:rPr lang="en-GB" dirty="0"/>
              <a:t> </a:t>
            </a:r>
            <a:r>
              <a:rPr lang="en-GB" dirty="0" err="1"/>
              <a:t>velit</a:t>
            </a:r>
            <a:r>
              <a:rPr lang="en-GB" dirty="0"/>
              <a:t>. Nam ante </a:t>
            </a:r>
            <a:r>
              <a:rPr lang="en-GB" dirty="0" err="1"/>
              <a:t>nulla</a:t>
            </a:r>
            <a:r>
              <a:rPr lang="en-GB" dirty="0"/>
              <a:t>, </a:t>
            </a:r>
            <a:r>
              <a:rPr lang="en-GB" dirty="0" err="1"/>
              <a:t>interdum</a:t>
            </a:r>
            <a:r>
              <a:rPr lang="en-GB" dirty="0"/>
              <a:t> </a:t>
            </a:r>
            <a:r>
              <a:rPr lang="en-GB" dirty="0" err="1"/>
              <a:t>vel</a:t>
            </a:r>
            <a:r>
              <a:rPr lang="en-GB" dirty="0"/>
              <a:t>, </a:t>
            </a:r>
            <a:r>
              <a:rPr lang="en-GB" dirty="0" err="1"/>
              <a:t>tristique</a:t>
            </a:r>
            <a:r>
              <a:rPr lang="en-GB" dirty="0"/>
              <a:t> ac, </a:t>
            </a:r>
            <a:r>
              <a:rPr lang="en-GB" dirty="0" err="1"/>
              <a:t>condimentum</a:t>
            </a:r>
            <a:r>
              <a:rPr lang="en-GB" dirty="0"/>
              <a:t> non, </a:t>
            </a:r>
            <a:r>
              <a:rPr lang="en-GB" dirty="0" err="1"/>
              <a:t>tellus</a:t>
            </a:r>
            <a:r>
              <a:rPr lang="en-GB" dirty="0"/>
              <a:t>. </a:t>
            </a:r>
            <a:r>
              <a:rPr lang="en-GB" dirty="0" err="1"/>
              <a:t>Proin</a:t>
            </a:r>
            <a:r>
              <a:rPr lang="en-GB" dirty="0"/>
              <a:t> </a:t>
            </a:r>
            <a:r>
              <a:rPr lang="en-GB" dirty="0" err="1"/>
              <a:t>ornare</a:t>
            </a:r>
            <a:r>
              <a:rPr lang="en-GB" dirty="0"/>
              <a:t> </a:t>
            </a:r>
            <a:r>
              <a:rPr lang="en-GB" dirty="0" err="1"/>
              <a:t>feugiat</a:t>
            </a:r>
            <a:r>
              <a:rPr lang="en-GB" dirty="0"/>
              <a:t> </a:t>
            </a:r>
            <a:r>
              <a:rPr lang="en-GB" dirty="0" err="1"/>
              <a:t>nisl</a:t>
            </a:r>
            <a:r>
              <a:rPr lang="en-GB" dirty="0"/>
              <a:t>. </a:t>
            </a:r>
            <a:r>
              <a:rPr lang="en-GB" dirty="0" err="1"/>
              <a:t>Suspendisse</a:t>
            </a:r>
            <a:r>
              <a:rPr lang="en-GB" dirty="0"/>
              <a:t> </a:t>
            </a:r>
            <a:r>
              <a:rPr lang="en-GB" dirty="0" err="1"/>
              <a:t>dolor</a:t>
            </a:r>
            <a:r>
              <a:rPr lang="en-GB" dirty="0"/>
              <a:t> </a:t>
            </a:r>
            <a:r>
              <a:rPr lang="en-GB" dirty="0" err="1"/>
              <a:t>nisl</a:t>
            </a:r>
            <a:r>
              <a:rPr lang="en-GB" dirty="0"/>
              <a:t>, </a:t>
            </a:r>
            <a:r>
              <a:rPr lang="en-GB" dirty="0" err="1"/>
              <a:t>ultrices</a:t>
            </a:r>
            <a:r>
              <a:rPr lang="en-GB" dirty="0"/>
              <a:t> at, </a:t>
            </a:r>
            <a:r>
              <a:rPr lang="en-GB" dirty="0" err="1"/>
              <a:t>eleifend</a:t>
            </a:r>
            <a:r>
              <a:rPr lang="en-GB" dirty="0"/>
              <a:t> </a:t>
            </a:r>
            <a:r>
              <a:rPr lang="en-GB" dirty="0" err="1"/>
              <a:t>vel</a:t>
            </a:r>
            <a:r>
              <a:rPr lang="en-GB" dirty="0"/>
              <a:t>, </a:t>
            </a:r>
            <a:r>
              <a:rPr lang="en-GB" dirty="0" err="1"/>
              <a:t>consequat</a:t>
            </a:r>
            <a:r>
              <a:rPr lang="en-GB" dirty="0"/>
              <a:t> at, </a:t>
            </a:r>
            <a:r>
              <a:rPr lang="en-GB" dirty="0" err="1"/>
              <a:t>dolor</a:t>
            </a:r>
            <a:r>
              <a:rPr lang="en-GB" dirty="0"/>
              <a:t>. </a:t>
            </a:r>
            <a:endParaRPr lang="en-US" dirty="0"/>
          </a:p>
        </p:txBody>
      </p:sp>
      <p:sp>
        <p:nvSpPr>
          <p:cNvPr id="18" name="Picture Placeholder 9"/>
          <p:cNvSpPr>
            <a:spLocks noGrp="1"/>
          </p:cNvSpPr>
          <p:nvPr>
            <p:ph type="pic" sz="quarter" idx="14"/>
          </p:nvPr>
        </p:nvSpPr>
        <p:spPr>
          <a:xfrm>
            <a:off x="4572004" y="1257300"/>
            <a:ext cx="2085341" cy="1314450"/>
          </a:xfrm>
        </p:spPr>
        <p:txBody>
          <a:bodyPr/>
          <a:lstStyle/>
          <a:p>
            <a:r>
              <a:rPr lang="en-GB" smtClean="0"/>
              <a:t>Drag picture to placeholder or click icon to add</a:t>
            </a:r>
            <a:endParaRPr lang="en-US" dirty="0"/>
          </a:p>
        </p:txBody>
      </p:sp>
      <p:sp>
        <p:nvSpPr>
          <p:cNvPr id="19" name="Text Placeholder 13"/>
          <p:cNvSpPr>
            <a:spLocks noGrp="1"/>
          </p:cNvSpPr>
          <p:nvPr>
            <p:ph type="body" sz="quarter" idx="15" hasCustomPrompt="1"/>
          </p:nvPr>
        </p:nvSpPr>
        <p:spPr>
          <a:xfrm>
            <a:off x="4572007" y="2830878"/>
            <a:ext cx="2110154" cy="1865653"/>
          </a:xfrm>
        </p:spPr>
        <p:txBody>
          <a:bodyPr lIns="0" tIns="0" bIns="0"/>
          <a:lstStyle>
            <a:lvl1pPr marL="0">
              <a:buNone/>
              <a:defRPr lang="en-US" sz="700" baseline="0" smtClean="0">
                <a:latin typeface="Corbel"/>
                <a:cs typeface="Corbel"/>
              </a:defRPr>
            </a:lvl1pPr>
            <a:lvl2pPr marL="0">
              <a:buNone/>
              <a:defRPr/>
            </a:lvl2pPr>
            <a:lvl3pPr marL="0">
              <a:buNone/>
              <a:defRPr/>
            </a:lvl3pPr>
            <a:lvl4pPr marL="0">
              <a:buNone/>
              <a:defRPr/>
            </a:lvl4pPr>
            <a:lvl5pPr marL="0">
              <a:buNone/>
              <a:defRPr/>
            </a:lvl5pPr>
          </a:lstStyle>
          <a:p>
            <a:pPr lvl="0"/>
            <a:r>
              <a:rPr lang="en-GB" dirty="0"/>
              <a:t>Biography </a:t>
            </a:r>
            <a:r>
              <a:rPr lang="en-GB" dirty="0" err="1"/>
              <a:t>Vivamus</a:t>
            </a:r>
            <a:r>
              <a:rPr lang="en-GB" dirty="0"/>
              <a:t> </a:t>
            </a:r>
            <a:r>
              <a:rPr lang="en-GB" dirty="0" err="1"/>
              <a:t>auctor</a:t>
            </a:r>
            <a:r>
              <a:rPr lang="en-GB" dirty="0"/>
              <a:t> </a:t>
            </a:r>
            <a:r>
              <a:rPr lang="en-GB" dirty="0" err="1"/>
              <a:t>leo</a:t>
            </a:r>
            <a:r>
              <a:rPr lang="en-GB" dirty="0"/>
              <a:t> </a:t>
            </a:r>
            <a:r>
              <a:rPr lang="en-GB" dirty="0" err="1"/>
              <a:t>vel</a:t>
            </a:r>
            <a:r>
              <a:rPr lang="en-GB" dirty="0"/>
              <a:t> dui. </a:t>
            </a:r>
            <a:r>
              <a:rPr lang="en-GB" dirty="0" err="1"/>
              <a:t>Aliquam</a:t>
            </a:r>
            <a:r>
              <a:rPr lang="en-GB" dirty="0"/>
              <a:t> </a:t>
            </a:r>
            <a:r>
              <a:rPr lang="en-GB" dirty="0" err="1"/>
              <a:t>erat</a:t>
            </a:r>
            <a:r>
              <a:rPr lang="en-GB" dirty="0"/>
              <a:t> </a:t>
            </a:r>
            <a:r>
              <a:rPr lang="en-GB" dirty="0" err="1"/>
              <a:t>volutpat</a:t>
            </a:r>
            <a:r>
              <a:rPr lang="en-GB" dirty="0"/>
              <a:t>. </a:t>
            </a:r>
            <a:r>
              <a:rPr lang="en-GB" dirty="0" err="1"/>
              <a:t>Phasellus</a:t>
            </a:r>
            <a:r>
              <a:rPr lang="en-GB" dirty="0"/>
              <a:t> </a:t>
            </a:r>
            <a:r>
              <a:rPr lang="en-GB" dirty="0" err="1"/>
              <a:t>nibh</a:t>
            </a:r>
            <a:r>
              <a:rPr lang="en-GB" dirty="0"/>
              <a:t>. </a:t>
            </a:r>
            <a:r>
              <a:rPr lang="en-GB" dirty="0" err="1"/>
              <a:t>Vestibulum</a:t>
            </a:r>
            <a:r>
              <a:rPr lang="en-GB" dirty="0"/>
              <a:t> ante </a:t>
            </a:r>
            <a:r>
              <a:rPr lang="en-GB" dirty="0" err="1"/>
              <a:t>ipsum</a:t>
            </a:r>
            <a:r>
              <a:rPr lang="en-GB" dirty="0"/>
              <a:t>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Cras</a:t>
            </a:r>
            <a:r>
              <a:rPr lang="en-GB" dirty="0"/>
              <a:t> </a:t>
            </a:r>
            <a:r>
              <a:rPr lang="en-GB" dirty="0" err="1"/>
              <a:t>tempor</a:t>
            </a:r>
            <a:r>
              <a:rPr lang="en-GB" dirty="0"/>
              <a:t>. </a:t>
            </a:r>
            <a:r>
              <a:rPr lang="en-GB" dirty="0" err="1"/>
              <a:t>Morbi</a:t>
            </a:r>
            <a:r>
              <a:rPr lang="en-GB" dirty="0"/>
              <a:t> </a:t>
            </a:r>
            <a:r>
              <a:rPr lang="en-GB" dirty="0" err="1"/>
              <a:t>egestas</a:t>
            </a:r>
            <a:r>
              <a:rPr lang="en-GB" dirty="0"/>
              <a:t>, </a:t>
            </a:r>
            <a:r>
              <a:rPr lang="en-GB" dirty="0" err="1"/>
              <a:t>urna</a:t>
            </a:r>
            <a:r>
              <a:rPr lang="en-GB" dirty="0"/>
              <a:t> non </a:t>
            </a:r>
            <a:r>
              <a:rPr lang="en-GB" dirty="0" err="1"/>
              <a:t>consequat</a:t>
            </a:r>
            <a:r>
              <a:rPr lang="en-GB" dirty="0"/>
              <a:t> tempus, </a:t>
            </a:r>
            <a:r>
              <a:rPr lang="en-GB" dirty="0" err="1"/>
              <a:t>nunc</a:t>
            </a:r>
            <a:r>
              <a:rPr lang="en-GB" dirty="0"/>
              <a:t> </a:t>
            </a:r>
            <a:r>
              <a:rPr lang="en-GB" dirty="0" err="1"/>
              <a:t>arcu</a:t>
            </a:r>
            <a:r>
              <a:rPr lang="en-GB" dirty="0"/>
              <a:t> </a:t>
            </a:r>
            <a:r>
              <a:rPr lang="en-GB" dirty="0" err="1"/>
              <a:t>mollis</a:t>
            </a:r>
            <a:r>
              <a:rPr lang="en-GB" dirty="0"/>
              <a:t> </a:t>
            </a:r>
            <a:r>
              <a:rPr lang="en-GB" dirty="0" err="1"/>
              <a:t>enim</a:t>
            </a:r>
            <a:r>
              <a:rPr lang="en-GB" dirty="0"/>
              <a:t>, </a:t>
            </a:r>
            <a:r>
              <a:rPr lang="en-GB" dirty="0" err="1"/>
              <a:t>eu</a:t>
            </a:r>
            <a:r>
              <a:rPr lang="en-GB" dirty="0"/>
              <a:t> </a:t>
            </a:r>
            <a:r>
              <a:rPr lang="en-GB" dirty="0" err="1"/>
              <a:t>aliquam</a:t>
            </a:r>
            <a:r>
              <a:rPr lang="en-GB" dirty="0"/>
              <a:t> </a:t>
            </a:r>
            <a:r>
              <a:rPr lang="en-GB" dirty="0" err="1"/>
              <a:t>erat</a:t>
            </a:r>
            <a:r>
              <a:rPr lang="en-GB" dirty="0"/>
              <a:t> </a:t>
            </a:r>
            <a:r>
              <a:rPr lang="en-GB" dirty="0" err="1"/>
              <a:t>nulla</a:t>
            </a:r>
            <a:r>
              <a:rPr lang="en-GB" dirty="0"/>
              <a:t> non </a:t>
            </a:r>
            <a:r>
              <a:rPr lang="en-GB" dirty="0" err="1"/>
              <a:t>nibh</a:t>
            </a:r>
            <a:r>
              <a:rPr lang="en-GB" dirty="0"/>
              <a:t>. </a:t>
            </a:r>
            <a:r>
              <a:rPr lang="en-GB" dirty="0" err="1"/>
              <a:t>Duis</a:t>
            </a:r>
            <a:r>
              <a:rPr lang="en-GB" dirty="0"/>
              <a:t> </a:t>
            </a:r>
            <a:r>
              <a:rPr lang="en-GB" dirty="0" err="1"/>
              <a:t>consectetuer</a:t>
            </a:r>
            <a:r>
              <a:rPr lang="en-GB" dirty="0"/>
              <a:t> </a:t>
            </a:r>
            <a:r>
              <a:rPr lang="en-GB" dirty="0" err="1"/>
              <a:t>malesuada</a:t>
            </a:r>
            <a:r>
              <a:rPr lang="en-GB" dirty="0"/>
              <a:t> </a:t>
            </a:r>
            <a:r>
              <a:rPr lang="en-GB" dirty="0" err="1"/>
              <a:t>velit</a:t>
            </a:r>
            <a:r>
              <a:rPr lang="en-GB" dirty="0"/>
              <a:t>. Nam ante </a:t>
            </a:r>
            <a:r>
              <a:rPr lang="en-GB" dirty="0" err="1"/>
              <a:t>nulla</a:t>
            </a:r>
            <a:r>
              <a:rPr lang="en-GB" dirty="0"/>
              <a:t>, </a:t>
            </a:r>
            <a:r>
              <a:rPr lang="en-GB" dirty="0" err="1"/>
              <a:t>interdum</a:t>
            </a:r>
            <a:r>
              <a:rPr lang="en-GB" dirty="0"/>
              <a:t> </a:t>
            </a:r>
            <a:r>
              <a:rPr lang="en-GB" dirty="0" err="1"/>
              <a:t>vel</a:t>
            </a:r>
            <a:r>
              <a:rPr lang="en-GB" dirty="0"/>
              <a:t>, </a:t>
            </a:r>
            <a:r>
              <a:rPr lang="en-GB" dirty="0" err="1"/>
              <a:t>tristique</a:t>
            </a:r>
            <a:r>
              <a:rPr lang="en-GB" dirty="0"/>
              <a:t> ac, </a:t>
            </a:r>
            <a:r>
              <a:rPr lang="en-GB" dirty="0" err="1"/>
              <a:t>condimentum</a:t>
            </a:r>
            <a:r>
              <a:rPr lang="en-GB" dirty="0"/>
              <a:t> non, </a:t>
            </a:r>
            <a:r>
              <a:rPr lang="en-GB" dirty="0" err="1"/>
              <a:t>tellus</a:t>
            </a:r>
            <a:r>
              <a:rPr lang="en-GB" dirty="0"/>
              <a:t>. </a:t>
            </a:r>
            <a:r>
              <a:rPr lang="en-GB" dirty="0" err="1"/>
              <a:t>Proin</a:t>
            </a:r>
            <a:r>
              <a:rPr lang="en-GB" dirty="0"/>
              <a:t> </a:t>
            </a:r>
            <a:r>
              <a:rPr lang="en-GB" dirty="0" err="1"/>
              <a:t>ornare</a:t>
            </a:r>
            <a:r>
              <a:rPr lang="en-GB" dirty="0"/>
              <a:t> </a:t>
            </a:r>
            <a:r>
              <a:rPr lang="en-GB" dirty="0" err="1"/>
              <a:t>feugiat</a:t>
            </a:r>
            <a:r>
              <a:rPr lang="en-GB" dirty="0"/>
              <a:t> </a:t>
            </a:r>
            <a:r>
              <a:rPr lang="en-GB" dirty="0" err="1"/>
              <a:t>nisl</a:t>
            </a:r>
            <a:r>
              <a:rPr lang="en-GB" dirty="0"/>
              <a:t>. </a:t>
            </a:r>
            <a:endParaRPr lang="en-US" dirty="0"/>
          </a:p>
        </p:txBody>
      </p:sp>
      <p:sp>
        <p:nvSpPr>
          <p:cNvPr id="20" name="Picture Placeholder 9"/>
          <p:cNvSpPr>
            <a:spLocks noGrp="1"/>
          </p:cNvSpPr>
          <p:nvPr>
            <p:ph type="pic" sz="quarter" idx="16"/>
          </p:nvPr>
        </p:nvSpPr>
        <p:spPr>
          <a:xfrm>
            <a:off x="6657355" y="1257300"/>
            <a:ext cx="2086021" cy="1314450"/>
          </a:xfrm>
        </p:spPr>
        <p:txBody>
          <a:bodyPr/>
          <a:lstStyle/>
          <a:p>
            <a:r>
              <a:rPr lang="en-GB" smtClean="0"/>
              <a:t>Drag picture to placeholder or click icon to add</a:t>
            </a:r>
            <a:endParaRPr lang="en-US" dirty="0"/>
          </a:p>
        </p:txBody>
      </p:sp>
      <p:sp>
        <p:nvSpPr>
          <p:cNvPr id="21" name="Text Placeholder 13"/>
          <p:cNvSpPr>
            <a:spLocks noGrp="1"/>
          </p:cNvSpPr>
          <p:nvPr>
            <p:ph type="body" sz="quarter" idx="17" hasCustomPrompt="1"/>
          </p:nvPr>
        </p:nvSpPr>
        <p:spPr>
          <a:xfrm>
            <a:off x="6682161" y="2830878"/>
            <a:ext cx="2061210" cy="1865653"/>
          </a:xfrm>
        </p:spPr>
        <p:txBody>
          <a:bodyPr lIns="0" tIns="0" bIns="0"/>
          <a:lstStyle>
            <a:lvl1pPr marL="0">
              <a:buNone/>
              <a:defRPr lang="en-US" sz="700" baseline="0" smtClean="0">
                <a:latin typeface="Corbel"/>
                <a:cs typeface="Corbel"/>
              </a:defRPr>
            </a:lvl1pPr>
            <a:lvl2pPr marL="0">
              <a:buNone/>
              <a:defRPr/>
            </a:lvl2pPr>
            <a:lvl3pPr marL="0">
              <a:buNone/>
              <a:defRPr/>
            </a:lvl3pPr>
            <a:lvl4pPr marL="0">
              <a:buNone/>
              <a:defRPr/>
            </a:lvl4pPr>
            <a:lvl5pPr marL="0">
              <a:buNone/>
              <a:defRPr/>
            </a:lvl5pPr>
          </a:lstStyle>
          <a:p>
            <a:pPr lvl="0"/>
            <a:r>
              <a:rPr lang="en-GB" dirty="0"/>
              <a:t>Biography </a:t>
            </a:r>
            <a:r>
              <a:rPr lang="en-GB" dirty="0" err="1"/>
              <a:t>Vivamus</a:t>
            </a:r>
            <a:r>
              <a:rPr lang="en-GB" dirty="0"/>
              <a:t> </a:t>
            </a:r>
            <a:r>
              <a:rPr lang="en-GB" dirty="0" err="1"/>
              <a:t>auctor</a:t>
            </a:r>
            <a:r>
              <a:rPr lang="en-GB" dirty="0"/>
              <a:t> </a:t>
            </a:r>
            <a:r>
              <a:rPr lang="en-GB" dirty="0" err="1"/>
              <a:t>leo</a:t>
            </a:r>
            <a:r>
              <a:rPr lang="en-GB" dirty="0"/>
              <a:t> </a:t>
            </a:r>
            <a:r>
              <a:rPr lang="en-GB" dirty="0" err="1"/>
              <a:t>vel</a:t>
            </a:r>
            <a:r>
              <a:rPr lang="en-GB" dirty="0"/>
              <a:t> dui. </a:t>
            </a:r>
            <a:r>
              <a:rPr lang="en-GB" dirty="0" err="1"/>
              <a:t>Aliquam</a:t>
            </a:r>
            <a:r>
              <a:rPr lang="en-GB" dirty="0"/>
              <a:t> </a:t>
            </a:r>
            <a:r>
              <a:rPr lang="en-GB" dirty="0" err="1"/>
              <a:t>erat</a:t>
            </a:r>
            <a:r>
              <a:rPr lang="en-GB" dirty="0"/>
              <a:t> </a:t>
            </a:r>
            <a:r>
              <a:rPr lang="en-GB" dirty="0" err="1"/>
              <a:t>volutpat</a:t>
            </a:r>
            <a:r>
              <a:rPr lang="en-GB" dirty="0"/>
              <a:t>. </a:t>
            </a:r>
            <a:r>
              <a:rPr lang="en-GB" dirty="0" err="1"/>
              <a:t>Phasellus</a:t>
            </a:r>
            <a:r>
              <a:rPr lang="en-GB" dirty="0"/>
              <a:t> </a:t>
            </a:r>
            <a:r>
              <a:rPr lang="en-GB" dirty="0" err="1"/>
              <a:t>nibh</a:t>
            </a:r>
            <a:r>
              <a:rPr lang="en-GB" dirty="0"/>
              <a:t>. </a:t>
            </a:r>
            <a:r>
              <a:rPr lang="en-GB" dirty="0" err="1"/>
              <a:t>Vestibulum</a:t>
            </a:r>
            <a:r>
              <a:rPr lang="en-GB" dirty="0"/>
              <a:t> ante </a:t>
            </a:r>
            <a:r>
              <a:rPr lang="en-GB" dirty="0" err="1"/>
              <a:t>ipsum</a:t>
            </a:r>
            <a:r>
              <a:rPr lang="en-GB" dirty="0"/>
              <a:t>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Cras</a:t>
            </a:r>
            <a:r>
              <a:rPr lang="en-GB" dirty="0"/>
              <a:t> </a:t>
            </a:r>
            <a:r>
              <a:rPr lang="en-GB" dirty="0" err="1"/>
              <a:t>tempor</a:t>
            </a:r>
            <a:r>
              <a:rPr lang="en-GB" dirty="0"/>
              <a:t>. </a:t>
            </a:r>
            <a:r>
              <a:rPr lang="en-GB" dirty="0" err="1"/>
              <a:t>Morbi</a:t>
            </a:r>
            <a:r>
              <a:rPr lang="en-GB" dirty="0"/>
              <a:t> </a:t>
            </a:r>
            <a:r>
              <a:rPr lang="en-GB" dirty="0" err="1"/>
              <a:t>egestas</a:t>
            </a:r>
            <a:r>
              <a:rPr lang="en-GB" dirty="0"/>
              <a:t>, </a:t>
            </a:r>
            <a:r>
              <a:rPr lang="en-GB" dirty="0" err="1"/>
              <a:t>urna</a:t>
            </a:r>
            <a:r>
              <a:rPr lang="en-GB" dirty="0"/>
              <a:t> non </a:t>
            </a:r>
            <a:r>
              <a:rPr lang="en-GB" dirty="0" err="1"/>
              <a:t>consequat</a:t>
            </a:r>
            <a:r>
              <a:rPr lang="en-GB" dirty="0"/>
              <a:t> tempus, </a:t>
            </a:r>
            <a:r>
              <a:rPr lang="en-GB" dirty="0" err="1"/>
              <a:t>nunc</a:t>
            </a:r>
            <a:r>
              <a:rPr lang="en-GB" dirty="0"/>
              <a:t> </a:t>
            </a:r>
            <a:r>
              <a:rPr lang="en-GB" dirty="0" err="1"/>
              <a:t>arcu</a:t>
            </a:r>
            <a:r>
              <a:rPr lang="en-GB" dirty="0"/>
              <a:t> </a:t>
            </a:r>
            <a:r>
              <a:rPr lang="en-GB" dirty="0" err="1"/>
              <a:t>mollis</a:t>
            </a:r>
            <a:r>
              <a:rPr lang="en-GB" dirty="0"/>
              <a:t> </a:t>
            </a:r>
            <a:r>
              <a:rPr lang="en-GB" dirty="0" err="1"/>
              <a:t>enim</a:t>
            </a:r>
            <a:r>
              <a:rPr lang="en-GB" dirty="0"/>
              <a:t>, </a:t>
            </a:r>
            <a:r>
              <a:rPr lang="en-GB" dirty="0" err="1"/>
              <a:t>eu</a:t>
            </a:r>
            <a:r>
              <a:rPr lang="en-GB" dirty="0"/>
              <a:t> </a:t>
            </a:r>
            <a:r>
              <a:rPr lang="en-GB" dirty="0" err="1"/>
              <a:t>aliquam</a:t>
            </a:r>
            <a:r>
              <a:rPr lang="en-GB" dirty="0"/>
              <a:t> </a:t>
            </a:r>
            <a:r>
              <a:rPr lang="en-GB" dirty="0" err="1"/>
              <a:t>erat</a:t>
            </a:r>
            <a:r>
              <a:rPr lang="en-GB" dirty="0"/>
              <a:t> </a:t>
            </a:r>
            <a:r>
              <a:rPr lang="en-GB" dirty="0" err="1"/>
              <a:t>nulla</a:t>
            </a:r>
            <a:r>
              <a:rPr lang="en-GB" dirty="0"/>
              <a:t> non </a:t>
            </a:r>
            <a:r>
              <a:rPr lang="en-GB" dirty="0" err="1"/>
              <a:t>nibh</a:t>
            </a:r>
            <a:r>
              <a:rPr lang="en-GB" dirty="0"/>
              <a:t>. </a:t>
            </a:r>
            <a:r>
              <a:rPr lang="en-GB" dirty="0" err="1"/>
              <a:t>Duis</a:t>
            </a:r>
            <a:r>
              <a:rPr lang="en-GB" dirty="0"/>
              <a:t> </a:t>
            </a:r>
            <a:r>
              <a:rPr lang="en-GB" dirty="0" err="1"/>
              <a:t>consectetuer</a:t>
            </a:r>
            <a:r>
              <a:rPr lang="en-GB" dirty="0"/>
              <a:t> </a:t>
            </a:r>
            <a:r>
              <a:rPr lang="en-GB" dirty="0" err="1"/>
              <a:t>malesuada</a:t>
            </a:r>
            <a:r>
              <a:rPr lang="en-GB" dirty="0"/>
              <a:t> </a:t>
            </a:r>
            <a:r>
              <a:rPr lang="en-GB" dirty="0" err="1"/>
              <a:t>velit</a:t>
            </a:r>
            <a:r>
              <a:rPr lang="en-GB" dirty="0"/>
              <a:t>. Nam ante </a:t>
            </a:r>
            <a:r>
              <a:rPr lang="en-GB" dirty="0" err="1"/>
              <a:t>nulla</a:t>
            </a:r>
            <a:r>
              <a:rPr lang="en-GB" dirty="0"/>
              <a:t>, </a:t>
            </a:r>
            <a:r>
              <a:rPr lang="en-GB" dirty="0" err="1"/>
              <a:t>interdum</a:t>
            </a:r>
            <a:r>
              <a:rPr lang="en-GB" dirty="0"/>
              <a:t> </a:t>
            </a:r>
            <a:r>
              <a:rPr lang="en-GB" dirty="0" err="1"/>
              <a:t>vel</a:t>
            </a:r>
            <a:r>
              <a:rPr lang="en-GB" dirty="0"/>
              <a:t>, </a:t>
            </a:r>
            <a:r>
              <a:rPr lang="en-GB" dirty="0" err="1"/>
              <a:t>tristique</a:t>
            </a:r>
            <a:r>
              <a:rPr lang="en-GB" dirty="0"/>
              <a:t> ac, </a:t>
            </a:r>
            <a:r>
              <a:rPr lang="en-GB" dirty="0" err="1"/>
              <a:t>condimentum</a:t>
            </a:r>
            <a:r>
              <a:rPr lang="en-GB" dirty="0"/>
              <a:t> non, </a:t>
            </a:r>
            <a:r>
              <a:rPr lang="en-GB" dirty="0" err="1"/>
              <a:t>tellus</a:t>
            </a:r>
            <a:r>
              <a:rPr lang="en-GB" dirty="0"/>
              <a:t>. </a:t>
            </a:r>
            <a:endParaRPr lang="en-US" dirty="0"/>
          </a:p>
        </p:txBody>
      </p:sp>
      <p:sp>
        <p:nvSpPr>
          <p:cNvPr id="23" name="Text Placeholder 22"/>
          <p:cNvSpPr>
            <a:spLocks noGrp="1"/>
          </p:cNvSpPr>
          <p:nvPr>
            <p:ph type="body" sz="quarter" idx="18" hasCustomPrompt="1"/>
          </p:nvPr>
        </p:nvSpPr>
        <p:spPr>
          <a:xfrm>
            <a:off x="2485300" y="2571750"/>
            <a:ext cx="2086701" cy="259118"/>
          </a:xfrm>
        </p:spPr>
        <p:txBody>
          <a:bodyPr lIns="0" bIns="0" anchor="b"/>
          <a:lstStyle>
            <a:lvl1pPr marL="0">
              <a:buNone/>
              <a:defRPr sz="700" b="1" baseline="0"/>
            </a:lvl1pPr>
            <a:lvl2pPr marL="0">
              <a:buNone/>
              <a:defRPr/>
            </a:lvl2pPr>
            <a:lvl3pPr marL="0">
              <a:buNone/>
              <a:defRPr/>
            </a:lvl3pPr>
            <a:lvl4pPr marL="0">
              <a:buNone/>
              <a:defRPr/>
            </a:lvl4pPr>
            <a:lvl5pPr marL="0">
              <a:buNone/>
              <a:defRPr/>
            </a:lvl5pPr>
          </a:lstStyle>
          <a:p>
            <a:pPr lvl="0"/>
            <a:r>
              <a:rPr lang="en-GB" dirty="0"/>
              <a:t>Author name</a:t>
            </a:r>
            <a:endParaRPr lang="en-US" dirty="0"/>
          </a:p>
        </p:txBody>
      </p:sp>
      <p:sp>
        <p:nvSpPr>
          <p:cNvPr id="24" name="Text Placeholder 22"/>
          <p:cNvSpPr>
            <a:spLocks noGrp="1"/>
          </p:cNvSpPr>
          <p:nvPr>
            <p:ph type="body" sz="quarter" idx="19" hasCustomPrompt="1"/>
          </p:nvPr>
        </p:nvSpPr>
        <p:spPr>
          <a:xfrm>
            <a:off x="4572004" y="2571750"/>
            <a:ext cx="2085341" cy="259118"/>
          </a:xfrm>
        </p:spPr>
        <p:txBody>
          <a:bodyPr lIns="0" bIns="0" anchor="b"/>
          <a:lstStyle>
            <a:lvl1pPr marL="0">
              <a:buNone/>
              <a:defRPr sz="700" b="1" baseline="0"/>
            </a:lvl1pPr>
            <a:lvl2pPr marL="0">
              <a:buNone/>
              <a:defRPr/>
            </a:lvl2pPr>
            <a:lvl3pPr marL="0">
              <a:buNone/>
              <a:defRPr/>
            </a:lvl3pPr>
            <a:lvl4pPr marL="0">
              <a:buNone/>
              <a:defRPr/>
            </a:lvl4pPr>
            <a:lvl5pPr marL="0">
              <a:buNone/>
              <a:defRPr/>
            </a:lvl5pPr>
          </a:lstStyle>
          <a:p>
            <a:pPr lvl="0"/>
            <a:r>
              <a:rPr lang="en-GB" dirty="0"/>
              <a:t>Author name</a:t>
            </a:r>
            <a:endParaRPr lang="en-US" dirty="0"/>
          </a:p>
        </p:txBody>
      </p:sp>
      <p:sp>
        <p:nvSpPr>
          <p:cNvPr id="25" name="Text Placeholder 22"/>
          <p:cNvSpPr>
            <a:spLocks noGrp="1"/>
          </p:cNvSpPr>
          <p:nvPr>
            <p:ph type="body" sz="quarter" idx="20" hasCustomPrompt="1"/>
          </p:nvPr>
        </p:nvSpPr>
        <p:spPr>
          <a:xfrm>
            <a:off x="6682161" y="2571750"/>
            <a:ext cx="2061210" cy="259118"/>
          </a:xfrm>
        </p:spPr>
        <p:txBody>
          <a:bodyPr lIns="0" bIns="0" anchor="b"/>
          <a:lstStyle>
            <a:lvl1pPr marL="0">
              <a:buNone/>
              <a:defRPr sz="700" b="1" baseline="0"/>
            </a:lvl1pPr>
            <a:lvl2pPr marL="0">
              <a:buNone/>
              <a:defRPr/>
            </a:lvl2pPr>
            <a:lvl3pPr marL="0">
              <a:buNone/>
              <a:defRPr/>
            </a:lvl3pPr>
            <a:lvl4pPr marL="0">
              <a:buNone/>
              <a:defRPr/>
            </a:lvl4pPr>
            <a:lvl5pPr marL="0">
              <a:buNone/>
              <a:defRPr/>
            </a:lvl5pPr>
          </a:lstStyle>
          <a:p>
            <a:pPr lvl="0"/>
            <a:r>
              <a:rPr lang="en-GB" dirty="0"/>
              <a:t>Author name</a:t>
            </a:r>
            <a:endParaRPr lang="en-US" dirty="0"/>
          </a:p>
        </p:txBody>
      </p:sp>
      <p:pic>
        <p:nvPicPr>
          <p:cNvPr id="17" name="Picture 16" descr="blank.png"/>
          <p:cNvPicPr>
            <a:picLocks noChangeAspect="1"/>
          </p:cNvPicPr>
          <p:nvPr userDrawn="1"/>
        </p:nvPicPr>
        <p:blipFill>
          <a:blip r:embed="rId2"/>
          <a:srcRect b="64622"/>
          <a:stretch>
            <a:fillRect/>
          </a:stretch>
        </p:blipFill>
        <p:spPr>
          <a:xfrm>
            <a:off x="0" y="5"/>
            <a:ext cx="9144000" cy="1224334"/>
          </a:xfrm>
          <a:prstGeom prst="rect">
            <a:avLst/>
          </a:prstGeom>
        </p:spPr>
      </p:pic>
      <p:sp>
        <p:nvSpPr>
          <p:cNvPr id="22" name="Title 1"/>
          <p:cNvSpPr>
            <a:spLocks noGrp="1"/>
          </p:cNvSpPr>
          <p:nvPr>
            <p:ph type="title" hasCustomPrompt="1"/>
          </p:nvPr>
        </p:nvSpPr>
        <p:spPr>
          <a:xfrm>
            <a:off x="2485300" y="861570"/>
            <a:ext cx="6682154" cy="457199"/>
          </a:xfrm>
          <a:solidFill>
            <a:schemeClr val="bg1"/>
          </a:solidFill>
        </p:spPr>
        <p:txBody>
          <a:bodyPr lIns="91894" tIns="61260"/>
          <a:lstStyle>
            <a:lvl1pPr>
              <a:defRPr sz="1500" b="1" baseline="0"/>
            </a:lvl1pPr>
          </a:lstStyle>
          <a:p>
            <a:r>
              <a:rPr lang="en-GB" dirty="0"/>
              <a:t>About Enders Analysis </a:t>
            </a:r>
            <a:endParaRPr lang="en-US" dirty="0"/>
          </a:p>
        </p:txBody>
      </p:sp>
    </p:spTree>
    <p:extLst>
      <p:ext uri="{BB962C8B-B14F-4D97-AF65-F5344CB8AC3E}">
        <p14:creationId xmlns:p14="http://schemas.microsoft.com/office/powerpoint/2010/main" val="266814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Enders -Full page imag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vl1pPr>
          </a:lstStyle>
          <a:p>
            <a:r>
              <a:rPr lang="en-GB" smtClean="0"/>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5" name="Slide Number Placeholder 6"/>
          <p:cNvSpPr>
            <a:spLocks noGrp="1"/>
          </p:cNvSpPr>
          <p:nvPr>
            <p:ph type="sldNum" sz="quarter" idx="11"/>
          </p:nvPr>
        </p:nvSpPr>
        <p:spPr/>
        <p:txBody>
          <a:bodyPr/>
          <a:lstStyle>
            <a:lvl1pPr>
              <a:defRPr/>
            </a:lvl1pPr>
          </a:lstStyle>
          <a:p>
            <a:pPr>
              <a:defRPr/>
            </a:pPr>
            <a:fld id="{0A853826-47B2-7040-859B-D230C2342C37}" type="slidenum">
              <a:rPr lang="en-US" smtClean="0">
                <a:solidFill>
                  <a:srgbClr val="60554A"/>
                </a:solidFill>
                <a:latin typeface="Corbel"/>
              </a:rPr>
              <a:pPr>
                <a:defRPr/>
              </a:pPr>
              <a:t>‹#›</a:t>
            </a:fld>
            <a:endParaRPr lang="en-US" dirty="0">
              <a:solidFill>
                <a:srgbClr val="60554A"/>
              </a:solidFill>
              <a:latin typeface="Corbel"/>
            </a:endParaRPr>
          </a:p>
        </p:txBody>
      </p:sp>
      <p:sp>
        <p:nvSpPr>
          <p:cNvPr id="6" name="Content Placeholder 10"/>
          <p:cNvSpPr>
            <a:spLocks noGrp="1"/>
          </p:cNvSpPr>
          <p:nvPr>
            <p:ph sz="quarter" idx="14"/>
          </p:nvPr>
        </p:nvSpPr>
        <p:spPr>
          <a:xfrm>
            <a:off x="399279" y="706098"/>
            <a:ext cx="8344086" cy="3990423"/>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247265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ders -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vl1pPr>
          </a:lstStyle>
          <a:p>
            <a:r>
              <a:rPr lang="en-GB"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7" name="Content Placeholder 10"/>
          <p:cNvSpPr>
            <a:spLocks noGrp="1"/>
          </p:cNvSpPr>
          <p:nvPr>
            <p:ph sz="quarter" idx="14"/>
          </p:nvPr>
        </p:nvSpPr>
        <p:spPr>
          <a:xfrm>
            <a:off x="2485302" y="706098"/>
            <a:ext cx="6258065" cy="3990423"/>
          </a:xfrm>
          <a:noFill/>
          <a:ln w="9525">
            <a:noFill/>
            <a:miter lim="800000"/>
            <a:headEnd/>
            <a:tailEnd/>
          </a:ln>
        </p:spPr>
        <p:txBody>
          <a:bodyPr vert="horz" wrap="square" lIns="0" tIns="0" rIns="91287" bIns="45639" numCol="1" anchor="t" anchorCtr="0" compatLnSpc="1">
            <a:prstTxWarp prst="textNoShape">
              <a:avLst/>
            </a:prstTxWarp>
            <a:noAutofit/>
          </a:bodyPr>
          <a:lstStyle>
            <a:lvl1pPr marL="153156" indent="-153156" algn="l" defTabSz="455192" rtl="0" eaLnBrk="1" fontAlgn="base" hangingPunct="1">
              <a:lnSpc>
                <a:spcPts val="1278"/>
              </a:lnSpc>
              <a:spcBef>
                <a:spcPts val="0"/>
              </a:spcBef>
              <a:spcAft>
                <a:spcPts val="510"/>
              </a:spcAft>
              <a:buFont typeface="Arial" pitchFamily="-106" charset="0"/>
              <a:defRPr lang="en-GB" sz="1000" kern="1200" dirty="0" smtClean="0">
                <a:solidFill>
                  <a:schemeClr val="tx1"/>
                </a:solidFill>
                <a:latin typeface="+mn-lt"/>
                <a:ea typeface="Corbel"/>
                <a:cs typeface="Corbel"/>
              </a:defRPr>
            </a:lvl1pPr>
            <a:lvl2pPr marL="306303" indent="-153156" algn="l" defTabSz="455192" rtl="0" eaLnBrk="1" fontAlgn="base" hangingPunct="1">
              <a:lnSpc>
                <a:spcPts val="1278"/>
              </a:lnSpc>
              <a:spcBef>
                <a:spcPts val="0"/>
              </a:spcBef>
              <a:spcAft>
                <a:spcPts val="510"/>
              </a:spcAft>
              <a:buFont typeface="Arial" pitchFamily="-106" charset="0"/>
              <a:defRPr lang="en-GB" sz="1000" kern="1200" dirty="0" smtClean="0">
                <a:solidFill>
                  <a:schemeClr val="tx1"/>
                </a:solidFill>
                <a:latin typeface="+mn-lt"/>
                <a:ea typeface="Corbel"/>
                <a:cs typeface="Corbel"/>
              </a:defRPr>
            </a:lvl2pPr>
            <a:lvl3pPr marL="459457" indent="-153156" algn="l" defTabSz="455192" rtl="0" eaLnBrk="1" fontAlgn="base" hangingPunct="1">
              <a:lnSpc>
                <a:spcPts val="1278"/>
              </a:lnSpc>
              <a:spcBef>
                <a:spcPts val="0"/>
              </a:spcBef>
              <a:spcAft>
                <a:spcPts val="510"/>
              </a:spcAft>
              <a:buFont typeface="Arial" pitchFamily="-106" charset="0"/>
              <a:defRPr lang="en-GB" sz="1000" kern="1200" dirty="0" smtClean="0">
                <a:solidFill>
                  <a:schemeClr val="tx1"/>
                </a:solidFill>
                <a:latin typeface="+mn-lt"/>
                <a:ea typeface="Corbel"/>
                <a:cs typeface="Corbel"/>
              </a:defRPr>
            </a:lvl3pPr>
            <a:lvl4pPr marL="612604" indent="-153156" algn="l" defTabSz="455192" rtl="0" eaLnBrk="1" fontAlgn="base" hangingPunct="1">
              <a:lnSpc>
                <a:spcPts val="1278"/>
              </a:lnSpc>
              <a:spcBef>
                <a:spcPts val="0"/>
              </a:spcBef>
              <a:spcAft>
                <a:spcPts val="510"/>
              </a:spcAft>
              <a:buFont typeface="Arial" pitchFamily="-106" charset="0"/>
              <a:defRPr lang="en-GB" sz="1000" kern="1200" dirty="0" smtClean="0">
                <a:solidFill>
                  <a:schemeClr val="tx1"/>
                </a:solidFill>
                <a:latin typeface="+mn-lt"/>
                <a:ea typeface="Corbel"/>
                <a:cs typeface="Corbel"/>
              </a:defRPr>
            </a:lvl4pPr>
            <a:lvl5pPr marL="765760" indent="-153156" algn="l" defTabSz="455192" rtl="0" eaLnBrk="1" fontAlgn="base" hangingPunct="1">
              <a:lnSpc>
                <a:spcPts val="1278"/>
              </a:lnSpc>
              <a:spcBef>
                <a:spcPts val="0"/>
              </a:spcBef>
              <a:spcAft>
                <a:spcPts val="510"/>
              </a:spcAft>
              <a:buFont typeface="Arial" pitchFamily="-106" charset="0"/>
              <a:defRPr lang="en-US" sz="1000" kern="1200" dirty="0">
                <a:solidFill>
                  <a:schemeClr val="tx1"/>
                </a:solidFill>
                <a:latin typeface="+mn-lt"/>
                <a:ea typeface="Corbel"/>
                <a:cs typeface="Corbe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2352091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Enders - Two column + Chart">
    <p:spTree>
      <p:nvGrpSpPr>
        <p:cNvPr id="1" name=""/>
        <p:cNvGrpSpPr/>
        <p:nvPr/>
      </p:nvGrpSpPr>
      <p:grpSpPr>
        <a:xfrm>
          <a:off x="0" y="0"/>
          <a:ext cx="0" cy="0"/>
          <a:chOff x="0" y="0"/>
          <a:chExt cx="0" cy="0"/>
        </a:xfrm>
      </p:grpSpPr>
      <p:sp>
        <p:nvSpPr>
          <p:cNvPr id="2" name="Title 1"/>
          <p:cNvSpPr>
            <a:spLocks noGrp="1"/>
          </p:cNvSpPr>
          <p:nvPr>
            <p:ph type="title"/>
          </p:nvPr>
        </p:nvSpPr>
        <p:spPr>
          <a:xfrm>
            <a:off x="399285" y="270003"/>
            <a:ext cx="8344085" cy="436097"/>
          </a:xfrm>
        </p:spPr>
        <p:txBody>
          <a:bodyPr/>
          <a:lstStyle>
            <a:lvl1pPr>
              <a:defRPr sz="1500"/>
            </a:lvl1pPr>
          </a:lstStyle>
          <a:p>
            <a:r>
              <a:rPr lang="en-GB" smtClean="0"/>
              <a:t>Click to edit Master title style</a:t>
            </a:r>
            <a:endParaRPr lang="en-US" dirty="0"/>
          </a:p>
        </p:txBody>
      </p:sp>
      <p:sp>
        <p:nvSpPr>
          <p:cNvPr id="5" name="Content Placeholder 7"/>
          <p:cNvSpPr>
            <a:spLocks noGrp="1"/>
          </p:cNvSpPr>
          <p:nvPr>
            <p:ph sz="quarter" idx="13"/>
          </p:nvPr>
        </p:nvSpPr>
        <p:spPr>
          <a:xfrm>
            <a:off x="399279" y="2571750"/>
            <a:ext cx="8344086" cy="2124771"/>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4"/>
          <p:cNvSpPr>
            <a:spLocks noGrp="1"/>
          </p:cNvSpPr>
          <p:nvPr>
            <p:ph type="ftr" sz="quarter" idx="16"/>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8" name="Slide Number Placeholder 6"/>
          <p:cNvSpPr>
            <a:spLocks noGrp="1"/>
          </p:cNvSpPr>
          <p:nvPr>
            <p:ph type="sldNum" sz="quarter" idx="17"/>
          </p:nvPr>
        </p:nvSpPr>
        <p:spPr/>
        <p:txBody>
          <a:bodyPr/>
          <a:lstStyle>
            <a:lvl1pPr>
              <a:defRPr/>
            </a:lvl1pPr>
          </a:lstStyle>
          <a:p>
            <a:pPr>
              <a:defRPr/>
            </a:pPr>
            <a:fld id="{15520303-6CE1-A54D-B95B-00FC679560FF}" type="slidenum">
              <a:rPr lang="en-US" smtClean="0">
                <a:solidFill>
                  <a:srgbClr val="60554A"/>
                </a:solidFill>
                <a:latin typeface="Corbel"/>
              </a:rPr>
              <a:pPr>
                <a:defRPr/>
              </a:pPr>
              <a:t>‹#›</a:t>
            </a:fld>
            <a:endParaRPr lang="en-US" dirty="0">
              <a:solidFill>
                <a:srgbClr val="60554A"/>
              </a:solidFill>
              <a:latin typeface="Corbel"/>
            </a:endParaRPr>
          </a:p>
        </p:txBody>
      </p:sp>
      <p:sp>
        <p:nvSpPr>
          <p:cNvPr id="10" name="Content Placeholder 10"/>
          <p:cNvSpPr>
            <a:spLocks noGrp="1"/>
          </p:cNvSpPr>
          <p:nvPr>
            <p:ph sz="quarter" idx="14"/>
          </p:nvPr>
        </p:nvSpPr>
        <p:spPr>
          <a:xfrm>
            <a:off x="399279" y="706104"/>
            <a:ext cx="4172722" cy="1865652"/>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Content Placeholder 10"/>
          <p:cNvSpPr>
            <a:spLocks noGrp="1"/>
          </p:cNvSpPr>
          <p:nvPr>
            <p:ph sz="quarter" idx="18"/>
          </p:nvPr>
        </p:nvSpPr>
        <p:spPr>
          <a:xfrm>
            <a:off x="4570644" y="706104"/>
            <a:ext cx="4172722" cy="1865652"/>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988901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Enders - 2col 2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vl1pPr>
          </a:lstStyle>
          <a:p>
            <a:r>
              <a:rPr lang="en-GB" smtClean="0"/>
              <a:t>Click to edit Master title style</a:t>
            </a:r>
            <a:endParaRPr lang="en-US"/>
          </a:p>
        </p:txBody>
      </p:sp>
      <p:sp>
        <p:nvSpPr>
          <p:cNvPr id="5" name="Content Placeholder 3"/>
          <p:cNvSpPr>
            <a:spLocks noGrp="1"/>
          </p:cNvSpPr>
          <p:nvPr>
            <p:ph sz="half" idx="2"/>
          </p:nvPr>
        </p:nvSpPr>
        <p:spPr>
          <a:xfrm>
            <a:off x="399281" y="2675398"/>
            <a:ext cx="4172043" cy="2021123"/>
          </a:xfrm>
        </p:spPr>
        <p:txBody>
          <a:bodyPr lIns="0">
            <a:noAutofit/>
          </a:bodyPr>
          <a:lstStyle>
            <a:lvl1pPr>
              <a:buNone/>
              <a:defRPr sz="1000"/>
            </a:lvl1pPr>
            <a:lvl2pPr>
              <a:buNone/>
              <a:defRPr sz="1600"/>
            </a:lvl2pPr>
            <a:lvl3pPr>
              <a:buNone/>
              <a:defRPr sz="1600"/>
            </a:lvl3pPr>
            <a:lvl4pPr>
              <a:buNone/>
              <a:defRPr sz="1600"/>
            </a:lvl4pPr>
            <a:lvl5pPr>
              <a:buNone/>
              <a:defRPr sz="1600"/>
            </a:lvl5pPr>
            <a:lvl6pPr>
              <a:defRPr sz="1600"/>
            </a:lvl6pPr>
            <a:lvl7pPr>
              <a:defRPr sz="1600"/>
            </a:lvl7pPr>
            <a:lvl8pPr>
              <a:defRPr sz="1600"/>
            </a:lvl8pPr>
            <a:lvl9pPr>
              <a:defRPr sz="1600"/>
            </a:lvl9pPr>
          </a:lstStyle>
          <a:p>
            <a:pPr lvl="0"/>
            <a:r>
              <a:rPr lang="en-GB" smtClean="0"/>
              <a:t>Click to edit Master text styles</a:t>
            </a:r>
          </a:p>
        </p:txBody>
      </p:sp>
      <p:sp>
        <p:nvSpPr>
          <p:cNvPr id="6" name="Content Placeholder 5"/>
          <p:cNvSpPr>
            <a:spLocks noGrp="1"/>
          </p:cNvSpPr>
          <p:nvPr>
            <p:ph sz="quarter" idx="4"/>
          </p:nvPr>
        </p:nvSpPr>
        <p:spPr>
          <a:xfrm>
            <a:off x="4572000" y="2675402"/>
            <a:ext cx="4171364" cy="2021124"/>
          </a:xfrm>
        </p:spPr>
        <p:txBody>
          <a:bodyPr lIns="0">
            <a:noAutofit/>
          </a:bodyPr>
          <a:lstStyle>
            <a:lvl1pPr>
              <a:buNone/>
              <a:defRPr sz="1000"/>
            </a:lvl1pPr>
            <a:lvl2pPr>
              <a:buNone/>
              <a:defRPr sz="1600"/>
            </a:lvl2pPr>
            <a:lvl3pPr>
              <a:buNone/>
              <a:defRPr sz="1600"/>
            </a:lvl3pPr>
            <a:lvl4pPr>
              <a:buNone/>
              <a:defRPr sz="1600"/>
            </a:lvl4pPr>
            <a:lvl5pPr>
              <a:buNone/>
              <a:defRPr sz="1600"/>
            </a:lvl5pPr>
            <a:lvl6pPr>
              <a:defRPr sz="1600"/>
            </a:lvl6pPr>
            <a:lvl7pPr>
              <a:defRPr sz="1600"/>
            </a:lvl7pPr>
            <a:lvl8pPr>
              <a:defRPr sz="1600"/>
            </a:lvl8pPr>
            <a:lvl9pPr>
              <a:defRPr sz="1600"/>
            </a:lvl9pPr>
          </a:lstStyle>
          <a:p>
            <a:pPr lvl="0"/>
            <a:r>
              <a:rPr lang="en-GB" smtClean="0"/>
              <a:t>Click to edit Master text styles</a:t>
            </a:r>
          </a:p>
        </p:txBody>
      </p:sp>
      <p:sp>
        <p:nvSpPr>
          <p:cNvPr id="9" name="Footer Placeholder 4"/>
          <p:cNvSpPr>
            <a:spLocks noGrp="1"/>
          </p:cNvSpPr>
          <p:nvPr>
            <p:ph type="ftr" sz="quarter" idx="16"/>
          </p:nvPr>
        </p:nvSpPr>
        <p:spPr/>
        <p:txBody>
          <a:bodyPr/>
          <a:lstStyle>
            <a:lvl1pPr>
              <a:defRPr/>
            </a:lvl1p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10" name="Slide Number Placeholder 6"/>
          <p:cNvSpPr>
            <a:spLocks noGrp="1"/>
          </p:cNvSpPr>
          <p:nvPr>
            <p:ph type="sldNum" sz="quarter" idx="17"/>
          </p:nvPr>
        </p:nvSpPr>
        <p:spPr/>
        <p:txBody>
          <a:bodyPr/>
          <a:lstStyle>
            <a:lvl1pPr>
              <a:defRPr/>
            </a:lvl1pPr>
          </a:lstStyle>
          <a:p>
            <a:pPr>
              <a:defRPr/>
            </a:pPr>
            <a:fld id="{3F25BDD0-6AF9-FF4B-ADFC-091AE7B5300D}" type="slidenum">
              <a:rPr lang="en-US" smtClean="0">
                <a:solidFill>
                  <a:srgbClr val="60554A"/>
                </a:solidFill>
                <a:latin typeface="Corbel"/>
              </a:rPr>
              <a:pPr>
                <a:defRPr/>
              </a:pPr>
              <a:t>‹#›</a:t>
            </a:fld>
            <a:endParaRPr lang="en-US" dirty="0">
              <a:solidFill>
                <a:srgbClr val="60554A"/>
              </a:solidFill>
              <a:latin typeface="Corbel"/>
            </a:endParaRPr>
          </a:p>
        </p:txBody>
      </p:sp>
      <p:sp>
        <p:nvSpPr>
          <p:cNvPr id="11" name="Content Placeholder 10"/>
          <p:cNvSpPr>
            <a:spLocks noGrp="1"/>
          </p:cNvSpPr>
          <p:nvPr>
            <p:ph sz="quarter" idx="14"/>
          </p:nvPr>
        </p:nvSpPr>
        <p:spPr>
          <a:xfrm>
            <a:off x="398599" y="706106"/>
            <a:ext cx="4172722" cy="1969299"/>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2" name="Content Placeholder 10"/>
          <p:cNvSpPr>
            <a:spLocks noGrp="1"/>
          </p:cNvSpPr>
          <p:nvPr>
            <p:ph sz="quarter" idx="18"/>
          </p:nvPr>
        </p:nvSpPr>
        <p:spPr>
          <a:xfrm>
            <a:off x="4571324" y="706097"/>
            <a:ext cx="4172722" cy="1969300"/>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928695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ders - Ch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vl1pPr>
          </a:lstStyle>
          <a:p>
            <a:r>
              <a:rPr lang="en-GB"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solidFill>
                  <a:srgbClr val="60554A"/>
                </a:solidFill>
                <a:latin typeface="Corbel"/>
              </a:rPr>
              <a:pPr>
                <a:defRPr/>
              </a:pPr>
              <a:t>‹#›</a:t>
            </a:fld>
            <a:endParaRPr lang="en-US" dirty="0">
              <a:solidFill>
                <a:srgbClr val="60554A"/>
              </a:solidFill>
              <a:latin typeface="Corbel"/>
            </a:endParaRPr>
          </a:p>
        </p:txBody>
      </p:sp>
      <p:sp>
        <p:nvSpPr>
          <p:cNvPr id="9" name="Content Placeholder 10"/>
          <p:cNvSpPr>
            <a:spLocks noGrp="1"/>
          </p:cNvSpPr>
          <p:nvPr>
            <p:ph sz="quarter" idx="17"/>
          </p:nvPr>
        </p:nvSpPr>
        <p:spPr>
          <a:xfrm>
            <a:off x="399279" y="706106"/>
            <a:ext cx="4172722" cy="1969299"/>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0" name="Content Placeholder 10"/>
          <p:cNvSpPr>
            <a:spLocks noGrp="1"/>
          </p:cNvSpPr>
          <p:nvPr>
            <p:ph sz="quarter" idx="18"/>
          </p:nvPr>
        </p:nvSpPr>
        <p:spPr>
          <a:xfrm>
            <a:off x="4571324" y="706097"/>
            <a:ext cx="4172722" cy="1969300"/>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Content Placeholder 10"/>
          <p:cNvSpPr>
            <a:spLocks noGrp="1"/>
          </p:cNvSpPr>
          <p:nvPr>
            <p:ph sz="quarter" idx="19"/>
          </p:nvPr>
        </p:nvSpPr>
        <p:spPr>
          <a:xfrm>
            <a:off x="399279" y="2675398"/>
            <a:ext cx="4172722" cy="2021123"/>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2" name="Content Placeholder 10"/>
          <p:cNvSpPr>
            <a:spLocks noGrp="1"/>
          </p:cNvSpPr>
          <p:nvPr>
            <p:ph sz="quarter" idx="14"/>
          </p:nvPr>
        </p:nvSpPr>
        <p:spPr>
          <a:xfrm>
            <a:off x="4571324" y="2675398"/>
            <a:ext cx="4172722" cy="2021123"/>
          </a:xfrm>
        </p:spPr>
        <p:txBody>
          <a:bodyPr lIns="0" tIns="0">
            <a:noAutofit/>
          </a:bodyPr>
          <a:lstStyle>
            <a:lvl1pPr marL="153156" indent="-153156">
              <a:lnSpc>
                <a:spcPts val="1278"/>
              </a:lnSpc>
              <a:spcBef>
                <a:spcPts val="0"/>
              </a:spcBef>
              <a:spcAft>
                <a:spcPts val="510"/>
              </a:spcAft>
              <a:defRPr sz="1000"/>
            </a:lvl1pPr>
            <a:lvl2pPr marL="306303" indent="-153156">
              <a:lnSpc>
                <a:spcPts val="1278"/>
              </a:lnSpc>
              <a:spcBef>
                <a:spcPts val="0"/>
              </a:spcBef>
              <a:spcAft>
                <a:spcPts val="510"/>
              </a:spcAft>
              <a:defRPr sz="1000"/>
            </a:lvl2pPr>
            <a:lvl3pPr marL="459457" indent="-153156">
              <a:lnSpc>
                <a:spcPts val="1278"/>
              </a:lnSpc>
              <a:spcBef>
                <a:spcPts val="0"/>
              </a:spcBef>
              <a:spcAft>
                <a:spcPts val="510"/>
              </a:spcAft>
              <a:defRPr sz="1000"/>
            </a:lvl3pPr>
            <a:lvl4pPr marL="612604" indent="-153156">
              <a:lnSpc>
                <a:spcPts val="1278"/>
              </a:lnSpc>
              <a:spcBef>
                <a:spcPts val="0"/>
              </a:spcBef>
              <a:spcAft>
                <a:spcPts val="510"/>
              </a:spcAft>
              <a:defRPr sz="1000"/>
            </a:lvl4pPr>
            <a:lvl5pPr marL="765760" indent="-153156">
              <a:lnSpc>
                <a:spcPts val="1278"/>
              </a:lnSpc>
              <a:spcBef>
                <a:spcPts val="0"/>
              </a:spcBef>
              <a:spcAft>
                <a:spcPts val="510"/>
              </a:spcAft>
              <a:defRPr sz="10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80606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28793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85281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54944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306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7956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D282D69-1CD7-4AC1-A4EC-A960DFABD313}" type="datetimeFigureOut">
              <a:rPr lang="en-GB" smtClean="0">
                <a:solidFill>
                  <a:prstClr val="black">
                    <a:tint val="75000"/>
                  </a:prstClr>
                </a:solidFill>
                <a:latin typeface="Calibri"/>
              </a:rPr>
              <a:pPr/>
              <a:t>24/07/2018</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5ECB2DA-819C-4D24-9E44-1616C5C302CC}"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pic>
        <p:nvPicPr>
          <p:cNvPr id="7" name="Picture 6" descr="IPA-logo.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504" y="4731990"/>
            <a:ext cx="648072" cy="366032"/>
          </a:xfrm>
          <a:prstGeom prst="rect">
            <a:avLst/>
          </a:prstGeom>
        </p:spPr>
      </p:pic>
      <p:grpSp>
        <p:nvGrpSpPr>
          <p:cNvPr id="8" name="Group 7"/>
          <p:cNvGrpSpPr>
            <a:grpSpLocks noChangeAspect="1"/>
          </p:cNvGrpSpPr>
          <p:nvPr userDrawn="1"/>
        </p:nvGrpSpPr>
        <p:grpSpPr bwMode="auto">
          <a:xfrm>
            <a:off x="7866735" y="4703870"/>
            <a:ext cx="1143000" cy="350838"/>
            <a:chOff x="1728" y="1889"/>
            <a:chExt cx="2272" cy="694"/>
          </a:xfrm>
        </p:grpSpPr>
        <p:pic>
          <p:nvPicPr>
            <p:cNvPr id="9" name="Picture 8" descr="PF Logo"/>
            <p:cNvPicPr>
              <a:picLocks noChangeAspect="1" noChangeArrowheads="1"/>
            </p:cNvPicPr>
            <p:nvPr/>
          </p:nvPicPr>
          <p:blipFill>
            <a:blip r:embed="rId14"/>
            <a:srcRect/>
            <a:stretch>
              <a:fillRect/>
            </a:stretch>
          </p:blipFill>
          <p:spPr bwMode="auto">
            <a:xfrm>
              <a:off x="1728" y="1889"/>
              <a:ext cx="2272" cy="536"/>
            </a:xfrm>
            <a:prstGeom prst="rect">
              <a:avLst/>
            </a:prstGeom>
            <a:noFill/>
          </p:spPr>
        </p:pic>
        <p:pic>
          <p:nvPicPr>
            <p:cNvPr id="10" name="Picture 9" descr="PF Logo 2"/>
            <p:cNvPicPr>
              <a:picLocks noChangeAspect="1" noChangeArrowheads="1"/>
            </p:cNvPicPr>
            <p:nvPr/>
          </p:nvPicPr>
          <p:blipFill>
            <a:blip r:embed="rId15"/>
            <a:srcRect/>
            <a:stretch>
              <a:fillRect/>
            </a:stretch>
          </p:blipFill>
          <p:spPr bwMode="auto">
            <a:xfrm>
              <a:off x="1728" y="2400"/>
              <a:ext cx="2272" cy="183"/>
            </a:xfrm>
            <a:prstGeom prst="rect">
              <a:avLst/>
            </a:prstGeom>
            <a:noFill/>
          </p:spPr>
        </p:pic>
      </p:grpSp>
    </p:spTree>
    <p:extLst>
      <p:ext uri="{BB962C8B-B14F-4D97-AF65-F5344CB8AC3E}">
        <p14:creationId xmlns:p14="http://schemas.microsoft.com/office/powerpoint/2010/main" val="3934235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D282D69-1CD7-4AC1-A4EC-A960DFABD313}" type="datetimeFigureOut">
              <a:rPr lang="en-GB" smtClean="0"/>
              <a:pPr/>
              <a:t>24/07/2018</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5ECB2DA-819C-4D24-9E44-1616C5C302CC}" type="slidenum">
              <a:rPr lang="en-GB" smtClean="0"/>
              <a:pPr/>
              <a:t>‹#›</a:t>
            </a:fld>
            <a:endParaRPr lang="en-GB"/>
          </a:p>
        </p:txBody>
      </p:sp>
      <p:pic>
        <p:nvPicPr>
          <p:cNvPr id="8" name="Picture 7" descr="IPA-logo.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4" y="4731990"/>
            <a:ext cx="648072" cy="366032"/>
          </a:xfrm>
          <a:prstGeom prst="rect">
            <a:avLst/>
          </a:prstGeom>
        </p:spPr>
      </p:pic>
      <p:grpSp>
        <p:nvGrpSpPr>
          <p:cNvPr id="9" name="Group 8"/>
          <p:cNvGrpSpPr>
            <a:grpSpLocks noChangeAspect="1"/>
          </p:cNvGrpSpPr>
          <p:nvPr/>
        </p:nvGrpSpPr>
        <p:grpSpPr bwMode="auto">
          <a:xfrm>
            <a:off x="7866735" y="4703870"/>
            <a:ext cx="1143000" cy="350838"/>
            <a:chOff x="1728" y="1889"/>
            <a:chExt cx="2272" cy="694"/>
          </a:xfrm>
        </p:grpSpPr>
        <p:pic>
          <p:nvPicPr>
            <p:cNvPr id="10" name="Picture 9" descr="PF Logo"/>
            <p:cNvPicPr>
              <a:picLocks noChangeAspect="1" noChangeArrowheads="1"/>
            </p:cNvPicPr>
            <p:nvPr/>
          </p:nvPicPr>
          <p:blipFill>
            <a:blip r:embed="rId14"/>
            <a:srcRect/>
            <a:stretch>
              <a:fillRect/>
            </a:stretch>
          </p:blipFill>
          <p:spPr bwMode="auto">
            <a:xfrm>
              <a:off x="1728" y="1889"/>
              <a:ext cx="2272" cy="536"/>
            </a:xfrm>
            <a:prstGeom prst="rect">
              <a:avLst/>
            </a:prstGeom>
            <a:noFill/>
          </p:spPr>
        </p:pic>
        <p:pic>
          <p:nvPicPr>
            <p:cNvPr id="11" name="Picture 10" descr="PF Logo 2"/>
            <p:cNvPicPr>
              <a:picLocks noChangeAspect="1" noChangeArrowheads="1"/>
            </p:cNvPicPr>
            <p:nvPr/>
          </p:nvPicPr>
          <p:blipFill>
            <a:blip r:embed="rId15"/>
            <a:srcRect/>
            <a:stretch>
              <a:fillRect/>
            </a:stretch>
          </p:blipFill>
          <p:spPr bwMode="auto">
            <a:xfrm>
              <a:off x="1728" y="2400"/>
              <a:ext cx="2272" cy="183"/>
            </a:xfrm>
            <a:prstGeom prst="rect">
              <a:avLst/>
            </a:prstGeom>
            <a:noFill/>
          </p:spPr>
        </p:pic>
      </p:grpSp>
      <p:pic>
        <p:nvPicPr>
          <p:cNvPr id="12" name="Picture 11" descr="IPA-logo.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504" y="4731990"/>
            <a:ext cx="648072" cy="366032"/>
          </a:xfrm>
          <a:prstGeom prst="rect">
            <a:avLst/>
          </a:prstGeom>
        </p:spPr>
      </p:pic>
    </p:spTree>
    <p:extLst>
      <p:ext uri="{BB962C8B-B14F-4D97-AF65-F5344CB8AC3E}">
        <p14:creationId xmlns:p14="http://schemas.microsoft.com/office/powerpoint/2010/main" val="39342354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9279" y="270275"/>
            <a:ext cx="8344085" cy="435824"/>
          </a:xfrm>
          <a:prstGeom prst="rect">
            <a:avLst/>
          </a:prstGeom>
          <a:noFill/>
          <a:ln w="9525">
            <a:noFill/>
            <a:miter lim="800000"/>
            <a:headEnd/>
            <a:tailEnd/>
          </a:ln>
        </p:spPr>
        <p:txBody>
          <a:bodyPr vert="horz" wrap="square" lIns="0" tIns="0" rIns="91415" bIns="45706" numCol="1" anchor="t" anchorCtr="0" compatLnSpc="1">
            <a:prstTxWarp prst="textNoShape">
              <a:avLst/>
            </a:prstTxWarp>
          </a:bodyPr>
          <a:lstStyle/>
          <a:p>
            <a:pPr lvl="0"/>
            <a:r>
              <a:rPr lang="en-GB" smtClean="0"/>
              <a:t>Click to edit Master title style</a:t>
            </a:r>
            <a:endParaRPr lang="en-US" dirty="0"/>
          </a:p>
        </p:txBody>
      </p:sp>
      <p:sp>
        <p:nvSpPr>
          <p:cNvPr id="1027" name="Text Placeholder 2"/>
          <p:cNvSpPr>
            <a:spLocks noGrp="1"/>
          </p:cNvSpPr>
          <p:nvPr>
            <p:ph type="body" idx="1"/>
          </p:nvPr>
        </p:nvSpPr>
        <p:spPr bwMode="auto">
          <a:xfrm>
            <a:off x="399277" y="706098"/>
            <a:ext cx="8344086" cy="3990423"/>
          </a:xfrm>
          <a:prstGeom prst="rect">
            <a:avLst/>
          </a:prstGeom>
          <a:noFill/>
          <a:ln w="9525">
            <a:noFill/>
            <a:miter lim="800000"/>
            <a:headEnd/>
            <a:tailEnd/>
          </a:ln>
        </p:spPr>
        <p:txBody>
          <a:bodyPr vert="horz" wrap="square" lIns="91415" tIns="45706" rIns="91415" bIns="4570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3"/>
          </p:nvPr>
        </p:nvSpPr>
        <p:spPr>
          <a:xfrm>
            <a:off x="3169630" y="4754300"/>
            <a:ext cx="5136172" cy="240506"/>
          </a:xfrm>
          <a:prstGeom prst="rect">
            <a:avLst/>
          </a:prstGeom>
        </p:spPr>
        <p:txBody>
          <a:bodyPr vert="horz" wrap="square" lIns="0" tIns="0" rIns="0" bIns="0" numCol="1" anchor="t" anchorCtr="0" compatLnSpc="1">
            <a:prstTxWarp prst="textNoShape">
              <a:avLst/>
            </a:prstTxWarp>
          </a:bodyPr>
          <a:lstStyle>
            <a:lvl1pPr algn="r">
              <a:defRPr sz="700">
                <a:solidFill>
                  <a:schemeClr val="tx2"/>
                </a:solidFill>
                <a:latin typeface="Corbel" pitchFamily="-105" charset="0"/>
                <a:ea typeface="Corbel"/>
                <a:cs typeface="Corbel"/>
                <a:sym typeface="Arial" pitchFamily="-105" charset="0"/>
              </a:defRPr>
            </a:lvl1pPr>
          </a:lstStyle>
          <a:p>
            <a:pPr defTabSz="815803" fontAlgn="base">
              <a:lnSpc>
                <a:spcPct val="90000"/>
              </a:lnSpc>
              <a:spcBef>
                <a:spcPts val="682"/>
              </a:spcBef>
              <a:spcAft>
                <a:spcPct val="0"/>
              </a:spcAft>
              <a:defRPr/>
            </a:pPr>
            <a:r>
              <a:rPr lang="en-GB" smtClean="0">
                <a:solidFill>
                  <a:srgbClr val="60554A"/>
                </a:solidFill>
              </a:rPr>
              <a:t>Advertising effectiveness-marketing and long-term business benefits [xx May 2017]</a:t>
            </a:r>
            <a:endParaRPr lang="en-US" dirty="0">
              <a:solidFill>
                <a:srgbClr val="60554A"/>
              </a:solidFill>
            </a:endParaRPr>
          </a:p>
        </p:txBody>
      </p:sp>
      <p:sp>
        <p:nvSpPr>
          <p:cNvPr id="8" name="Slide Number Placeholder 6"/>
          <p:cNvSpPr>
            <a:spLocks noGrp="1"/>
          </p:cNvSpPr>
          <p:nvPr>
            <p:ph type="sldNum" sz="quarter" idx="4"/>
          </p:nvPr>
        </p:nvSpPr>
        <p:spPr>
          <a:xfrm>
            <a:off x="7284430" y="4754300"/>
            <a:ext cx="1458934" cy="240506"/>
          </a:xfrm>
          <a:prstGeom prst="rect">
            <a:avLst/>
          </a:prstGeom>
        </p:spPr>
        <p:txBody>
          <a:bodyPr lIns="0" tIns="0" rIns="0" bIns="0" anchor="t"/>
          <a:lstStyle>
            <a:lvl1pPr algn="r">
              <a:defRPr sz="700">
                <a:solidFill>
                  <a:schemeClr val="tx2"/>
                </a:solidFill>
                <a:latin typeface="+mn-lt"/>
                <a:ea typeface="Corbel"/>
                <a:cs typeface="Corbel"/>
                <a:sym typeface="Arial" pitchFamily="-105" charset="0"/>
              </a:defRPr>
            </a:lvl1pPr>
          </a:lstStyle>
          <a:p>
            <a:pPr defTabSz="815803" fontAlgn="base">
              <a:lnSpc>
                <a:spcPct val="90000"/>
              </a:lnSpc>
              <a:spcBef>
                <a:spcPts val="682"/>
              </a:spcBef>
              <a:spcAft>
                <a:spcPct val="0"/>
              </a:spcAft>
              <a:defRPr/>
            </a:pPr>
            <a:fld id="{26131726-A5D0-8E46-90E1-66B7AA2CFB1D}" type="slidenum">
              <a:rPr lang="en-US" smtClean="0">
                <a:solidFill>
                  <a:srgbClr val="60554A"/>
                </a:solidFill>
                <a:latin typeface="Corbel"/>
              </a:rPr>
              <a:pPr defTabSz="815803" fontAlgn="base">
                <a:lnSpc>
                  <a:spcPct val="90000"/>
                </a:lnSpc>
                <a:spcBef>
                  <a:spcPts val="682"/>
                </a:spcBef>
                <a:spcAft>
                  <a:spcPct val="0"/>
                </a:spcAft>
                <a:defRPr/>
              </a:pPr>
              <a:t>‹#›</a:t>
            </a:fld>
            <a:endParaRPr lang="en-US" dirty="0">
              <a:solidFill>
                <a:srgbClr val="60554A"/>
              </a:solidFill>
              <a:latin typeface="Corbel"/>
            </a:endParaRPr>
          </a:p>
        </p:txBody>
      </p:sp>
      <p:pic>
        <p:nvPicPr>
          <p:cNvPr id="1030" name="Picture 12" descr="Enders logo white.png"/>
          <p:cNvPicPr>
            <a:picLocks noChangeAspect="1"/>
          </p:cNvPicPr>
          <p:nvPr/>
        </p:nvPicPr>
        <p:blipFill>
          <a:blip r:embed="rId25"/>
          <a:srcRect/>
          <a:stretch>
            <a:fillRect/>
          </a:stretch>
        </p:blipFill>
        <p:spPr bwMode="auto">
          <a:xfrm>
            <a:off x="432292" y="4748345"/>
            <a:ext cx="1693985" cy="132159"/>
          </a:xfrm>
          <a:prstGeom prst="rect">
            <a:avLst/>
          </a:prstGeom>
          <a:noFill/>
          <a:ln w="9525">
            <a:noFill/>
            <a:miter lim="800000"/>
            <a:headEnd/>
            <a:tailEnd/>
          </a:ln>
        </p:spPr>
      </p:pic>
      <p:pic>
        <p:nvPicPr>
          <p:cNvPr id="7" name="Picture 12" descr="Enders logo white.png"/>
          <p:cNvPicPr>
            <a:picLocks noChangeAspect="1"/>
          </p:cNvPicPr>
          <p:nvPr/>
        </p:nvPicPr>
        <p:blipFill>
          <a:blip r:embed="rId25"/>
          <a:srcRect/>
          <a:stretch>
            <a:fillRect/>
          </a:stretch>
        </p:blipFill>
        <p:spPr bwMode="auto">
          <a:xfrm>
            <a:off x="432292" y="4748345"/>
            <a:ext cx="1693985" cy="132159"/>
          </a:xfrm>
          <a:prstGeom prst="rect">
            <a:avLst/>
          </a:prstGeom>
          <a:noFill/>
          <a:ln w="9525">
            <a:noFill/>
            <a:miter lim="800000"/>
            <a:headEnd/>
            <a:tailEnd/>
          </a:ln>
        </p:spPr>
      </p:pic>
      <p:pic>
        <p:nvPicPr>
          <p:cNvPr id="9" name="Picture 12" descr="Enders logo white.png"/>
          <p:cNvPicPr>
            <a:picLocks noChangeAspect="1"/>
          </p:cNvPicPr>
          <p:nvPr/>
        </p:nvPicPr>
        <p:blipFill>
          <a:blip r:embed="rId25"/>
          <a:srcRect/>
          <a:stretch>
            <a:fillRect/>
          </a:stretch>
        </p:blipFill>
        <p:spPr bwMode="auto">
          <a:xfrm>
            <a:off x="432298" y="4748345"/>
            <a:ext cx="1693985" cy="13215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hdr="0" dt="0"/>
  <p:txStyles>
    <p:titleStyle>
      <a:lvl1pPr algn="l" defTabSz="455837" rtl="0" eaLnBrk="1" fontAlgn="base" hangingPunct="1">
        <a:spcBef>
          <a:spcPct val="0"/>
        </a:spcBef>
        <a:spcAft>
          <a:spcPct val="0"/>
        </a:spcAft>
        <a:defRPr sz="1600" b="1" kern="1200">
          <a:solidFill>
            <a:schemeClr val="tx1"/>
          </a:solidFill>
          <a:latin typeface="+mj-lt"/>
          <a:ea typeface="Corbel"/>
          <a:cs typeface="Corbel"/>
        </a:defRPr>
      </a:lvl1pPr>
      <a:lvl2pPr algn="l" defTabSz="455837" rtl="0" eaLnBrk="1" fontAlgn="base" hangingPunct="1">
        <a:spcBef>
          <a:spcPct val="0"/>
        </a:spcBef>
        <a:spcAft>
          <a:spcPct val="0"/>
        </a:spcAft>
        <a:defRPr sz="3800" b="1">
          <a:solidFill>
            <a:schemeClr val="tx1"/>
          </a:solidFill>
          <a:latin typeface="Corbel" pitchFamily="-105" charset="0"/>
          <a:ea typeface="ＭＳ Ｐゴシック" pitchFamily="-105" charset="-128"/>
          <a:cs typeface="ＭＳ Ｐゴシック" pitchFamily="-105" charset="-128"/>
        </a:defRPr>
      </a:lvl2pPr>
      <a:lvl3pPr algn="l" defTabSz="455837" rtl="0" eaLnBrk="1" fontAlgn="base" hangingPunct="1">
        <a:spcBef>
          <a:spcPct val="0"/>
        </a:spcBef>
        <a:spcAft>
          <a:spcPct val="0"/>
        </a:spcAft>
        <a:defRPr sz="3800" b="1">
          <a:solidFill>
            <a:schemeClr val="tx1"/>
          </a:solidFill>
          <a:latin typeface="Corbel" pitchFamily="-105" charset="0"/>
          <a:ea typeface="ＭＳ Ｐゴシック" pitchFamily="-105" charset="-128"/>
          <a:cs typeface="ＭＳ Ｐゴシック" pitchFamily="-105" charset="-128"/>
        </a:defRPr>
      </a:lvl3pPr>
      <a:lvl4pPr algn="l" defTabSz="455837" rtl="0" eaLnBrk="1" fontAlgn="base" hangingPunct="1">
        <a:spcBef>
          <a:spcPct val="0"/>
        </a:spcBef>
        <a:spcAft>
          <a:spcPct val="0"/>
        </a:spcAft>
        <a:defRPr sz="3800" b="1">
          <a:solidFill>
            <a:schemeClr val="tx1"/>
          </a:solidFill>
          <a:latin typeface="Corbel" pitchFamily="-105" charset="0"/>
          <a:ea typeface="ＭＳ Ｐゴシック" pitchFamily="-105" charset="-128"/>
          <a:cs typeface="ＭＳ Ｐゴシック" pitchFamily="-105" charset="-128"/>
        </a:defRPr>
      </a:lvl4pPr>
      <a:lvl5pPr algn="l" defTabSz="455837" rtl="0" eaLnBrk="1" fontAlgn="base" hangingPunct="1">
        <a:spcBef>
          <a:spcPct val="0"/>
        </a:spcBef>
        <a:spcAft>
          <a:spcPct val="0"/>
        </a:spcAft>
        <a:defRPr sz="3800" b="1">
          <a:solidFill>
            <a:schemeClr val="tx1"/>
          </a:solidFill>
          <a:latin typeface="Corbel" pitchFamily="-105" charset="0"/>
          <a:ea typeface="ＭＳ Ｐゴシック" pitchFamily="-105" charset="-128"/>
          <a:cs typeface="ＭＳ Ｐゴシック" pitchFamily="-105"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216" indent="-342216" algn="l" defTabSz="455837" rtl="0" eaLnBrk="1" fontAlgn="base" hangingPunct="1">
        <a:spcBef>
          <a:spcPct val="20000"/>
        </a:spcBef>
        <a:spcAft>
          <a:spcPct val="0"/>
        </a:spcAft>
        <a:buFont typeface="Arial" pitchFamily="-106" charset="0"/>
        <a:buChar char="•"/>
        <a:defRPr sz="1000" kern="1200">
          <a:solidFill>
            <a:schemeClr val="tx1"/>
          </a:solidFill>
          <a:latin typeface="+mn-lt"/>
          <a:ea typeface="Corbel"/>
          <a:cs typeface="Corbel"/>
        </a:defRPr>
      </a:lvl1pPr>
      <a:lvl2pPr marL="742596" indent="-285405" algn="l" defTabSz="455837" rtl="0" eaLnBrk="1" fontAlgn="base" hangingPunct="1">
        <a:spcBef>
          <a:spcPct val="20000"/>
        </a:spcBef>
        <a:spcAft>
          <a:spcPct val="0"/>
        </a:spcAft>
        <a:buFont typeface="Arial" pitchFamily="-106" charset="0"/>
        <a:buChar char="–"/>
        <a:defRPr sz="1000" kern="1200">
          <a:solidFill>
            <a:schemeClr val="tx1"/>
          </a:solidFill>
          <a:latin typeface="+mn-lt"/>
          <a:ea typeface="Corbel"/>
          <a:cs typeface="+mn-cs"/>
        </a:defRPr>
      </a:lvl2pPr>
      <a:lvl3pPr marL="1141622" indent="-227243" algn="l" defTabSz="455837" rtl="0" eaLnBrk="1" fontAlgn="base" hangingPunct="1">
        <a:spcBef>
          <a:spcPct val="20000"/>
        </a:spcBef>
        <a:spcAft>
          <a:spcPct val="0"/>
        </a:spcAft>
        <a:buFont typeface="Arial" pitchFamily="-106" charset="0"/>
        <a:buChar char="•"/>
        <a:defRPr sz="1000" kern="1200">
          <a:solidFill>
            <a:schemeClr val="tx1"/>
          </a:solidFill>
          <a:latin typeface="+mn-lt"/>
          <a:ea typeface="Corbel"/>
          <a:cs typeface="+mn-cs"/>
        </a:defRPr>
      </a:lvl3pPr>
      <a:lvl4pPr marL="1598812" indent="-227243" algn="l" defTabSz="455837" rtl="0" eaLnBrk="1" fontAlgn="base" hangingPunct="1">
        <a:spcBef>
          <a:spcPct val="20000"/>
        </a:spcBef>
        <a:spcAft>
          <a:spcPct val="0"/>
        </a:spcAft>
        <a:buFont typeface="Arial" pitchFamily="-106" charset="0"/>
        <a:buChar char="–"/>
        <a:defRPr sz="1000" kern="1200">
          <a:solidFill>
            <a:schemeClr val="tx1"/>
          </a:solidFill>
          <a:latin typeface="+mn-lt"/>
          <a:ea typeface="Corbel"/>
          <a:cs typeface="+mn-cs"/>
        </a:defRPr>
      </a:lvl4pPr>
      <a:lvl5pPr marL="2056003" indent="-227243" algn="l" defTabSz="455837" rtl="0" eaLnBrk="1" fontAlgn="base" hangingPunct="1">
        <a:spcBef>
          <a:spcPct val="20000"/>
        </a:spcBef>
        <a:spcAft>
          <a:spcPct val="0"/>
        </a:spcAft>
        <a:buFont typeface="Arial" pitchFamily="-106" charset="0"/>
        <a:buChar char="»"/>
        <a:defRPr sz="1000" kern="1200">
          <a:solidFill>
            <a:schemeClr val="tx1"/>
          </a:solidFill>
          <a:latin typeface="+mn-lt"/>
          <a:ea typeface="Corbel"/>
          <a:cs typeface="+mn-cs"/>
        </a:defRPr>
      </a:lvl5pPr>
      <a:lvl6pPr marL="2513879" indent="-228533" algn="l" defTabSz="457069" rtl="0" eaLnBrk="1" latinLnBrk="0" hangingPunct="1">
        <a:spcBef>
          <a:spcPct val="20000"/>
        </a:spcBef>
        <a:buFont typeface="Arial"/>
        <a:buChar char="•"/>
        <a:defRPr sz="2000" kern="1200">
          <a:solidFill>
            <a:schemeClr val="tx1"/>
          </a:solidFill>
          <a:latin typeface="+mn-lt"/>
          <a:ea typeface="+mn-ea"/>
          <a:cs typeface="+mn-cs"/>
        </a:defRPr>
      </a:lvl6pPr>
      <a:lvl7pPr marL="2970946" indent="-228533" algn="l" defTabSz="457069" rtl="0" eaLnBrk="1" latinLnBrk="0" hangingPunct="1">
        <a:spcBef>
          <a:spcPct val="20000"/>
        </a:spcBef>
        <a:buFont typeface="Arial"/>
        <a:buChar char="•"/>
        <a:defRPr sz="2000" kern="1200">
          <a:solidFill>
            <a:schemeClr val="tx1"/>
          </a:solidFill>
          <a:latin typeface="+mn-lt"/>
          <a:ea typeface="+mn-ea"/>
          <a:cs typeface="+mn-cs"/>
        </a:defRPr>
      </a:lvl7pPr>
      <a:lvl8pPr marL="3428017" indent="-228533" algn="l" defTabSz="457069" rtl="0" eaLnBrk="1" latinLnBrk="0" hangingPunct="1">
        <a:spcBef>
          <a:spcPct val="20000"/>
        </a:spcBef>
        <a:buFont typeface="Arial"/>
        <a:buChar char="•"/>
        <a:defRPr sz="2000" kern="1200">
          <a:solidFill>
            <a:schemeClr val="tx1"/>
          </a:solidFill>
          <a:latin typeface="+mn-lt"/>
          <a:ea typeface="+mn-ea"/>
          <a:cs typeface="+mn-cs"/>
        </a:defRPr>
      </a:lvl8pPr>
      <a:lvl9pPr marL="3885084" indent="-228533" algn="l" defTabSz="4570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9" rtl="0" eaLnBrk="1" latinLnBrk="0" hangingPunct="1">
        <a:defRPr sz="1800" kern="1200">
          <a:solidFill>
            <a:schemeClr val="tx1"/>
          </a:solidFill>
          <a:latin typeface="+mn-lt"/>
          <a:ea typeface="+mn-ea"/>
          <a:cs typeface="+mn-cs"/>
        </a:defRPr>
      </a:lvl1pPr>
      <a:lvl2pPr marL="457069" algn="l" defTabSz="457069" rtl="0" eaLnBrk="1" latinLnBrk="0" hangingPunct="1">
        <a:defRPr sz="1800" kern="1200">
          <a:solidFill>
            <a:schemeClr val="tx1"/>
          </a:solidFill>
          <a:latin typeface="+mn-lt"/>
          <a:ea typeface="+mn-ea"/>
          <a:cs typeface="+mn-cs"/>
        </a:defRPr>
      </a:lvl2pPr>
      <a:lvl3pPr marL="914138" algn="l" defTabSz="457069" rtl="0" eaLnBrk="1" latinLnBrk="0" hangingPunct="1">
        <a:defRPr sz="1800" kern="1200">
          <a:solidFill>
            <a:schemeClr val="tx1"/>
          </a:solidFill>
          <a:latin typeface="+mn-lt"/>
          <a:ea typeface="+mn-ea"/>
          <a:cs typeface="+mn-cs"/>
        </a:defRPr>
      </a:lvl3pPr>
      <a:lvl4pPr marL="1371206" algn="l" defTabSz="457069" rtl="0" eaLnBrk="1" latinLnBrk="0" hangingPunct="1">
        <a:defRPr sz="1800" kern="1200">
          <a:solidFill>
            <a:schemeClr val="tx1"/>
          </a:solidFill>
          <a:latin typeface="+mn-lt"/>
          <a:ea typeface="+mn-ea"/>
          <a:cs typeface="+mn-cs"/>
        </a:defRPr>
      </a:lvl4pPr>
      <a:lvl5pPr marL="1828275" algn="l" defTabSz="457069" rtl="0" eaLnBrk="1" latinLnBrk="0" hangingPunct="1">
        <a:defRPr sz="1800" kern="1200">
          <a:solidFill>
            <a:schemeClr val="tx1"/>
          </a:solidFill>
          <a:latin typeface="+mn-lt"/>
          <a:ea typeface="+mn-ea"/>
          <a:cs typeface="+mn-cs"/>
        </a:defRPr>
      </a:lvl5pPr>
      <a:lvl6pPr marL="2285344" algn="l" defTabSz="457069" rtl="0" eaLnBrk="1" latinLnBrk="0" hangingPunct="1">
        <a:defRPr sz="1800" kern="1200">
          <a:solidFill>
            <a:schemeClr val="tx1"/>
          </a:solidFill>
          <a:latin typeface="+mn-lt"/>
          <a:ea typeface="+mn-ea"/>
          <a:cs typeface="+mn-cs"/>
        </a:defRPr>
      </a:lvl6pPr>
      <a:lvl7pPr marL="2742413" algn="l" defTabSz="457069" rtl="0" eaLnBrk="1" latinLnBrk="0" hangingPunct="1">
        <a:defRPr sz="1800" kern="1200">
          <a:solidFill>
            <a:schemeClr val="tx1"/>
          </a:solidFill>
          <a:latin typeface="+mn-lt"/>
          <a:ea typeface="+mn-ea"/>
          <a:cs typeface="+mn-cs"/>
        </a:defRPr>
      </a:lvl7pPr>
      <a:lvl8pPr marL="3199482" algn="l" defTabSz="457069" rtl="0" eaLnBrk="1" latinLnBrk="0" hangingPunct="1">
        <a:defRPr sz="1800" kern="1200">
          <a:solidFill>
            <a:schemeClr val="tx1"/>
          </a:solidFill>
          <a:latin typeface="+mn-lt"/>
          <a:ea typeface="+mn-ea"/>
          <a:cs typeface="+mn-cs"/>
        </a:defRPr>
      </a:lvl8pPr>
      <a:lvl9pPr marL="3656551" algn="l" defTabSz="4570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1848"/>
            <a:ext cx="8229600" cy="857250"/>
          </a:xfrm>
        </p:spPr>
        <p:txBody>
          <a:bodyPr>
            <a:normAutofit/>
          </a:bodyPr>
          <a:lstStyle/>
          <a:p>
            <a:r>
              <a:rPr lang="en-GB" sz="3600" dirty="0" smtClean="0"/>
              <a:t>Emotions and Fame remain most efficient</a:t>
            </a:r>
            <a:endParaRPr lang="en-GB" sz="3600" dirty="0"/>
          </a:p>
        </p:txBody>
      </p:sp>
      <p:graphicFrame>
        <p:nvGraphicFramePr>
          <p:cNvPr id="6" name="Content Placeholder 5"/>
          <p:cNvGraphicFramePr>
            <a:graphicFrameLocks noGrp="1"/>
          </p:cNvGraphicFramePr>
          <p:nvPr>
            <p:ph idx="1"/>
            <p:extLst/>
          </p:nvPr>
        </p:nvGraphicFramePr>
        <p:xfrm>
          <a:off x="446856" y="788781"/>
          <a:ext cx="822960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83568" y="4731990"/>
            <a:ext cx="2478051" cy="276999"/>
          </a:xfrm>
          <a:prstGeom prst="rect">
            <a:avLst/>
          </a:prstGeom>
          <a:noFill/>
        </p:spPr>
        <p:txBody>
          <a:bodyPr wrap="none" rtlCol="0">
            <a:spAutoFit/>
          </a:bodyPr>
          <a:lstStyle/>
          <a:p>
            <a:r>
              <a:rPr lang="en-GB" sz="1200" dirty="0" smtClean="0"/>
              <a:t>Source: IPA Databank, 2004-16 cases</a:t>
            </a:r>
            <a:endParaRPr lang="en-GB" sz="1200" dirty="0"/>
          </a:p>
        </p:txBody>
      </p:sp>
    </p:spTree>
    <p:extLst>
      <p:ext uri="{BB962C8B-B14F-4D97-AF65-F5344CB8AC3E}">
        <p14:creationId xmlns:p14="http://schemas.microsoft.com/office/powerpoint/2010/main" val="197129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13" dur="500"/>
                                        <p:tgtEl>
                                          <p:spTgt spid="6">
                                            <p:graphicEl>
                                              <a:chart seriesIdx="0" categoryIdx="0" bldStep="ptInSeries"/>
                                            </p:graphicEl>
                                          </p:spTgt>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17" dur="500"/>
                                        <p:tgtEl>
                                          <p:spTgt spid="6">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0" categoryIdx="2" bldStep="ptInSeries"/>
                                            </p:graphicEl>
                                          </p:spTgt>
                                        </p:tgtEl>
                                        <p:attrNameLst>
                                          <p:attrName>style.visibility</p:attrName>
                                        </p:attrNameLst>
                                      </p:cBhvr>
                                      <p:to>
                                        <p:strVal val="visible"/>
                                      </p:to>
                                    </p:set>
                                    <p:animEffect transition="in" filter="wipe(down)">
                                      <p:cBhvr>
                                        <p:cTn id="22" dur="500"/>
                                        <p:tgtEl>
                                          <p:spTgt spid="6">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El"/>
        </p:bldSub>
      </p:bldGraphic>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Targeting vs. Reach</a:t>
            </a:r>
            <a:endParaRPr lang="en-GB"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819570246"/>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noGrp="1"/>
          </p:cNvGraphicFramePr>
          <p:nvPr>
            <p:ph sz="half" idx="2"/>
            <p:extLst>
              <p:ext uri="{D42A27DB-BD31-4B8C-83A1-F6EECF244321}">
                <p14:modId xmlns:p14="http://schemas.microsoft.com/office/powerpoint/2010/main" val="3398888145"/>
              </p:ext>
            </p:extLst>
          </p:nvPr>
        </p:nvGraphicFramePr>
        <p:xfrm>
          <a:off x="4648200" y="1200150"/>
          <a:ext cx="403860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75945" y="4875884"/>
            <a:ext cx="2787943" cy="276999"/>
          </a:xfrm>
          <a:prstGeom prst="rect">
            <a:avLst/>
          </a:prstGeom>
          <a:noFill/>
        </p:spPr>
        <p:txBody>
          <a:bodyPr wrap="none" rtlCol="0">
            <a:spAutoFit/>
          </a:bodyPr>
          <a:lstStyle/>
          <a:p>
            <a:r>
              <a:rPr lang="en-GB" sz="1200" dirty="0" smtClean="0"/>
              <a:t>Source: IPA Databank, 2014-16 cases</a:t>
            </a:r>
            <a:endParaRPr lang="en-GB" sz="1200" dirty="0"/>
          </a:p>
        </p:txBody>
      </p:sp>
    </p:spTree>
    <p:extLst>
      <p:ext uri="{BB962C8B-B14F-4D97-AF65-F5344CB8AC3E}">
        <p14:creationId xmlns:p14="http://schemas.microsoft.com/office/powerpoint/2010/main" val="3851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10" dur="500"/>
                                        <p:tgtEl>
                                          <p:spTgt spid="6">
                                            <p:graphicEl>
                                              <a:chart seriesIdx="0" categoryIdx="0" bldStep="ptInSeries"/>
                                            </p:graphic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14" dur="500"/>
                                        <p:tgtEl>
                                          <p:spTgt spid="6">
                                            <p:graphicEl>
                                              <a:chart seriesIdx="0" categoryIdx="1" bldStep="ptIn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dissolve">
                                      <p:cBhvr>
                                        <p:cTn id="19" dur="500"/>
                                        <p:tgtEl>
                                          <p:spTgt spid="5">
                                            <p:graphicEl>
                                              <a:chart seriesIdx="-3" categoryIdx="-3" bldStep="gridLegend"/>
                                            </p:graphicEl>
                                          </p:spTgt>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wipe(down)">
                                      <p:cBhvr>
                                        <p:cTn id="23" dur="500"/>
                                        <p:tgtEl>
                                          <p:spTgt spid="5">
                                            <p:graphicEl>
                                              <a:chart seriesIdx="0" categoryIdx="0" bldStep="ptInSeries"/>
                                            </p:graphicEl>
                                          </p:spTgt>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wipe(down)">
                                      <p:cBhvr>
                                        <p:cTn id="27" dur="500"/>
                                        <p:tgtEl>
                                          <p:spTgt spid="5">
                                            <p:graphicEl>
                                              <a:chart seriesIdx="0" categoryIdx="1"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El"/>
        </p:bldSub>
      </p:bldGraphic>
      <p:bldGraphic spid="5" grpId="0">
        <p:bldSub>
          <a:bldChart bld="seriesEl"/>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563638"/>
            <a:ext cx="7772400" cy="1102519"/>
          </a:xfrm>
        </p:spPr>
        <p:txBody>
          <a:bodyPr>
            <a:normAutofit fontScale="90000"/>
          </a:bodyPr>
          <a:lstStyle/>
          <a:p>
            <a:pPr marL="261938" indent="-261938" algn="l"/>
            <a:r>
              <a:rPr lang="en-GB" dirty="0"/>
              <a:t>“We targeted too much, and we went too narrow…The bigger your brand, the more you need broad reach and less targeted media.” </a:t>
            </a:r>
            <a:br>
              <a:rPr lang="en-GB" dirty="0"/>
            </a:br>
            <a:endParaRPr lang="en-GB" dirty="0"/>
          </a:p>
        </p:txBody>
      </p:sp>
      <p:sp>
        <p:nvSpPr>
          <p:cNvPr id="4" name="Subtitle 3"/>
          <p:cNvSpPr>
            <a:spLocks noGrp="1"/>
          </p:cNvSpPr>
          <p:nvPr>
            <p:ph type="subTitle" idx="1"/>
          </p:nvPr>
        </p:nvSpPr>
        <p:spPr/>
        <p:txBody>
          <a:bodyPr>
            <a:normAutofit/>
          </a:bodyPr>
          <a:lstStyle/>
          <a:p>
            <a:pPr algn="r"/>
            <a:endParaRPr lang="en-GB" sz="2000" dirty="0" smtClean="0"/>
          </a:p>
          <a:p>
            <a:pPr algn="r"/>
            <a:r>
              <a:rPr lang="en-GB" sz="2000" dirty="0" smtClean="0"/>
              <a:t>Marc </a:t>
            </a:r>
            <a:r>
              <a:rPr lang="en-GB" sz="2000" dirty="0"/>
              <a:t>Pritchard, CMO P&amp;G</a:t>
            </a:r>
          </a:p>
          <a:p>
            <a:pPr algn="r"/>
            <a:r>
              <a:rPr lang="en-GB" sz="2000" dirty="0"/>
              <a:t>Wall Street Journal, Aug. 17, 2016</a:t>
            </a:r>
          </a:p>
          <a:p>
            <a:endParaRPr lang="en-GB" sz="2000" dirty="0"/>
          </a:p>
        </p:txBody>
      </p:sp>
    </p:spTree>
    <p:extLst>
      <p:ext uri="{BB962C8B-B14F-4D97-AF65-F5344CB8AC3E}">
        <p14:creationId xmlns:p14="http://schemas.microsoft.com/office/powerpoint/2010/main" val="6698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652700" y="2651706"/>
            <a:ext cx="808999" cy="246221"/>
          </a:xfrm>
          <a:prstGeom prst="rect">
            <a:avLst/>
          </a:prstGeom>
          <a:noFill/>
        </p:spPr>
        <p:txBody>
          <a:bodyPr wrap="square" lIns="91410" tIns="45705" rIns="91410" bIns="45705" rtlCol="0">
            <a:spAutoFit/>
          </a:bodyPr>
          <a:lstStyle/>
          <a:p>
            <a:r>
              <a:rPr lang="en-GB" sz="1000" dirty="0">
                <a:solidFill>
                  <a:schemeClr val="accent2"/>
                </a:solidFill>
                <a:latin typeface="+mn-lt"/>
              </a:rPr>
              <a:t>Messaging</a:t>
            </a:r>
          </a:p>
        </p:txBody>
      </p:sp>
      <p:sp>
        <p:nvSpPr>
          <p:cNvPr id="31" name="TextBox 30"/>
          <p:cNvSpPr txBox="1"/>
          <p:nvPr/>
        </p:nvSpPr>
        <p:spPr>
          <a:xfrm>
            <a:off x="950134" y="2736127"/>
            <a:ext cx="848438" cy="400110"/>
          </a:xfrm>
          <a:prstGeom prst="rect">
            <a:avLst/>
          </a:prstGeom>
          <a:noFill/>
        </p:spPr>
        <p:txBody>
          <a:bodyPr wrap="square" lIns="91410" tIns="45705" rIns="91410" bIns="45705" rtlCol="0">
            <a:spAutoFit/>
          </a:bodyPr>
          <a:lstStyle/>
          <a:p>
            <a:r>
              <a:rPr lang="en-GB" sz="1000" dirty="0">
                <a:solidFill>
                  <a:schemeClr val="accent1"/>
                </a:solidFill>
                <a:latin typeface="+mn-lt"/>
              </a:rPr>
              <a:t>Shopping/</a:t>
            </a:r>
          </a:p>
          <a:p>
            <a:r>
              <a:rPr lang="en-GB" sz="1000" dirty="0">
                <a:solidFill>
                  <a:schemeClr val="accent1"/>
                </a:solidFill>
                <a:latin typeface="+mn-lt"/>
              </a:rPr>
              <a:t>transacting</a:t>
            </a:r>
          </a:p>
        </p:txBody>
      </p:sp>
      <p:sp>
        <p:nvSpPr>
          <p:cNvPr id="39" name="TextBox 38"/>
          <p:cNvSpPr txBox="1"/>
          <p:nvPr/>
        </p:nvSpPr>
        <p:spPr>
          <a:xfrm>
            <a:off x="392868" y="3049933"/>
            <a:ext cx="981484" cy="246221"/>
          </a:xfrm>
          <a:prstGeom prst="rect">
            <a:avLst/>
          </a:prstGeom>
          <a:noFill/>
        </p:spPr>
        <p:txBody>
          <a:bodyPr wrap="square" lIns="91410" tIns="45705" rIns="91410" bIns="45705" rtlCol="0">
            <a:spAutoFit/>
          </a:bodyPr>
          <a:lstStyle/>
          <a:p>
            <a:r>
              <a:rPr lang="en-GB" sz="1000" dirty="0">
                <a:solidFill>
                  <a:schemeClr val="accent2"/>
                </a:solidFill>
                <a:latin typeface="+mn-lt"/>
              </a:rPr>
              <a:t>Online video</a:t>
            </a:r>
          </a:p>
        </p:txBody>
      </p:sp>
      <p:sp>
        <p:nvSpPr>
          <p:cNvPr id="16" name="TextBox 15"/>
          <p:cNvSpPr txBox="1"/>
          <p:nvPr/>
        </p:nvSpPr>
        <p:spPr>
          <a:xfrm>
            <a:off x="5088253" y="1002288"/>
            <a:ext cx="965249" cy="246221"/>
          </a:xfrm>
          <a:prstGeom prst="rect">
            <a:avLst/>
          </a:prstGeom>
          <a:noFill/>
        </p:spPr>
        <p:txBody>
          <a:bodyPr wrap="square" lIns="91410" tIns="45705" rIns="91410" bIns="45705" rtlCol="0">
            <a:spAutoFit/>
          </a:bodyPr>
          <a:lstStyle/>
          <a:p>
            <a:r>
              <a:rPr lang="en-GB" sz="1000" dirty="0">
                <a:solidFill>
                  <a:srgbClr val="7030A0"/>
                </a:solidFill>
                <a:latin typeface="+mn-lt"/>
              </a:rPr>
              <a:t>Broadcast TV</a:t>
            </a:r>
          </a:p>
        </p:txBody>
      </p:sp>
      <p:sp>
        <p:nvSpPr>
          <p:cNvPr id="29" name="TextBox 28"/>
          <p:cNvSpPr txBox="1"/>
          <p:nvPr/>
        </p:nvSpPr>
        <p:spPr>
          <a:xfrm>
            <a:off x="716524" y="2035173"/>
            <a:ext cx="966389" cy="246221"/>
          </a:xfrm>
          <a:prstGeom prst="rect">
            <a:avLst/>
          </a:prstGeom>
          <a:noFill/>
        </p:spPr>
        <p:txBody>
          <a:bodyPr wrap="square" lIns="91410" tIns="45705" rIns="91410" bIns="45705" rtlCol="0">
            <a:spAutoFit/>
          </a:bodyPr>
          <a:lstStyle/>
          <a:p>
            <a:r>
              <a:rPr lang="en-GB" sz="1000" dirty="0">
                <a:solidFill>
                  <a:srgbClr val="7030A0"/>
                </a:solidFill>
                <a:latin typeface="+mn-lt"/>
              </a:rPr>
              <a:t>Other online</a:t>
            </a:r>
          </a:p>
        </p:txBody>
      </p:sp>
      <p:sp>
        <p:nvSpPr>
          <p:cNvPr id="24" name="TextBox 23"/>
          <p:cNvSpPr txBox="1"/>
          <p:nvPr/>
        </p:nvSpPr>
        <p:spPr>
          <a:xfrm>
            <a:off x="1452626" y="2147989"/>
            <a:ext cx="879323" cy="246221"/>
          </a:xfrm>
          <a:prstGeom prst="rect">
            <a:avLst/>
          </a:prstGeom>
          <a:noFill/>
        </p:spPr>
        <p:txBody>
          <a:bodyPr wrap="square" lIns="91410" tIns="45705" rIns="91410" bIns="45705" rtlCol="0">
            <a:spAutoFit/>
          </a:bodyPr>
          <a:lstStyle/>
          <a:p>
            <a:r>
              <a:rPr lang="en-GB" sz="1000" dirty="0" err="1">
                <a:solidFill>
                  <a:schemeClr val="accent1"/>
                </a:solidFill>
                <a:latin typeface="+mn-lt"/>
              </a:rPr>
              <a:t>Newsbrands</a:t>
            </a:r>
            <a:endParaRPr lang="en-GB" sz="1000" dirty="0">
              <a:solidFill>
                <a:schemeClr val="accent1"/>
              </a:solidFill>
              <a:latin typeface="+mn-lt"/>
            </a:endParaRPr>
          </a:p>
        </p:txBody>
      </p:sp>
      <p:sp>
        <p:nvSpPr>
          <p:cNvPr id="36" name="TextBox 35"/>
          <p:cNvSpPr txBox="1"/>
          <p:nvPr/>
        </p:nvSpPr>
        <p:spPr>
          <a:xfrm>
            <a:off x="1262176" y="2290578"/>
            <a:ext cx="616754" cy="246221"/>
          </a:xfrm>
          <a:prstGeom prst="rect">
            <a:avLst/>
          </a:prstGeom>
          <a:noFill/>
        </p:spPr>
        <p:txBody>
          <a:bodyPr wrap="square" lIns="91410" tIns="45705" rIns="91410" bIns="45705" rtlCol="0">
            <a:spAutoFit/>
          </a:bodyPr>
          <a:lstStyle/>
          <a:p>
            <a:r>
              <a:rPr lang="en-GB" sz="1000" dirty="0">
                <a:solidFill>
                  <a:srgbClr val="FF0000"/>
                </a:solidFill>
                <a:latin typeface="+mn-lt"/>
              </a:rPr>
              <a:t>Search</a:t>
            </a:r>
          </a:p>
        </p:txBody>
      </p:sp>
      <p:sp>
        <p:nvSpPr>
          <p:cNvPr id="2" name="Title 1"/>
          <p:cNvSpPr>
            <a:spLocks noGrp="1"/>
          </p:cNvSpPr>
          <p:nvPr>
            <p:ph type="title"/>
          </p:nvPr>
        </p:nvSpPr>
        <p:spPr>
          <a:xfrm>
            <a:off x="467544" y="-20538"/>
            <a:ext cx="8229600" cy="857250"/>
          </a:xfrm>
        </p:spPr>
        <p:txBody>
          <a:bodyPr>
            <a:normAutofit/>
          </a:bodyPr>
          <a:lstStyle/>
          <a:p>
            <a:r>
              <a:rPr lang="en-GB" sz="3200" dirty="0" smtClean="0"/>
              <a:t>Reaching UK adults in 2016</a:t>
            </a:r>
            <a:endParaRPr lang="en-GB"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795676"/>
              </p:ext>
            </p:extLst>
          </p:nvPr>
        </p:nvGraphicFramePr>
        <p:xfrm>
          <a:off x="1" y="972272"/>
          <a:ext cx="9144000" cy="4171227"/>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5458300" y="1169656"/>
            <a:ext cx="95534" cy="95534"/>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8" name="Oval 7"/>
          <p:cNvSpPr/>
          <p:nvPr/>
        </p:nvSpPr>
        <p:spPr>
          <a:xfrm>
            <a:off x="4563907" y="1091914"/>
            <a:ext cx="95534" cy="9553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9" name="Oval 8"/>
          <p:cNvSpPr/>
          <p:nvPr/>
        </p:nvSpPr>
        <p:spPr>
          <a:xfrm>
            <a:off x="2905726" y="1615705"/>
            <a:ext cx="95534" cy="9553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0" name="Oval 9"/>
          <p:cNvSpPr/>
          <p:nvPr/>
        </p:nvSpPr>
        <p:spPr>
          <a:xfrm>
            <a:off x="2391499" y="1809400"/>
            <a:ext cx="95534" cy="95534"/>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1" name="Oval 10"/>
          <p:cNvSpPr/>
          <p:nvPr/>
        </p:nvSpPr>
        <p:spPr>
          <a:xfrm>
            <a:off x="2284168" y="2134714"/>
            <a:ext cx="95534" cy="9553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2" name="Oval 11"/>
          <p:cNvSpPr/>
          <p:nvPr/>
        </p:nvSpPr>
        <p:spPr>
          <a:xfrm>
            <a:off x="1604920" y="2727049"/>
            <a:ext cx="95534" cy="95534"/>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3" name="Oval 12"/>
          <p:cNvSpPr/>
          <p:nvPr/>
        </p:nvSpPr>
        <p:spPr>
          <a:xfrm>
            <a:off x="1604920" y="2042563"/>
            <a:ext cx="95534" cy="9553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4" name="Oval 13"/>
          <p:cNvSpPr/>
          <p:nvPr/>
        </p:nvSpPr>
        <p:spPr>
          <a:xfrm>
            <a:off x="1425973" y="2223319"/>
            <a:ext cx="95534" cy="9553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5" name="Oval 14"/>
          <p:cNvSpPr/>
          <p:nvPr/>
        </p:nvSpPr>
        <p:spPr>
          <a:xfrm>
            <a:off x="1557151" y="2115091"/>
            <a:ext cx="95534" cy="95534"/>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18" name="TextBox 17"/>
          <p:cNvSpPr txBox="1"/>
          <p:nvPr/>
        </p:nvSpPr>
        <p:spPr>
          <a:xfrm>
            <a:off x="4395783" y="1151096"/>
            <a:ext cx="445218" cy="246221"/>
          </a:xfrm>
          <a:prstGeom prst="rect">
            <a:avLst/>
          </a:prstGeom>
          <a:noFill/>
        </p:spPr>
        <p:txBody>
          <a:bodyPr wrap="square" lIns="91410" tIns="45705" rIns="91410" bIns="45705" rtlCol="0">
            <a:spAutoFit/>
          </a:bodyPr>
          <a:lstStyle/>
          <a:p>
            <a:r>
              <a:rPr lang="en-GB" sz="1000" dirty="0">
                <a:solidFill>
                  <a:schemeClr val="accent1"/>
                </a:solidFill>
                <a:latin typeface="+mn-lt"/>
              </a:rPr>
              <a:t>OOH</a:t>
            </a:r>
          </a:p>
        </p:txBody>
      </p:sp>
      <p:sp>
        <p:nvSpPr>
          <p:cNvPr id="19" name="TextBox 18"/>
          <p:cNvSpPr txBox="1"/>
          <p:nvPr/>
        </p:nvSpPr>
        <p:spPr>
          <a:xfrm>
            <a:off x="2698900" y="1392235"/>
            <a:ext cx="509186" cy="246221"/>
          </a:xfrm>
          <a:prstGeom prst="rect">
            <a:avLst/>
          </a:prstGeom>
          <a:noFill/>
        </p:spPr>
        <p:txBody>
          <a:bodyPr wrap="square" lIns="91410" tIns="45705" rIns="91410" bIns="45705" rtlCol="0">
            <a:spAutoFit/>
          </a:bodyPr>
          <a:lstStyle/>
          <a:p>
            <a:r>
              <a:rPr lang="en-GB" sz="1000" dirty="0">
                <a:solidFill>
                  <a:schemeClr val="accent1"/>
                </a:solidFill>
                <a:latin typeface="+mn-lt"/>
              </a:rPr>
              <a:t>Radio</a:t>
            </a:r>
          </a:p>
        </p:txBody>
      </p:sp>
      <p:sp>
        <p:nvSpPr>
          <p:cNvPr id="20" name="TextBox 19"/>
          <p:cNvSpPr txBox="1"/>
          <p:nvPr/>
        </p:nvSpPr>
        <p:spPr>
          <a:xfrm>
            <a:off x="2184673" y="1610960"/>
            <a:ext cx="509186" cy="246221"/>
          </a:xfrm>
          <a:prstGeom prst="rect">
            <a:avLst/>
          </a:prstGeom>
          <a:noFill/>
        </p:spPr>
        <p:txBody>
          <a:bodyPr wrap="square" lIns="91410" tIns="45705" rIns="91410" bIns="45705" rtlCol="0">
            <a:spAutoFit/>
          </a:bodyPr>
          <a:lstStyle/>
          <a:p>
            <a:r>
              <a:rPr lang="en-GB" sz="1000" dirty="0">
                <a:solidFill>
                  <a:srgbClr val="7030A0"/>
                </a:solidFill>
                <a:latin typeface="+mn-lt"/>
              </a:rPr>
              <a:t>Email</a:t>
            </a:r>
          </a:p>
        </p:txBody>
      </p:sp>
      <p:sp>
        <p:nvSpPr>
          <p:cNvPr id="21" name="TextBox 20"/>
          <p:cNvSpPr txBox="1"/>
          <p:nvPr/>
        </p:nvSpPr>
        <p:spPr>
          <a:xfrm>
            <a:off x="2331934" y="2090343"/>
            <a:ext cx="1204458" cy="246221"/>
          </a:xfrm>
          <a:prstGeom prst="rect">
            <a:avLst/>
          </a:prstGeom>
          <a:noFill/>
        </p:spPr>
        <p:txBody>
          <a:bodyPr wrap="square" lIns="91410" tIns="45705" rIns="91410" bIns="45705" rtlCol="0">
            <a:spAutoFit/>
          </a:bodyPr>
          <a:lstStyle/>
          <a:p>
            <a:r>
              <a:rPr lang="en-GB" sz="1000" dirty="0">
                <a:solidFill>
                  <a:srgbClr val="FF0000"/>
                </a:solidFill>
                <a:latin typeface="+mn-lt"/>
              </a:rPr>
              <a:t>Social networking</a:t>
            </a:r>
          </a:p>
        </p:txBody>
      </p:sp>
      <p:sp>
        <p:nvSpPr>
          <p:cNvPr id="23" name="TextBox 22"/>
          <p:cNvSpPr txBox="1"/>
          <p:nvPr/>
        </p:nvSpPr>
        <p:spPr>
          <a:xfrm>
            <a:off x="1632086" y="1967232"/>
            <a:ext cx="628197" cy="246221"/>
          </a:xfrm>
          <a:prstGeom prst="rect">
            <a:avLst/>
          </a:prstGeom>
          <a:noFill/>
        </p:spPr>
        <p:txBody>
          <a:bodyPr wrap="square" lIns="91410" tIns="45705" rIns="91410" bIns="45705" rtlCol="0">
            <a:spAutoFit/>
          </a:bodyPr>
          <a:lstStyle/>
          <a:p>
            <a:r>
              <a:rPr lang="en-GB" sz="1000" dirty="0">
                <a:solidFill>
                  <a:srgbClr val="FF0000"/>
                </a:solidFill>
                <a:latin typeface="+mn-lt"/>
              </a:rPr>
              <a:t>Texting</a:t>
            </a:r>
          </a:p>
        </p:txBody>
      </p:sp>
      <p:sp>
        <p:nvSpPr>
          <p:cNvPr id="25" name="Oval 24"/>
          <p:cNvSpPr/>
          <p:nvPr/>
        </p:nvSpPr>
        <p:spPr>
          <a:xfrm>
            <a:off x="1298233" y="3119059"/>
            <a:ext cx="95534" cy="9553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26" name="Oval 25"/>
          <p:cNvSpPr/>
          <p:nvPr/>
        </p:nvSpPr>
        <p:spPr>
          <a:xfrm>
            <a:off x="1075951" y="2683789"/>
            <a:ext cx="95534" cy="9553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27" name="Oval 26"/>
          <p:cNvSpPr/>
          <p:nvPr/>
        </p:nvSpPr>
        <p:spPr>
          <a:xfrm>
            <a:off x="992215" y="3811990"/>
            <a:ext cx="95534" cy="9553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30" name="TextBox 29"/>
          <p:cNvSpPr txBox="1"/>
          <p:nvPr/>
        </p:nvSpPr>
        <p:spPr>
          <a:xfrm>
            <a:off x="1343955" y="3032336"/>
            <a:ext cx="1204458" cy="246221"/>
          </a:xfrm>
          <a:prstGeom prst="rect">
            <a:avLst/>
          </a:prstGeom>
          <a:noFill/>
        </p:spPr>
        <p:txBody>
          <a:bodyPr wrap="square" lIns="91410" tIns="45705" rIns="91410" bIns="45705" rtlCol="0">
            <a:spAutoFit/>
          </a:bodyPr>
          <a:lstStyle/>
          <a:p>
            <a:r>
              <a:rPr lang="en-GB" sz="1000" dirty="0">
                <a:solidFill>
                  <a:srgbClr val="FF0000"/>
                </a:solidFill>
                <a:latin typeface="+mn-lt"/>
              </a:rPr>
              <a:t>Internet for work</a:t>
            </a:r>
          </a:p>
        </p:txBody>
      </p:sp>
      <p:sp>
        <p:nvSpPr>
          <p:cNvPr id="32" name="TextBox 31"/>
          <p:cNvSpPr txBox="1"/>
          <p:nvPr/>
        </p:nvSpPr>
        <p:spPr>
          <a:xfrm>
            <a:off x="1039981" y="3746619"/>
            <a:ext cx="668744" cy="246221"/>
          </a:xfrm>
          <a:prstGeom prst="rect">
            <a:avLst/>
          </a:prstGeom>
          <a:noFill/>
        </p:spPr>
        <p:txBody>
          <a:bodyPr wrap="square" lIns="91410" tIns="45705" rIns="91410" bIns="45705" rtlCol="0">
            <a:spAutoFit/>
          </a:bodyPr>
          <a:lstStyle/>
          <a:p>
            <a:r>
              <a:rPr lang="en-GB" sz="1000" dirty="0">
                <a:solidFill>
                  <a:srgbClr val="FF0000"/>
                </a:solidFill>
                <a:latin typeface="+mn-lt"/>
              </a:rPr>
              <a:t>Cinema</a:t>
            </a:r>
          </a:p>
        </p:txBody>
      </p:sp>
      <p:sp>
        <p:nvSpPr>
          <p:cNvPr id="34" name="Oval 33"/>
          <p:cNvSpPr/>
          <p:nvPr/>
        </p:nvSpPr>
        <p:spPr>
          <a:xfrm>
            <a:off x="1166641" y="3446524"/>
            <a:ext cx="95534" cy="9553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35" name="Oval 34"/>
          <p:cNvSpPr/>
          <p:nvPr/>
        </p:nvSpPr>
        <p:spPr>
          <a:xfrm>
            <a:off x="1250467" y="2419876"/>
            <a:ext cx="95534" cy="9553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37" name="Oval 36"/>
          <p:cNvSpPr/>
          <p:nvPr/>
        </p:nvSpPr>
        <p:spPr>
          <a:xfrm>
            <a:off x="1214410" y="3125263"/>
            <a:ext cx="95534" cy="95534"/>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10" tIns="45705" rIns="91410" bIns="45705" rtlCol="0" anchor="ctr"/>
          <a:lstStyle/>
          <a:p>
            <a:pPr algn="ctr"/>
            <a:endParaRPr lang="en-GB"/>
          </a:p>
        </p:txBody>
      </p:sp>
      <p:sp>
        <p:nvSpPr>
          <p:cNvPr id="38" name="TextBox 37"/>
          <p:cNvSpPr txBox="1"/>
          <p:nvPr/>
        </p:nvSpPr>
        <p:spPr>
          <a:xfrm>
            <a:off x="1090999" y="3512056"/>
            <a:ext cx="1082174" cy="246221"/>
          </a:xfrm>
          <a:prstGeom prst="rect">
            <a:avLst/>
          </a:prstGeom>
          <a:noFill/>
        </p:spPr>
        <p:txBody>
          <a:bodyPr wrap="square" lIns="91410" tIns="45705" rIns="91410" bIns="45705" rtlCol="0">
            <a:spAutoFit/>
          </a:bodyPr>
          <a:lstStyle/>
          <a:p>
            <a:r>
              <a:rPr lang="en-GB" sz="1000" dirty="0">
                <a:solidFill>
                  <a:schemeClr val="accent1"/>
                </a:solidFill>
                <a:latin typeface="+mn-lt"/>
              </a:rPr>
              <a:t>Subscriber </a:t>
            </a:r>
            <a:r>
              <a:rPr lang="en-GB" sz="1000" dirty="0" err="1">
                <a:solidFill>
                  <a:schemeClr val="accent1"/>
                </a:solidFill>
                <a:latin typeface="+mn-lt"/>
              </a:rPr>
              <a:t>VoD</a:t>
            </a:r>
            <a:endParaRPr lang="en-GB" sz="1000" dirty="0">
              <a:solidFill>
                <a:schemeClr val="accent1"/>
              </a:solidFill>
              <a:latin typeface="+mn-lt"/>
            </a:endParaRPr>
          </a:p>
        </p:txBody>
      </p:sp>
      <p:sp>
        <p:nvSpPr>
          <p:cNvPr id="40" name="Title 1"/>
          <p:cNvSpPr txBox="1">
            <a:spLocks/>
          </p:cNvSpPr>
          <p:nvPr/>
        </p:nvSpPr>
        <p:spPr bwMode="auto">
          <a:xfrm>
            <a:off x="1093306" y="159506"/>
            <a:ext cx="6978076" cy="4971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455613" rtl="0" eaLnBrk="1" fontAlgn="base" hangingPunct="1">
              <a:spcBef>
                <a:spcPct val="0"/>
              </a:spcBef>
              <a:spcAft>
                <a:spcPct val="0"/>
              </a:spcAft>
              <a:defRPr sz="2400" kern="1200">
                <a:solidFill>
                  <a:srgbClr val="C1D82F"/>
                </a:solidFill>
                <a:latin typeface="+mj-lt"/>
                <a:ea typeface="+mj-ea"/>
                <a:cs typeface="+mj-cs"/>
              </a:defRPr>
            </a:lvl1pPr>
            <a:lvl2pPr algn="l" defTabSz="455613" rtl="0" eaLnBrk="1" fontAlgn="base" hangingPunct="1">
              <a:spcBef>
                <a:spcPct val="0"/>
              </a:spcBef>
              <a:spcAft>
                <a:spcPct val="0"/>
              </a:spcAft>
              <a:defRPr sz="2400">
                <a:solidFill>
                  <a:srgbClr val="C1D82F"/>
                </a:solidFill>
                <a:latin typeface="Trebuchet MS" pitchFamily="34" charset="0"/>
              </a:defRPr>
            </a:lvl2pPr>
            <a:lvl3pPr algn="l" defTabSz="455613" rtl="0" eaLnBrk="1" fontAlgn="base" hangingPunct="1">
              <a:spcBef>
                <a:spcPct val="0"/>
              </a:spcBef>
              <a:spcAft>
                <a:spcPct val="0"/>
              </a:spcAft>
              <a:defRPr sz="2400">
                <a:solidFill>
                  <a:srgbClr val="C1D82F"/>
                </a:solidFill>
                <a:latin typeface="Trebuchet MS" pitchFamily="34" charset="0"/>
              </a:defRPr>
            </a:lvl3pPr>
            <a:lvl4pPr algn="l" defTabSz="455613" rtl="0" eaLnBrk="1" fontAlgn="base" hangingPunct="1">
              <a:spcBef>
                <a:spcPct val="0"/>
              </a:spcBef>
              <a:spcAft>
                <a:spcPct val="0"/>
              </a:spcAft>
              <a:defRPr sz="2400">
                <a:solidFill>
                  <a:srgbClr val="C1D82F"/>
                </a:solidFill>
                <a:latin typeface="Trebuchet MS" pitchFamily="34" charset="0"/>
              </a:defRPr>
            </a:lvl4pPr>
            <a:lvl5pPr algn="l" defTabSz="455613" rtl="0" eaLnBrk="1" fontAlgn="base" hangingPunct="1">
              <a:spcBef>
                <a:spcPct val="0"/>
              </a:spcBef>
              <a:spcAft>
                <a:spcPct val="0"/>
              </a:spcAft>
              <a:defRPr sz="2400">
                <a:solidFill>
                  <a:srgbClr val="C1D82F"/>
                </a:solidFill>
                <a:latin typeface="Trebuchet MS" pitchFamily="34" charset="0"/>
              </a:defRPr>
            </a:lvl5pPr>
            <a:lvl6pPr marL="457161" algn="l" defTabSz="457161" rtl="0" eaLnBrk="1" fontAlgn="base" hangingPunct="1">
              <a:spcBef>
                <a:spcPct val="0"/>
              </a:spcBef>
              <a:spcAft>
                <a:spcPct val="0"/>
              </a:spcAft>
              <a:defRPr sz="2400">
                <a:solidFill>
                  <a:srgbClr val="C1D82F"/>
                </a:solidFill>
                <a:latin typeface="Trebuchet MS" pitchFamily="34" charset="0"/>
              </a:defRPr>
            </a:lvl6pPr>
            <a:lvl7pPr marL="914321" algn="l" defTabSz="457161" rtl="0" eaLnBrk="1" fontAlgn="base" hangingPunct="1">
              <a:spcBef>
                <a:spcPct val="0"/>
              </a:spcBef>
              <a:spcAft>
                <a:spcPct val="0"/>
              </a:spcAft>
              <a:defRPr sz="2400">
                <a:solidFill>
                  <a:srgbClr val="C1D82F"/>
                </a:solidFill>
                <a:latin typeface="Trebuchet MS" pitchFamily="34" charset="0"/>
              </a:defRPr>
            </a:lvl7pPr>
            <a:lvl8pPr marL="1371482" algn="l" defTabSz="457161" rtl="0" eaLnBrk="1" fontAlgn="base" hangingPunct="1">
              <a:spcBef>
                <a:spcPct val="0"/>
              </a:spcBef>
              <a:spcAft>
                <a:spcPct val="0"/>
              </a:spcAft>
              <a:defRPr sz="2400">
                <a:solidFill>
                  <a:srgbClr val="C1D82F"/>
                </a:solidFill>
                <a:latin typeface="Trebuchet MS" pitchFamily="34" charset="0"/>
              </a:defRPr>
            </a:lvl8pPr>
            <a:lvl9pPr marL="1828642" algn="l" defTabSz="457161" rtl="0" eaLnBrk="1" fontAlgn="base" hangingPunct="1">
              <a:spcBef>
                <a:spcPct val="0"/>
              </a:spcBef>
              <a:spcAft>
                <a:spcPct val="0"/>
              </a:spcAft>
              <a:defRPr sz="2400">
                <a:solidFill>
                  <a:srgbClr val="C1D82F"/>
                </a:solidFill>
                <a:latin typeface="Trebuchet MS" pitchFamily="34" charset="0"/>
              </a:defRPr>
            </a:lvl9pPr>
          </a:lstStyle>
          <a:p>
            <a:pPr algn="ctr"/>
            <a:r>
              <a:rPr lang="en-GB" sz="3200" b="1" dirty="0" smtClean="0">
                <a:solidFill>
                  <a:schemeClr val="tx1"/>
                </a:solidFill>
              </a:rPr>
              <a:t>Reaching UK adults </a:t>
            </a:r>
            <a:r>
              <a:rPr lang="en-GB" sz="3200" b="1" dirty="0">
                <a:solidFill>
                  <a:schemeClr val="tx1"/>
                </a:solidFill>
              </a:rPr>
              <a:t>in 2017</a:t>
            </a:r>
          </a:p>
        </p:txBody>
      </p:sp>
      <p:sp>
        <p:nvSpPr>
          <p:cNvPr id="33" name="TextBox 32"/>
          <p:cNvSpPr txBox="1"/>
          <p:nvPr/>
        </p:nvSpPr>
        <p:spPr>
          <a:xfrm>
            <a:off x="827584" y="4866504"/>
            <a:ext cx="1847151" cy="276996"/>
          </a:xfrm>
          <a:prstGeom prst="rect">
            <a:avLst/>
          </a:prstGeom>
          <a:noFill/>
        </p:spPr>
        <p:txBody>
          <a:bodyPr wrap="none" lIns="91410" tIns="45705" rIns="91410" bIns="45705" rtlCol="0">
            <a:spAutoFit/>
          </a:bodyPr>
          <a:lstStyle/>
          <a:p>
            <a:r>
              <a:rPr lang="en-GB" sz="1200" dirty="0"/>
              <a:t>Source: IPA Touchpoints</a:t>
            </a:r>
          </a:p>
        </p:txBody>
      </p:sp>
      <p:pic>
        <p:nvPicPr>
          <p:cNvPr id="41" name="Picture 40" descr="IPA-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spTree>
    <p:extLst>
      <p:ext uri="{BB962C8B-B14F-4D97-AF65-F5344CB8AC3E}">
        <p14:creationId xmlns:p14="http://schemas.microsoft.com/office/powerpoint/2010/main" val="82528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2066 0.01142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1806 0.00679 " pathEditMode="relative" ptsTypes="AA">
                                      <p:cBhvr>
                                        <p:cTn id="8" dur="2000" fill="hold"/>
                                        <p:tgtEl>
                                          <p:spTgt spid="1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1233 -0.00092 " pathEditMode="relative" ptsTypes="AA">
                                      <p:cBhvr>
                                        <p:cTn id="10" dur="20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1355 0.00093 " pathEditMode="relative" ptsTypes="AA">
                                      <p:cBhvr>
                                        <p:cTn id="12" dur="2000" fill="hold"/>
                                        <p:tgtEl>
                                          <p:spTgt spid="1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0903 0.00802 " pathEditMode="relative" ptsTypes="AA">
                                      <p:cBhvr>
                                        <p:cTn id="14" dur="2000" fill="hold"/>
                                        <p:tgtEl>
                                          <p:spTgt spid="9"/>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1042 0.01358 " pathEditMode="relative" ptsTypes="AA">
                                      <p:cBhvr>
                                        <p:cTn id="16" dur="2000" fill="hold"/>
                                        <p:tgtEl>
                                          <p:spTgt spid="1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3.33333E-6 -1.11111E-6 L 0.01736 -0.00247 " pathEditMode="relative" rAng="0" ptsTypes="AA">
                                      <p:cBhvr>
                                        <p:cTn id="18" dur="2000" fill="hold"/>
                                        <p:tgtEl>
                                          <p:spTgt spid="10"/>
                                        </p:tgtEl>
                                        <p:attrNameLst>
                                          <p:attrName>ppt_x</p:attrName>
                                          <p:attrName>ppt_y</p:attrName>
                                        </p:attrNameLst>
                                      </p:cBhvr>
                                      <p:rCtr x="868" y="-123"/>
                                    </p:animMotion>
                                  </p:childTnLst>
                                </p:cTn>
                              </p:par>
                              <p:par>
                                <p:cTn id="19" presetID="0" presetClass="path" presetSubtype="0" accel="50000" decel="50000" fill="hold" grpId="0" nodeType="withEffect">
                                  <p:stCondLst>
                                    <p:cond delay="0"/>
                                  </p:stCondLst>
                                  <p:childTnLst>
                                    <p:animMotion origin="layout" path="M 0 0 L 0.01684 -0.00587 " pathEditMode="relative" ptsTypes="AA">
                                      <p:cBhvr>
                                        <p:cTn id="20" dur="2000" fill="hold"/>
                                        <p:tgtEl>
                                          <p:spTgt spid="20"/>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2517 -0.0321 " pathEditMode="relative" ptsTypes="AA">
                                      <p:cBhvr>
                                        <p:cTn id="22" dur="2000" fill="hold"/>
                                        <p:tgtEl>
                                          <p:spTgt spid="11"/>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2379 -0.02747 " pathEditMode="relative" ptsTypes="AA">
                                      <p:cBhvr>
                                        <p:cTn id="24" dur="2000" fill="hold"/>
                                        <p:tgtEl>
                                          <p:spTgt spid="21"/>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2951 -0.04598 " pathEditMode="relative" ptsTypes="AA">
                                      <p:cBhvr>
                                        <p:cTn id="26" dur="2000" fill="hold"/>
                                        <p:tgtEl>
                                          <p:spTgt spid="12"/>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2379 -0.03673 " pathEditMode="relative" ptsTypes="AA">
                                      <p:cBhvr>
                                        <p:cTn id="28" dur="2000" fill="hold"/>
                                        <p:tgtEl>
                                          <p:spTgt spid="22"/>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00573 -0.00463 " pathEditMode="relative" ptsTypes="AA">
                                      <p:cBhvr>
                                        <p:cTn id="30" dur="2000" fill="hold"/>
                                        <p:tgtEl>
                                          <p:spTgt spid="13"/>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00261 -0.01049 " pathEditMode="relative" ptsTypes="AA">
                                      <p:cBhvr>
                                        <p:cTn id="32" dur="2000" fill="hold"/>
                                        <p:tgtEl>
                                          <p:spTgt spid="23"/>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00381 0.01697 " pathEditMode="relative" ptsTypes="AA">
                                      <p:cBhvr>
                                        <p:cTn id="34" dur="2000" fill="hold"/>
                                        <p:tgtEl>
                                          <p:spTgt spid="14"/>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0052 0.02068 " pathEditMode="relative" ptsTypes="AA">
                                      <p:cBhvr>
                                        <p:cTn id="36" dur="2000" fill="hold"/>
                                        <p:tgtEl>
                                          <p:spTgt spid="24"/>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01024 -0.00926 " pathEditMode="relative" ptsTypes="AA">
                                      <p:cBhvr>
                                        <p:cTn id="38" dur="2000" fill="hold"/>
                                        <p:tgtEl>
                                          <p:spTgt spid="15"/>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3.61111E-6 -4.44444E-6 L 0.01284 -0.01018 " pathEditMode="relative" rAng="0" ptsTypes="AA">
                                      <p:cBhvr>
                                        <p:cTn id="40" dur="2000" fill="hold"/>
                                        <p:tgtEl>
                                          <p:spTgt spid="29"/>
                                        </p:tgtEl>
                                        <p:attrNameLst>
                                          <p:attrName>ppt_x</p:attrName>
                                          <p:attrName>ppt_y</p:attrName>
                                        </p:attrNameLst>
                                      </p:cBhvr>
                                      <p:rCtr x="642" y="-525"/>
                                    </p:animMotion>
                                  </p:childTnLst>
                                </p:cTn>
                              </p:par>
                              <p:par>
                                <p:cTn id="41" presetID="0" presetClass="path" presetSubtype="0" accel="50000" decel="50000" fill="hold" grpId="0" nodeType="withEffect">
                                  <p:stCondLst>
                                    <p:cond delay="0"/>
                                  </p:stCondLst>
                                  <p:childTnLst>
                                    <p:animMotion origin="layout" path="M 0 0 L 0.00139 0.02284 " pathEditMode="relative" ptsTypes="AA">
                                      <p:cBhvr>
                                        <p:cTn id="42" dur="2000" fill="hold"/>
                                        <p:tgtEl>
                                          <p:spTgt spid="25"/>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2.77778E-6 -1.60494E-6 L 0.00121 0.02284 " pathEditMode="relative" rAng="0" ptsTypes="AA">
                                      <p:cBhvr>
                                        <p:cTn id="44" dur="2000" fill="hold"/>
                                        <p:tgtEl>
                                          <p:spTgt spid="30"/>
                                        </p:tgtEl>
                                        <p:attrNameLst>
                                          <p:attrName>ppt_x</p:attrName>
                                          <p:attrName>ppt_y</p:attrName>
                                        </p:attrNameLst>
                                      </p:cBhvr>
                                      <p:rCtr x="52" y="1142"/>
                                    </p:animMotion>
                                  </p:childTnLst>
                                </p:cTn>
                              </p:par>
                              <p:par>
                                <p:cTn id="45" presetID="0" presetClass="path" presetSubtype="0" accel="50000" decel="50000" fill="hold" grpId="0" nodeType="withEffect">
                                  <p:stCondLst>
                                    <p:cond delay="0"/>
                                  </p:stCondLst>
                                  <p:childTnLst>
                                    <p:animMotion origin="layout" path="M 0 0 L 0.00451 -0.01173 " pathEditMode="relative" ptsTypes="AA">
                                      <p:cBhvr>
                                        <p:cTn id="46" dur="2000" fill="hold"/>
                                        <p:tgtEl>
                                          <p:spTgt spid="26"/>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2.77778E-6 2.34568E-6 L 0.0059 -0.01605 " pathEditMode="relative" rAng="0" ptsTypes="AA">
                                      <p:cBhvr>
                                        <p:cTn id="48" dur="2000" fill="hold"/>
                                        <p:tgtEl>
                                          <p:spTgt spid="31"/>
                                        </p:tgtEl>
                                        <p:attrNameLst>
                                          <p:attrName>ppt_x</p:attrName>
                                          <p:attrName>ppt_y</p:attrName>
                                        </p:attrNameLst>
                                      </p:cBhvr>
                                      <p:rCtr x="295" y="-802"/>
                                    </p:animMotion>
                                  </p:childTnLst>
                                </p:cTn>
                              </p:par>
                              <p:par>
                                <p:cTn id="49" presetID="0" presetClass="path" presetSubtype="0" accel="50000" decel="50000" fill="hold" grpId="0" nodeType="withEffect">
                                  <p:stCondLst>
                                    <p:cond delay="0"/>
                                  </p:stCondLst>
                                  <p:childTnLst>
                                    <p:animMotion origin="layout" path="M 0 0 L 0 0 " pathEditMode="relative" ptsTypes="AA">
                                      <p:cBhvr>
                                        <p:cTn id="50" dur="2000" fill="hold"/>
                                        <p:tgtEl>
                                          <p:spTgt spid="27"/>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00069 -0.00031 L -0.0026 0.03765 " pathEditMode="relative" ptsTypes="AA">
                                      <p:cBhvr>
                                        <p:cTn id="52" dur="2000" fill="hold"/>
                                        <p:tgtEl>
                                          <p:spTgt spid="35"/>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1.38889E-6 4.19753E-6 L -1.38889E-6 0.03302 " pathEditMode="relative" rAng="0" ptsTypes="AA">
                                      <p:cBhvr>
                                        <p:cTn id="54" dur="2000" fill="hold"/>
                                        <p:tgtEl>
                                          <p:spTgt spid="36"/>
                                        </p:tgtEl>
                                        <p:attrNameLst>
                                          <p:attrName>ppt_x</p:attrName>
                                          <p:attrName>ppt_y</p:attrName>
                                        </p:attrNameLst>
                                      </p:cBhvr>
                                      <p:rCtr x="0" y="1636"/>
                                    </p:animMotion>
                                  </p:childTnLst>
                                </p:cTn>
                              </p:par>
                              <p:par>
                                <p:cTn id="55" presetID="0" presetClass="path" presetSubtype="0" accel="50000" decel="50000" fill="hold" grpId="0" nodeType="withEffect">
                                  <p:stCondLst>
                                    <p:cond delay="0"/>
                                  </p:stCondLst>
                                  <p:childTnLst>
                                    <p:animMotion origin="layout" path="M 0 0 L 0.01024 -0.03426 " pathEditMode="relative" ptsTypes="AA">
                                      <p:cBhvr>
                                        <p:cTn id="56" dur="2000" fill="hold"/>
                                        <p:tgtEl>
                                          <p:spTgt spid="34"/>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00069 -0.00216 L 0.01025 -0.03796 " pathEditMode="relative" rAng="0" ptsTypes="AA">
                                      <p:cBhvr>
                                        <p:cTn id="58" dur="2000" fill="hold"/>
                                        <p:tgtEl>
                                          <p:spTgt spid="38"/>
                                        </p:tgtEl>
                                        <p:attrNameLst>
                                          <p:attrName>ppt_x</p:attrName>
                                          <p:attrName>ppt_y</p:attrName>
                                        </p:attrNameLst>
                                      </p:cBhvr>
                                      <p:rCtr x="538" y="-1790"/>
                                    </p:animMotion>
                                  </p:childTnLst>
                                </p:cTn>
                              </p:par>
                              <p:par>
                                <p:cTn id="59" presetID="0" presetClass="path" presetSubtype="0" accel="50000" decel="50000" fill="hold" grpId="0" nodeType="withEffect">
                                  <p:stCondLst>
                                    <p:cond delay="0"/>
                                  </p:stCondLst>
                                  <p:childTnLst>
                                    <p:animMotion origin="layout" path="M 0 0 L 0.00451 -0.01173 " pathEditMode="relative" ptsTypes="AA">
                                      <p:cBhvr>
                                        <p:cTn id="60" dur="2000" fill="hold"/>
                                        <p:tgtEl>
                                          <p:spTgt spid="37"/>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00642 -0.01142 " pathEditMode="relative" ptsTypes="AA">
                                      <p:cBhvr>
                                        <p:cTn id="62" dur="2000" fill="hold"/>
                                        <p:tgtEl>
                                          <p:spTgt spid="39"/>
                                        </p:tgtEl>
                                        <p:attrNameLst>
                                          <p:attrName>ppt_x</p:attrName>
                                          <p:attrName>ppt_y</p:attrName>
                                        </p:attrNameLst>
                                      </p:cBhvr>
                                    </p:animMotion>
                                  </p:childTnLst>
                                </p:cTn>
                              </p:par>
                              <p:par>
                                <p:cTn id="63" presetID="14" presetClass="exit" presetSubtype="10" fill="hold" grpId="0" nodeType="withEffect">
                                  <p:stCondLst>
                                    <p:cond delay="500"/>
                                  </p:stCondLst>
                                  <p:childTnLst>
                                    <p:animEffect transition="out" filter="randombar(horizontal)">
                                      <p:cBhvr>
                                        <p:cTn id="64" dur="1000"/>
                                        <p:tgtEl>
                                          <p:spTgt spid="2"/>
                                        </p:tgtEl>
                                      </p:cBhvr>
                                    </p:animEffect>
                                    <p:set>
                                      <p:cBhvr>
                                        <p:cTn id="65" dur="1" fill="hold">
                                          <p:stCondLst>
                                            <p:cond delay="999"/>
                                          </p:stCondLst>
                                        </p:cTn>
                                        <p:tgtEl>
                                          <p:spTgt spid="2"/>
                                        </p:tgtEl>
                                        <p:attrNameLst>
                                          <p:attrName>style.visibility</p:attrName>
                                        </p:attrNameLst>
                                      </p:cBhvr>
                                      <p:to>
                                        <p:strVal val="hidden"/>
                                      </p:to>
                                    </p:set>
                                  </p:childTnLst>
                                </p:cTn>
                              </p:par>
                              <p:par>
                                <p:cTn id="66" presetID="14" presetClass="entr" presetSubtype="10" fill="hold" grpId="0" nodeType="withEffect">
                                  <p:stCondLst>
                                    <p:cond delay="1000"/>
                                  </p:stCondLst>
                                  <p:childTnLst>
                                    <p:set>
                                      <p:cBhvr>
                                        <p:cTn id="67" dur="1" fill="hold">
                                          <p:stCondLst>
                                            <p:cond delay="0"/>
                                          </p:stCondLst>
                                        </p:cTn>
                                        <p:tgtEl>
                                          <p:spTgt spid="40"/>
                                        </p:tgtEl>
                                        <p:attrNameLst>
                                          <p:attrName>style.visibility</p:attrName>
                                        </p:attrNameLst>
                                      </p:cBhvr>
                                      <p:to>
                                        <p:strVal val="visible"/>
                                      </p:to>
                                    </p:set>
                                    <p:animEffect transition="in" filter="randombar(horizontal)">
                                      <p:cBhvr>
                                        <p:cTn id="6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39" grpId="0"/>
      <p:bldP spid="16" grpId="0"/>
      <p:bldP spid="29" grpId="0"/>
      <p:bldP spid="24" grpId="0"/>
      <p:bldP spid="36" grpId="0"/>
      <p:bldP spid="2" grpId="0"/>
      <p:bldP spid="5" grpId="0" animBg="1"/>
      <p:bldP spid="8" grpId="0" animBg="1"/>
      <p:bldP spid="9" grpId="0" animBg="1"/>
      <p:bldP spid="10" grpId="0" animBg="1"/>
      <p:bldP spid="11" grpId="0" animBg="1"/>
      <p:bldP spid="12" grpId="0" animBg="1"/>
      <p:bldP spid="13" grpId="0" animBg="1"/>
      <p:bldP spid="14" grpId="0" animBg="1"/>
      <p:bldP spid="15" grpId="0" animBg="1"/>
      <p:bldP spid="18" grpId="0"/>
      <p:bldP spid="19" grpId="0"/>
      <p:bldP spid="20" grpId="0"/>
      <p:bldP spid="21" grpId="0"/>
      <p:bldP spid="23" grpId="0"/>
      <p:bldP spid="25" grpId="0" animBg="1"/>
      <p:bldP spid="26" grpId="0" animBg="1"/>
      <p:bldP spid="27" grpId="0" animBg="1"/>
      <p:bldP spid="30" grpId="0"/>
      <p:bldP spid="34" grpId="0" animBg="1"/>
      <p:bldP spid="35" grpId="0" animBg="1"/>
      <p:bldP spid="37" grpId="0" animBg="1"/>
      <p:bldP spid="38"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53" y="34310"/>
            <a:ext cx="8229600" cy="857250"/>
          </a:xfrm>
        </p:spPr>
        <p:txBody>
          <a:bodyPr>
            <a:normAutofit/>
          </a:bodyPr>
          <a:lstStyle/>
          <a:p>
            <a:r>
              <a:rPr lang="en-GB" sz="3600" dirty="0" smtClean="0"/>
              <a:t>How people spend their time online</a:t>
            </a:r>
            <a:endParaRPr lang="en-GB"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5161329"/>
              </p:ext>
            </p:extLst>
          </p:nvPr>
        </p:nvGraphicFramePr>
        <p:xfrm>
          <a:off x="251520" y="771550"/>
          <a:ext cx="8568952" cy="403894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987824" y="4810494"/>
            <a:ext cx="3014415" cy="276999"/>
          </a:xfrm>
          <a:prstGeom prst="rect">
            <a:avLst/>
          </a:prstGeom>
          <a:noFill/>
        </p:spPr>
        <p:txBody>
          <a:bodyPr wrap="none" rtlCol="0">
            <a:spAutoFit/>
          </a:bodyPr>
          <a:lstStyle/>
          <a:p>
            <a:r>
              <a:rPr lang="en-GB" sz="1200" dirty="0" smtClean="0"/>
              <a:t>Source: IPA Touchpoints, Wave 6 (April 2016)</a:t>
            </a:r>
            <a:endParaRPr lang="en-GB" sz="1200" dirty="0"/>
          </a:p>
        </p:txBody>
      </p:sp>
    </p:spTree>
    <p:extLst>
      <p:ext uri="{BB962C8B-B14F-4D97-AF65-F5344CB8AC3E}">
        <p14:creationId xmlns:p14="http://schemas.microsoft.com/office/powerpoint/2010/main" val="3239270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Mark </a:t>
            </a:r>
            <a:r>
              <a:rPr lang="en-GB" dirty="0" err="1"/>
              <a:t>Ritson</a:t>
            </a:r>
            <a:endParaRPr lang="en-GB" dirty="0"/>
          </a:p>
        </p:txBody>
      </p:sp>
      <p:sp>
        <p:nvSpPr>
          <p:cNvPr id="5" name="Content Placeholder 4"/>
          <p:cNvSpPr>
            <a:spLocks noGrp="1"/>
          </p:cNvSpPr>
          <p:nvPr>
            <p:ph idx="1"/>
          </p:nvPr>
        </p:nvSpPr>
        <p:spPr>
          <a:xfrm>
            <a:off x="683568" y="1200151"/>
            <a:ext cx="7776864" cy="3394472"/>
          </a:xfrm>
        </p:spPr>
        <p:txBody>
          <a:bodyPr/>
          <a:lstStyle/>
          <a:p>
            <a:pPr marL="179388" indent="-179388">
              <a:buNone/>
            </a:pPr>
            <a:r>
              <a:rPr lang="en-GB" dirty="0" smtClean="0"/>
              <a:t>“It’s </a:t>
            </a:r>
            <a:r>
              <a:rPr lang="en-GB" dirty="0"/>
              <a:t>called </a:t>
            </a:r>
            <a:r>
              <a:rPr lang="en-GB" dirty="0" smtClean="0"/>
              <a:t>‘social media’ </a:t>
            </a:r>
            <a:r>
              <a:rPr lang="en-GB" dirty="0"/>
              <a:t>for a reason: most Australians use it to connect with people not companies</a:t>
            </a:r>
            <a:r>
              <a:rPr lang="en-GB" dirty="0" smtClean="0"/>
              <a:t>.”</a:t>
            </a:r>
          </a:p>
          <a:p>
            <a:pPr marL="179388" indent="-179388" algn="r">
              <a:buNone/>
            </a:pPr>
            <a:r>
              <a:rPr lang="en-GB" sz="1600" dirty="0" smtClean="0"/>
              <a:t>Mark </a:t>
            </a:r>
            <a:r>
              <a:rPr lang="en-GB" sz="1600" dirty="0" err="1"/>
              <a:t>Ritson</a:t>
            </a:r>
            <a:r>
              <a:rPr lang="en-GB" sz="1600" dirty="0" smtClean="0"/>
              <a:t>, Financial Review 10/4/13  </a:t>
            </a:r>
            <a:endParaRPr lang="en-GB" sz="1600" dirty="0"/>
          </a:p>
        </p:txBody>
      </p:sp>
    </p:spTree>
    <p:extLst>
      <p:ext uri="{BB962C8B-B14F-4D97-AF65-F5344CB8AC3E}">
        <p14:creationId xmlns:p14="http://schemas.microsoft.com/office/powerpoint/2010/main" val="334654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85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
            <a:ext cx="8229600" cy="700431"/>
          </a:xfrm>
        </p:spPr>
        <p:txBody>
          <a:bodyPr>
            <a:normAutofit/>
          </a:bodyPr>
          <a:lstStyle/>
          <a:p>
            <a:r>
              <a:rPr lang="en-GB" sz="3600" dirty="0" smtClean="0"/>
              <a:t>TV is best for market share growth</a:t>
            </a:r>
            <a:endParaRPr lang="en-GB"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18157451"/>
              </p:ext>
            </p:extLst>
          </p:nvPr>
        </p:nvGraphicFramePr>
        <p:xfrm>
          <a:off x="0" y="702278"/>
          <a:ext cx="9144000" cy="44412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7584" y="4887039"/>
            <a:ext cx="2478051" cy="276999"/>
          </a:xfrm>
          <a:prstGeom prst="rect">
            <a:avLst/>
          </a:prstGeom>
          <a:noFill/>
        </p:spPr>
        <p:txBody>
          <a:bodyPr wrap="none" rtlCol="0">
            <a:spAutoFit/>
          </a:bodyPr>
          <a:lstStyle/>
          <a:p>
            <a:r>
              <a:rPr lang="en-GB" sz="1200" dirty="0" smtClean="0"/>
              <a:t>Source: IPA Databank, 2014-16 cases</a:t>
            </a:r>
            <a:endParaRPr lang="en-GB" sz="1200" dirty="0"/>
          </a:p>
        </p:txBody>
      </p:sp>
    </p:spTree>
    <p:extLst>
      <p:ext uri="{BB962C8B-B14F-4D97-AF65-F5344CB8AC3E}">
        <p14:creationId xmlns:p14="http://schemas.microsoft.com/office/powerpoint/2010/main" val="335892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dissolve">
                                      <p:cBhvr>
                                        <p:cTn id="7" dur="500"/>
                                        <p:tgtEl>
                                          <p:spTgt spid="6">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500"/>
                                        <p:tgtEl>
                                          <p:spTgt spid="6">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
            <a:ext cx="8229600" cy="857250"/>
          </a:xfrm>
        </p:spPr>
        <p:txBody>
          <a:bodyPr>
            <a:normAutofit fontScale="90000"/>
          </a:bodyPr>
          <a:lstStyle/>
          <a:p>
            <a:r>
              <a:rPr lang="en-GB" sz="3600" dirty="0"/>
              <a:t>And digital makes mass media </a:t>
            </a:r>
            <a:r>
              <a:rPr lang="en-GB" sz="3600" u="sng" dirty="0"/>
              <a:t>more</a:t>
            </a:r>
            <a:r>
              <a:rPr lang="en-GB" sz="3600" dirty="0"/>
              <a:t> effective</a:t>
            </a:r>
          </a:p>
        </p:txBody>
      </p:sp>
      <p:graphicFrame>
        <p:nvGraphicFramePr>
          <p:cNvPr id="6" name="Content Placeholder 5"/>
          <p:cNvGraphicFramePr>
            <a:graphicFrameLocks noGrp="1"/>
          </p:cNvGraphicFramePr>
          <p:nvPr>
            <p:ph idx="1"/>
            <p:extLst/>
          </p:nvPr>
        </p:nvGraphicFramePr>
        <p:xfrm>
          <a:off x="15" y="788780"/>
          <a:ext cx="9143999" cy="435471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28429" y="4681836"/>
            <a:ext cx="1797407" cy="461662"/>
          </a:xfrm>
          <a:prstGeom prst="rect">
            <a:avLst/>
          </a:prstGeom>
          <a:noFill/>
        </p:spPr>
        <p:txBody>
          <a:bodyPr wrap="none" lIns="91410" tIns="45705" rIns="91410" bIns="45705" rtlCol="0">
            <a:spAutoFit/>
          </a:bodyPr>
          <a:lstStyle/>
          <a:p>
            <a:r>
              <a:rPr lang="en-GB" sz="1200" dirty="0"/>
              <a:t>Source: IPA Databank</a:t>
            </a:r>
          </a:p>
          <a:p>
            <a:r>
              <a:rPr lang="en-GB" sz="1200" dirty="0"/>
              <a:t>*Outdoor = 2012 - 2016</a:t>
            </a:r>
          </a:p>
        </p:txBody>
      </p:sp>
      <p:pic>
        <p:nvPicPr>
          <p:cNvPr id="7" name="Picture 6" descr="IPA-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spTree>
    <p:extLst>
      <p:ext uri="{BB962C8B-B14F-4D97-AF65-F5344CB8AC3E}">
        <p14:creationId xmlns:p14="http://schemas.microsoft.com/office/powerpoint/2010/main" val="74163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3" dur="500"/>
                                        <p:tgtEl>
                                          <p:spTgt spid="6">
                                            <p:graphicEl>
                                              <a:chart seriesIdx="0" categoryIdx="-4" bldStep="series"/>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6" dur="500"/>
                                        <p:tgtEl>
                                          <p:spTgt spid="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9542"/>
          </a:xfrm>
        </p:spPr>
        <p:txBody>
          <a:bodyPr>
            <a:noAutofit/>
          </a:bodyPr>
          <a:lstStyle/>
          <a:p>
            <a:r>
              <a:rPr lang="en-GB" sz="3200" dirty="0" smtClean="0"/>
              <a:t>Major tech firms use traditional media</a:t>
            </a: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7629547"/>
              </p:ext>
            </p:extLst>
          </p:nvPr>
        </p:nvGraphicFramePr>
        <p:xfrm>
          <a:off x="0" y="699542"/>
          <a:ext cx="914400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84168" y="3147814"/>
            <a:ext cx="2895921" cy="1015663"/>
          </a:xfrm>
          <a:prstGeom prst="rect">
            <a:avLst/>
          </a:prstGeom>
          <a:noFill/>
        </p:spPr>
        <p:txBody>
          <a:bodyPr wrap="none" rtlCol="0">
            <a:spAutoFit/>
          </a:bodyPr>
          <a:lstStyle/>
          <a:p>
            <a:r>
              <a:rPr lang="en-GB" sz="1200" dirty="0" smtClean="0"/>
              <a:t>Brands: Amazon, Google, Apple, Facebook, </a:t>
            </a:r>
          </a:p>
          <a:p>
            <a:r>
              <a:rPr lang="en-GB" sz="1200" dirty="0" smtClean="0"/>
              <a:t>Twitter, </a:t>
            </a:r>
            <a:r>
              <a:rPr lang="en-GB" sz="1200" dirty="0" err="1" smtClean="0"/>
              <a:t>AirBnB</a:t>
            </a:r>
            <a:r>
              <a:rPr lang="en-GB" sz="1200" dirty="0" smtClean="0"/>
              <a:t>, Uber, Spotify</a:t>
            </a:r>
          </a:p>
          <a:p>
            <a:r>
              <a:rPr lang="en-GB" sz="1200" dirty="0" smtClean="0"/>
              <a:t>Media: TV, Outdoor, Press, Radio, Cinema </a:t>
            </a:r>
          </a:p>
          <a:p>
            <a:r>
              <a:rPr lang="en-GB" sz="1200" dirty="0" smtClean="0"/>
              <a:t>Source: Nielsen</a:t>
            </a:r>
          </a:p>
          <a:p>
            <a:endParaRPr lang="en-GB" sz="1200" dirty="0"/>
          </a:p>
        </p:txBody>
      </p:sp>
    </p:spTree>
    <p:extLst>
      <p:ext uri="{BB962C8B-B14F-4D97-AF65-F5344CB8AC3E}">
        <p14:creationId xmlns:p14="http://schemas.microsoft.com/office/powerpoint/2010/main" val="1453511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1848"/>
            <a:ext cx="8229600" cy="857250"/>
          </a:xfrm>
        </p:spPr>
        <p:txBody>
          <a:bodyPr>
            <a:normAutofit/>
          </a:bodyPr>
          <a:lstStyle/>
          <a:p>
            <a:r>
              <a:rPr lang="en-GB" sz="3600" dirty="0" smtClean="0"/>
              <a:t>Online </a:t>
            </a:r>
            <a:r>
              <a:rPr lang="en-GB" sz="3600" dirty="0"/>
              <a:t>video </a:t>
            </a:r>
            <a:r>
              <a:rPr lang="en-GB" sz="3600" dirty="0" smtClean="0"/>
              <a:t>makes TV more effective</a:t>
            </a:r>
            <a:endParaRPr lang="en-GB"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4595440"/>
              </p:ext>
            </p:extLst>
          </p:nvPr>
        </p:nvGraphicFramePr>
        <p:xfrm>
          <a:off x="446856" y="788781"/>
          <a:ext cx="822960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7584" y="4887039"/>
            <a:ext cx="2478051" cy="276999"/>
          </a:xfrm>
          <a:prstGeom prst="rect">
            <a:avLst/>
          </a:prstGeom>
          <a:noFill/>
        </p:spPr>
        <p:txBody>
          <a:bodyPr wrap="none" rtlCol="0">
            <a:spAutoFit/>
          </a:bodyPr>
          <a:lstStyle/>
          <a:p>
            <a:r>
              <a:rPr lang="en-GB" sz="1200" dirty="0" smtClean="0"/>
              <a:t>Source: IPA Databank, 2014-16 cases</a:t>
            </a:r>
            <a:endParaRPr lang="en-GB" sz="1200" dirty="0"/>
          </a:p>
        </p:txBody>
      </p:sp>
    </p:spTree>
    <p:extLst>
      <p:ext uri="{BB962C8B-B14F-4D97-AF65-F5344CB8AC3E}">
        <p14:creationId xmlns:p14="http://schemas.microsoft.com/office/powerpoint/2010/main" val="421879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dissolve">
                                      <p:cBhvr>
                                        <p:cTn id="7" dur="500"/>
                                        <p:tgtEl>
                                          <p:spTgt spid="6">
                                            <p:graphicEl>
                                              <a:chart seriesIdx="-3" categoryIdx="-3" bldStep="gridLegend"/>
                                            </p:graphicEl>
                                          </p:spTgt>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11" dur="500"/>
                                        <p:tgtEl>
                                          <p:spTgt spid="6">
                                            <p:graphicEl>
                                              <a:chart seriesIdx="0" categoryIdx="0" bldStep="ptInSeries"/>
                                            </p:graphicEl>
                                          </p:spTgt>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14" dur="500"/>
                                        <p:tgtEl>
                                          <p:spTgt spid="6">
                                            <p:graphicEl>
                                              <a:chart seriesIdx="0" categoryIdx="1" bldStep="ptInSeries"/>
                                            </p:graphicEl>
                                          </p:spTgt>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6">
                                            <p:graphicEl>
                                              <a:chart seriesIdx="0" categoryIdx="2" bldStep="ptInSeries"/>
                                            </p:graphicEl>
                                          </p:spTgt>
                                        </p:tgtEl>
                                        <p:attrNameLst>
                                          <p:attrName>style.visibility</p:attrName>
                                        </p:attrNameLst>
                                      </p:cBhvr>
                                      <p:to>
                                        <p:strVal val="visible"/>
                                      </p:to>
                                    </p:set>
                                    <p:animEffect transition="in" filter="wipe(down)">
                                      <p:cBhvr>
                                        <p:cTn id="17" dur="500"/>
                                        <p:tgtEl>
                                          <p:spTgt spid="6">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El"/>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1848"/>
            <a:ext cx="8229600" cy="857250"/>
          </a:xfrm>
        </p:spPr>
        <p:txBody>
          <a:bodyPr>
            <a:normAutofit fontScale="90000"/>
          </a:bodyPr>
          <a:lstStyle/>
          <a:p>
            <a:r>
              <a:rPr lang="en-GB" sz="3600" dirty="0" smtClean="0"/>
              <a:t>TV consistently outperforms online </a:t>
            </a:r>
            <a:r>
              <a:rPr lang="en-GB" sz="3600" dirty="0"/>
              <a:t>video </a:t>
            </a:r>
            <a:r>
              <a:rPr lang="en-GB" sz="3600" dirty="0" smtClean="0"/>
              <a:t>across 2017 research studies</a:t>
            </a:r>
            <a:endParaRPr lang="en-GB"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14018615"/>
              </p:ext>
            </p:extLst>
          </p:nvPr>
        </p:nvGraphicFramePr>
        <p:xfrm>
          <a:off x="446856" y="788781"/>
          <a:ext cx="822960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7584" y="4731990"/>
            <a:ext cx="5532979" cy="369332"/>
          </a:xfrm>
          <a:prstGeom prst="rect">
            <a:avLst/>
          </a:prstGeom>
          <a:noFill/>
        </p:spPr>
        <p:txBody>
          <a:bodyPr wrap="none" rtlCol="0">
            <a:spAutoFit/>
          </a:bodyPr>
          <a:lstStyle/>
          <a:p>
            <a:pPr defTabSz="457200">
              <a:defRPr/>
            </a:pPr>
            <a:r>
              <a:rPr lang="en-GB" sz="900" dirty="0" smtClean="0"/>
              <a:t>Sources: IPA Databank</a:t>
            </a:r>
            <a:r>
              <a:rPr lang="en-GB" sz="900" dirty="0"/>
              <a:t> </a:t>
            </a:r>
            <a:r>
              <a:rPr lang="en-GB" sz="900" i="1" dirty="0" smtClean="0"/>
              <a:t>‘Media in Focus’</a:t>
            </a:r>
            <a:r>
              <a:rPr lang="en-GB" sz="900" dirty="0" smtClean="0"/>
              <a:t> , Professor </a:t>
            </a:r>
            <a:r>
              <a:rPr lang="en-GB" sz="900" dirty="0"/>
              <a:t>Karen Nelson-Field </a:t>
            </a:r>
            <a:r>
              <a:rPr lang="en-GB" sz="900" dirty="0" smtClean="0"/>
              <a:t>PhD ‘</a:t>
            </a:r>
            <a:r>
              <a:rPr lang="en-GB" sz="900" i="1" dirty="0"/>
              <a:t>Media Attributes that (really) </a:t>
            </a:r>
            <a:r>
              <a:rPr lang="en-GB" sz="900" i="1" dirty="0" smtClean="0"/>
              <a:t>Matter</a:t>
            </a:r>
            <a:r>
              <a:rPr lang="en-GB" sz="900" dirty="0" smtClean="0"/>
              <a:t>’ ,</a:t>
            </a:r>
            <a:r>
              <a:rPr lang="en-GB" sz="900" dirty="0" smtClean="0">
                <a:solidFill>
                  <a:srgbClr val="343434"/>
                </a:solidFill>
                <a:ea typeface="Segoe UI" panose="020B0502040204020203" pitchFamily="34" charset="0"/>
                <a:cs typeface="Segoe UI" panose="020B0502040204020203" pitchFamily="34" charset="0"/>
              </a:rPr>
              <a:t> </a:t>
            </a:r>
          </a:p>
          <a:p>
            <a:pPr defTabSz="457200">
              <a:defRPr/>
            </a:pPr>
            <a:r>
              <a:rPr lang="en-GB" sz="900" dirty="0" err="1" smtClean="0">
                <a:solidFill>
                  <a:srgbClr val="343434"/>
                </a:solidFill>
                <a:ea typeface="Segoe UI" panose="020B0502040204020203" pitchFamily="34" charset="0"/>
                <a:cs typeface="Segoe UI" panose="020B0502040204020203" pitchFamily="34" charset="0"/>
              </a:rPr>
              <a:t>Ebiquity</a:t>
            </a:r>
            <a:r>
              <a:rPr lang="en-GB" sz="900" dirty="0" smtClean="0">
                <a:solidFill>
                  <a:srgbClr val="343434"/>
                </a:solidFill>
                <a:ea typeface="Segoe UI" panose="020B0502040204020203" pitchFamily="34" charset="0"/>
                <a:cs typeface="Segoe UI" panose="020B0502040204020203" pitchFamily="34" charset="0"/>
              </a:rPr>
              <a:t> </a:t>
            </a:r>
            <a:r>
              <a:rPr lang="en-GB" sz="900" dirty="0">
                <a:solidFill>
                  <a:srgbClr val="343434"/>
                </a:solidFill>
                <a:ea typeface="Segoe UI" panose="020B0502040204020203" pitchFamily="34" charset="0"/>
                <a:cs typeface="Segoe UI" panose="020B0502040204020203" pitchFamily="34" charset="0"/>
              </a:rPr>
              <a:t>ROI campaign database </a:t>
            </a:r>
            <a:r>
              <a:rPr lang="en-GB" sz="900" dirty="0" smtClean="0">
                <a:solidFill>
                  <a:srgbClr val="343434"/>
                </a:solidFill>
                <a:ea typeface="Segoe UI" panose="020B0502040204020203" pitchFamily="34" charset="0"/>
                <a:cs typeface="Segoe UI" panose="020B0502040204020203" pitchFamily="34" charset="0"/>
              </a:rPr>
              <a:t>&amp; </a:t>
            </a:r>
            <a:r>
              <a:rPr lang="en-GB" sz="900" dirty="0">
                <a:solidFill>
                  <a:srgbClr val="343434"/>
                </a:solidFill>
                <a:ea typeface="Segoe UI" panose="020B0502040204020203" pitchFamily="34" charset="0"/>
                <a:cs typeface="Segoe UI" panose="020B0502040204020203" pitchFamily="34" charset="0"/>
              </a:rPr>
              <a:t>Gain </a:t>
            </a:r>
            <a:r>
              <a:rPr lang="en-GB" sz="900" dirty="0" smtClean="0">
                <a:solidFill>
                  <a:srgbClr val="343434"/>
                </a:solidFill>
                <a:ea typeface="Segoe UI" panose="020B0502040204020203" pitchFamily="34" charset="0"/>
                <a:cs typeface="Segoe UI" panose="020B0502040204020203" pitchFamily="34" charset="0"/>
              </a:rPr>
              <a:t>Theory</a:t>
            </a:r>
            <a:r>
              <a:rPr lang="en-GB" sz="900" dirty="0">
                <a:solidFill>
                  <a:srgbClr val="343434"/>
                </a:solidFill>
                <a:ea typeface="Segoe UI" panose="020B0502040204020203" pitchFamily="34" charset="0"/>
                <a:cs typeface="Segoe UI" panose="020B0502040204020203" pitchFamily="34" charset="0"/>
              </a:rPr>
              <a:t> </a:t>
            </a:r>
            <a:r>
              <a:rPr lang="en-GB" sz="900" i="1" dirty="0" smtClean="0">
                <a:solidFill>
                  <a:srgbClr val="343434"/>
                </a:solidFill>
                <a:ea typeface="Segoe UI" panose="020B0502040204020203" pitchFamily="34" charset="0"/>
                <a:cs typeface="Segoe UI" panose="020B0502040204020203" pitchFamily="34" charset="0"/>
              </a:rPr>
              <a:t>‘</a:t>
            </a:r>
            <a:r>
              <a:rPr lang="en-GB" sz="900" i="1" dirty="0">
                <a:solidFill>
                  <a:srgbClr val="343434"/>
                </a:solidFill>
                <a:ea typeface="Segoe UI" panose="020B0502040204020203" pitchFamily="34" charset="0"/>
                <a:cs typeface="Segoe UI" panose="020B0502040204020203" pitchFamily="34" charset="0"/>
              </a:rPr>
              <a:t>Profit Ability: the business case for advertising</a:t>
            </a:r>
            <a:r>
              <a:rPr lang="en-GB" sz="900" i="1" dirty="0" smtClean="0">
                <a:solidFill>
                  <a:srgbClr val="343434"/>
                </a:solidFill>
                <a:ea typeface="Segoe UI" panose="020B0502040204020203" pitchFamily="34" charset="0"/>
                <a:cs typeface="Segoe UI" panose="020B0502040204020203" pitchFamily="34" charset="0"/>
              </a:rPr>
              <a:t>’</a:t>
            </a:r>
            <a:endParaRPr lang="en-GB" sz="900" dirty="0" smtClean="0">
              <a:solidFill>
                <a:srgbClr val="343434"/>
              </a:solidFill>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4161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dissolve">
                                      <p:cBhvr>
                                        <p:cTn id="7" dur="500"/>
                                        <p:tgtEl>
                                          <p:spTgt spid="6">
                                            <p:graphicEl>
                                              <a:chart seriesIdx="-3" categoryIdx="-3" bldStep="gridLegend"/>
                                            </p:graphicEl>
                                          </p:spTgt>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11" dur="500"/>
                                        <p:tgtEl>
                                          <p:spTgt spid="6">
                                            <p:graphicEl>
                                              <a:chart seriesIdx="0" categoryIdx="0" bldStep="ptIn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16" dur="500"/>
                                        <p:tgtEl>
                                          <p:spTgt spid="6">
                                            <p:graphicEl>
                                              <a:chart seriesIdx="0" categoryIdx="1" bldStep="ptIn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graphicEl>
                                              <a:chart seriesIdx="0" categoryIdx="2" bldStep="ptInSeries"/>
                                            </p:graphicEl>
                                          </p:spTgt>
                                        </p:tgtEl>
                                        <p:attrNameLst>
                                          <p:attrName>style.visibility</p:attrName>
                                        </p:attrNameLst>
                                      </p:cBhvr>
                                      <p:to>
                                        <p:strVal val="visible"/>
                                      </p:to>
                                    </p:set>
                                    <p:animEffect transition="in" filter="wipe(down)">
                                      <p:cBhvr>
                                        <p:cTn id="21" dur="500"/>
                                        <p:tgtEl>
                                          <p:spTgt spid="6">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El"/>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stretch>
            <a:fillRect/>
          </a:stretch>
        </p:blipFill>
        <p:spPr>
          <a:xfrm>
            <a:off x="273765" y="699542"/>
            <a:ext cx="8503347" cy="4443958"/>
          </a:xfrm>
          <a:prstGeom prst="rect">
            <a:avLst/>
          </a:prstGeom>
        </p:spPr>
      </p:pic>
      <p:sp>
        <p:nvSpPr>
          <p:cNvPr id="2" name="Title 1"/>
          <p:cNvSpPr>
            <a:spLocks noGrp="1"/>
          </p:cNvSpPr>
          <p:nvPr>
            <p:ph type="title"/>
          </p:nvPr>
        </p:nvSpPr>
        <p:spPr>
          <a:xfrm>
            <a:off x="481140" y="23364"/>
            <a:ext cx="8229600" cy="676178"/>
          </a:xfrm>
        </p:spPr>
        <p:txBody>
          <a:bodyPr>
            <a:normAutofit/>
          </a:bodyPr>
          <a:lstStyle/>
          <a:p>
            <a:r>
              <a:rPr lang="en-GB" sz="3600" dirty="0" smtClean="0"/>
              <a:t>Emotive audio-visual media build brands</a:t>
            </a:r>
            <a:endParaRPr lang="en-GB" sz="3600" dirty="0"/>
          </a:p>
        </p:txBody>
      </p:sp>
      <p:sp>
        <p:nvSpPr>
          <p:cNvPr id="3" name="TextBox 2"/>
          <p:cNvSpPr txBox="1"/>
          <p:nvPr/>
        </p:nvSpPr>
        <p:spPr>
          <a:xfrm>
            <a:off x="692837" y="4846907"/>
            <a:ext cx="2294987" cy="276999"/>
          </a:xfrm>
          <a:prstGeom prst="rect">
            <a:avLst/>
          </a:prstGeom>
          <a:noFill/>
        </p:spPr>
        <p:txBody>
          <a:bodyPr wrap="none" rtlCol="0">
            <a:spAutoFit/>
          </a:bodyPr>
          <a:lstStyle/>
          <a:p>
            <a:pPr algn="r"/>
            <a:r>
              <a:rPr lang="en-GB" sz="1200" dirty="0" smtClean="0"/>
              <a:t>Source: IPA Databank 2008 - 2016</a:t>
            </a:r>
            <a:endParaRPr lang="en-GB" sz="1200" dirty="0"/>
          </a:p>
        </p:txBody>
      </p:sp>
      <p:sp>
        <p:nvSpPr>
          <p:cNvPr id="4" name="Oval 3"/>
          <p:cNvSpPr/>
          <p:nvPr/>
        </p:nvSpPr>
        <p:spPr>
          <a:xfrm>
            <a:off x="5580112" y="2859782"/>
            <a:ext cx="2592288" cy="16561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38100" cmpd="sng">
                <a:solidFill>
                  <a:schemeClr val="tx1"/>
                </a:solidFill>
              </a:ln>
            </a:endParaRPr>
          </a:p>
        </p:txBody>
      </p:sp>
      <p:sp>
        <p:nvSpPr>
          <p:cNvPr id="7" name="Oval 6"/>
          <p:cNvSpPr/>
          <p:nvPr/>
        </p:nvSpPr>
        <p:spPr>
          <a:xfrm>
            <a:off x="1115616" y="771550"/>
            <a:ext cx="3744416" cy="2520280"/>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38100" cmpd="sng">
                <a:solidFill>
                  <a:schemeClr val="tx1"/>
                </a:solidFill>
              </a:ln>
            </a:endParaRPr>
          </a:p>
        </p:txBody>
      </p:sp>
      <p:sp>
        <p:nvSpPr>
          <p:cNvPr id="5" name="TextBox 4"/>
          <p:cNvSpPr txBox="1"/>
          <p:nvPr/>
        </p:nvSpPr>
        <p:spPr>
          <a:xfrm>
            <a:off x="4283968" y="771550"/>
            <a:ext cx="1739654" cy="523220"/>
          </a:xfrm>
          <a:prstGeom prst="rect">
            <a:avLst/>
          </a:prstGeom>
          <a:noFill/>
        </p:spPr>
        <p:txBody>
          <a:bodyPr wrap="none" rtlCol="0">
            <a:spAutoFit/>
          </a:bodyPr>
          <a:lstStyle/>
          <a:p>
            <a:pPr algn="ctr"/>
            <a:r>
              <a:rPr lang="en-GB" sz="1400" b="1" dirty="0" smtClean="0">
                <a:solidFill>
                  <a:srgbClr val="0000FF"/>
                </a:solidFill>
              </a:rPr>
              <a:t>Rational information </a:t>
            </a:r>
          </a:p>
          <a:p>
            <a:pPr algn="ctr"/>
            <a:r>
              <a:rPr lang="en-GB" sz="1400" b="1" dirty="0" smtClean="0">
                <a:solidFill>
                  <a:srgbClr val="0000FF"/>
                </a:solidFill>
              </a:rPr>
              <a:t>media</a:t>
            </a:r>
            <a:endParaRPr lang="en-GB" sz="1400" b="1" dirty="0">
              <a:solidFill>
                <a:srgbClr val="0000FF"/>
              </a:solidFill>
            </a:endParaRPr>
          </a:p>
        </p:txBody>
      </p:sp>
      <p:sp>
        <p:nvSpPr>
          <p:cNvPr id="8" name="TextBox 7"/>
          <p:cNvSpPr txBox="1"/>
          <p:nvPr/>
        </p:nvSpPr>
        <p:spPr>
          <a:xfrm>
            <a:off x="7164288" y="2427734"/>
            <a:ext cx="1742459" cy="523220"/>
          </a:xfrm>
          <a:prstGeom prst="rect">
            <a:avLst/>
          </a:prstGeom>
          <a:noFill/>
        </p:spPr>
        <p:txBody>
          <a:bodyPr wrap="none" rtlCol="0">
            <a:spAutoFit/>
          </a:bodyPr>
          <a:lstStyle/>
          <a:p>
            <a:pPr algn="ctr"/>
            <a:r>
              <a:rPr lang="en-GB" sz="1400" b="1" dirty="0" smtClean="0">
                <a:solidFill>
                  <a:srgbClr val="FF0000"/>
                </a:solidFill>
              </a:rPr>
              <a:t>Emotive audio-visual </a:t>
            </a:r>
            <a:br>
              <a:rPr lang="en-GB" sz="1400" b="1" dirty="0" smtClean="0">
                <a:solidFill>
                  <a:srgbClr val="FF0000"/>
                </a:solidFill>
              </a:rPr>
            </a:br>
            <a:r>
              <a:rPr lang="en-GB" sz="1400" b="1" dirty="0" smtClean="0">
                <a:solidFill>
                  <a:srgbClr val="FF0000"/>
                </a:solidFill>
              </a:rPr>
              <a:t>media</a:t>
            </a:r>
            <a:endParaRPr lang="en-GB" sz="1400" b="1" dirty="0">
              <a:solidFill>
                <a:srgbClr val="FF0000"/>
              </a:solidFill>
            </a:endParaRPr>
          </a:p>
        </p:txBody>
      </p:sp>
    </p:spTree>
    <p:extLst>
      <p:ext uri="{BB962C8B-B14F-4D97-AF65-F5344CB8AC3E}">
        <p14:creationId xmlns:p14="http://schemas.microsoft.com/office/powerpoint/2010/main" val="391450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Scalability: John Lewis</a:t>
            </a:r>
            <a:endParaRPr lang="en-GB"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2" y="1038542"/>
            <a:ext cx="5760640" cy="3765456"/>
          </a:xfrm>
          <a:prstGeom prst="rect">
            <a:avLst/>
          </a:prstGeom>
          <a:noFill/>
          <a:ln>
            <a:noFill/>
          </a:ln>
        </p:spPr>
      </p:pic>
      <p:pic>
        <p:nvPicPr>
          <p:cNvPr id="4" name="Picture 3" descr="IPA-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spTree>
    <p:extLst>
      <p:ext uri="{BB962C8B-B14F-4D97-AF65-F5344CB8AC3E}">
        <p14:creationId xmlns:p14="http://schemas.microsoft.com/office/powerpoint/2010/main" val="1772171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You can get broad reach viewing with online video – but it’s tough</a:t>
            </a:r>
            <a:endParaRPr lang="en-GB" dirty="0"/>
          </a:p>
        </p:txBody>
      </p:sp>
      <p:pic>
        <p:nvPicPr>
          <p:cNvPr id="3" name="Spies Rejser Do It For Denmar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7644" y="1343113"/>
            <a:ext cx="6408712" cy="3604901"/>
          </a:xfrm>
          <a:prstGeom prst="rect">
            <a:avLst/>
          </a:prstGeom>
        </p:spPr>
      </p:pic>
    </p:spTree>
    <p:extLst>
      <p:ext uri="{BB962C8B-B14F-4D97-AF65-F5344CB8AC3E}">
        <p14:creationId xmlns:p14="http://schemas.microsoft.com/office/powerpoint/2010/main" val="22845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
            <a:ext cx="8229600" cy="857250"/>
          </a:xfrm>
        </p:spPr>
        <p:txBody>
          <a:bodyPr>
            <a:normAutofit/>
          </a:bodyPr>
          <a:lstStyle/>
          <a:p>
            <a:r>
              <a:rPr lang="en-GB" sz="3600" dirty="0" smtClean="0"/>
              <a:t>SOV is getting more important</a:t>
            </a:r>
            <a:endParaRPr lang="en-GB"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91128004"/>
              </p:ext>
            </p:extLst>
          </p:nvPr>
        </p:nvGraphicFramePr>
        <p:xfrm>
          <a:off x="462731" y="788781"/>
          <a:ext cx="822960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25797" y="4866501"/>
            <a:ext cx="1529761" cy="276999"/>
          </a:xfrm>
          <a:prstGeom prst="rect">
            <a:avLst/>
          </a:prstGeom>
          <a:noFill/>
        </p:spPr>
        <p:txBody>
          <a:bodyPr wrap="none" rtlCol="0">
            <a:spAutoFit/>
          </a:bodyPr>
          <a:lstStyle/>
          <a:p>
            <a:r>
              <a:rPr lang="en-GB" sz="1200" dirty="0" smtClean="0"/>
              <a:t>Source: IPA Databank</a:t>
            </a:r>
            <a:endParaRPr lang="en-GB" sz="1200" dirty="0"/>
          </a:p>
        </p:txBody>
      </p:sp>
    </p:spTree>
    <p:extLst>
      <p:ext uri="{BB962C8B-B14F-4D97-AF65-F5344CB8AC3E}">
        <p14:creationId xmlns:p14="http://schemas.microsoft.com/office/powerpoint/2010/main" val="152596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0" dur="500"/>
                                        <p:tgtEl>
                                          <p:spTgt spid="6">
                                            <p:graphicEl>
                                              <a:chart seriesIdx="-4" categoryIdx="0" bldStep="category"/>
                                            </p:graphic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4" dur="500"/>
                                        <p:tgtEl>
                                          <p:spTgt spid="6">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Short-termism damages effectiveness: we need to ensure balance between long &amp; short term objectives</a:t>
            </a:r>
            <a:r>
              <a:rPr lang="en-GB" dirty="0"/>
              <a:t>. Remember the 60:40 rule.</a:t>
            </a:r>
            <a:endParaRPr lang="en-GB" dirty="0" smtClean="0"/>
          </a:p>
          <a:p>
            <a:r>
              <a:rPr lang="en-GB" dirty="0" smtClean="0"/>
              <a:t>The most powerful long-term media are able to stir emotions and build fame for brands.</a:t>
            </a:r>
          </a:p>
          <a:p>
            <a:r>
              <a:rPr lang="en-GB" dirty="0" smtClean="0"/>
              <a:t>Campaign reach and scalability are vital to long-term brand success.</a:t>
            </a:r>
          </a:p>
          <a:p>
            <a:r>
              <a:rPr lang="en-GB" dirty="0" smtClean="0"/>
              <a:t>Narrow-targeting is seductive in the short term but underperforms in the long term.</a:t>
            </a:r>
          </a:p>
          <a:p>
            <a:r>
              <a:rPr lang="en-GB" dirty="0" smtClean="0"/>
              <a:t>TV reigns supreme for long-term effectiveness.</a:t>
            </a:r>
          </a:p>
          <a:p>
            <a:r>
              <a:rPr lang="en-GB" dirty="0" smtClean="0"/>
              <a:t>Share of voice is getting more important not less.</a:t>
            </a:r>
          </a:p>
        </p:txBody>
      </p:sp>
      <p:sp>
        <p:nvSpPr>
          <p:cNvPr id="4" name="TextBox 3"/>
          <p:cNvSpPr txBox="1"/>
          <p:nvPr/>
        </p:nvSpPr>
        <p:spPr>
          <a:xfrm>
            <a:off x="5940152" y="4515966"/>
            <a:ext cx="1693893" cy="523220"/>
          </a:xfrm>
          <a:prstGeom prst="rect">
            <a:avLst/>
          </a:prstGeom>
          <a:noFill/>
        </p:spPr>
        <p:txBody>
          <a:bodyPr wrap="none" rtlCol="0">
            <a:spAutoFit/>
          </a:bodyPr>
          <a:lstStyle/>
          <a:p>
            <a:r>
              <a:rPr lang="en-GB" sz="2700" b="1" dirty="0" smtClean="0"/>
              <a:t>Thank you</a:t>
            </a:r>
            <a:endParaRPr lang="en-GB" sz="2700" b="1" dirty="0"/>
          </a:p>
        </p:txBody>
      </p:sp>
    </p:spTree>
    <p:extLst>
      <p:ext uri="{BB962C8B-B14F-4D97-AF65-F5344CB8AC3E}">
        <p14:creationId xmlns:p14="http://schemas.microsoft.com/office/powerpoint/2010/main" val="234909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Emotional priming – </a:t>
            </a:r>
            <a:r>
              <a:rPr lang="en-GB" dirty="0" err="1" smtClean="0"/>
              <a:t>Aldi</a:t>
            </a:r>
            <a:r>
              <a:rPr lang="en-GB" dirty="0" smtClean="0"/>
              <a:t> UK</a:t>
            </a:r>
            <a:endParaRPr lang="en-GB" dirty="0"/>
          </a:p>
        </p:txBody>
      </p:sp>
      <p:pic>
        <p:nvPicPr>
          <p:cNvPr id="3" name="Picture 2" descr="Aldi priming effec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0" y="1086966"/>
            <a:ext cx="5384800" cy="3429000"/>
          </a:xfrm>
          <a:prstGeom prst="rect">
            <a:avLst/>
          </a:prstGeom>
        </p:spPr>
      </p:pic>
      <p:pic>
        <p:nvPicPr>
          <p:cNvPr id="4" name="Picture 3" descr="IPA-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731991"/>
            <a:ext cx="648072" cy="366032"/>
          </a:xfrm>
          <a:prstGeom prst="rect">
            <a:avLst/>
          </a:prstGeom>
        </p:spPr>
      </p:pic>
    </p:spTree>
    <p:extLst>
      <p:ext uri="{BB962C8B-B14F-4D97-AF65-F5344CB8AC3E}">
        <p14:creationId xmlns:p14="http://schemas.microsoft.com/office/powerpoint/2010/main" val="25679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Aldi</a:t>
            </a:r>
            <a:r>
              <a:rPr lang="en-GB" dirty="0" smtClean="0"/>
              <a:t> UK share growth</a:t>
            </a:r>
            <a:endParaRPr lang="en-GB" dirty="0"/>
          </a:p>
        </p:txBody>
      </p:sp>
      <p:pic>
        <p:nvPicPr>
          <p:cNvPr id="3" name="Picture 2" descr="Aldi share grow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207" y="1033621"/>
            <a:ext cx="6279129" cy="3770377"/>
          </a:xfrm>
          <a:prstGeom prst="rect">
            <a:avLst/>
          </a:prstGeom>
        </p:spPr>
      </p:pic>
    </p:spTree>
    <p:extLst>
      <p:ext uri="{BB962C8B-B14F-4D97-AF65-F5344CB8AC3E}">
        <p14:creationId xmlns:p14="http://schemas.microsoft.com/office/powerpoint/2010/main" val="16621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000" u="sng" dirty="0" smtClean="0"/>
              <a:t>Powerful</a:t>
            </a:r>
            <a:r>
              <a:rPr lang="en-GB" sz="3000" dirty="0" smtClean="0"/>
              <a:t> emotions drive long-term effectiveness</a:t>
            </a:r>
            <a:endParaRPr lang="en-GB" sz="3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09873796"/>
              </p:ext>
            </p:extLst>
          </p:nvPr>
        </p:nvGraphicFramePr>
        <p:xfrm>
          <a:off x="1547664" y="985615"/>
          <a:ext cx="6120680" cy="3827651"/>
        </p:xfrm>
        <a:graphic>
          <a:graphicData uri="http://schemas.openxmlformats.org/drawingml/2006/table">
            <a:tbl>
              <a:tblPr firstRow="1" bandRow="1">
                <a:tableStyleId>{5C22544A-7EE6-4342-B048-85BDC9FD1C3A}</a:tableStyleId>
              </a:tblPr>
              <a:tblGrid>
                <a:gridCol w="2891018"/>
                <a:gridCol w="3229662"/>
              </a:tblGrid>
              <a:tr h="293571">
                <a:tc>
                  <a:txBody>
                    <a:bodyPr/>
                    <a:lstStyle/>
                    <a:p>
                      <a:r>
                        <a:rPr lang="en-GB" sz="1400" dirty="0" smtClean="0"/>
                        <a:t>Advertising response metric</a:t>
                      </a:r>
                      <a:endParaRPr lang="en-GB" sz="1400" dirty="0"/>
                    </a:p>
                  </a:txBody>
                  <a:tcPr/>
                </a:tc>
                <a:tc>
                  <a:txBody>
                    <a:bodyPr/>
                    <a:lstStyle/>
                    <a:p>
                      <a:pPr algn="ctr"/>
                      <a:r>
                        <a:rPr lang="en-GB" sz="1400" dirty="0" smtClean="0"/>
                        <a:t>Correlation with long-term effectiveness</a:t>
                      </a:r>
                      <a:endParaRPr lang="en-GB" sz="1400" dirty="0"/>
                    </a:p>
                  </a:txBody>
                  <a:tcPr/>
                </a:tc>
              </a:tr>
              <a:tr h="293571">
                <a:tc>
                  <a:txBody>
                    <a:bodyPr/>
                    <a:lstStyle/>
                    <a:p>
                      <a:r>
                        <a:rPr lang="en-GB" sz="1300" b="1" dirty="0" smtClean="0"/>
                        <a:t>Hilarity</a:t>
                      </a:r>
                      <a:endParaRPr lang="en-GB" sz="1300" b="1" dirty="0"/>
                    </a:p>
                  </a:txBody>
                  <a:tcPr/>
                </a:tc>
                <a:tc>
                  <a:txBody>
                    <a:bodyPr/>
                    <a:lstStyle/>
                    <a:p>
                      <a:pPr algn="ctr"/>
                      <a:r>
                        <a:rPr lang="en-GB" sz="1300" b="1" dirty="0" smtClean="0"/>
                        <a:t>34%</a:t>
                      </a:r>
                    </a:p>
                  </a:txBody>
                  <a:tcPr/>
                </a:tc>
              </a:tr>
              <a:tr h="293571">
                <a:tc>
                  <a:txBody>
                    <a:bodyPr/>
                    <a:lstStyle/>
                    <a:p>
                      <a:r>
                        <a:rPr lang="en-GB" sz="1300" b="1" dirty="0" smtClean="0"/>
                        <a:t>Exhilaration</a:t>
                      </a:r>
                      <a:endParaRPr lang="en-GB" sz="1300" b="1" dirty="0"/>
                    </a:p>
                  </a:txBody>
                  <a:tcPr/>
                </a:tc>
                <a:tc>
                  <a:txBody>
                    <a:bodyPr/>
                    <a:lstStyle/>
                    <a:p>
                      <a:pPr algn="ctr"/>
                      <a:r>
                        <a:rPr lang="en-GB" sz="1300" b="1" dirty="0" smtClean="0"/>
                        <a:t>27%</a:t>
                      </a:r>
                      <a:endParaRPr lang="en-GB" sz="1300" b="1" dirty="0"/>
                    </a:p>
                  </a:txBody>
                  <a:tcPr/>
                </a:tc>
              </a:tr>
              <a:tr h="293571">
                <a:tc>
                  <a:txBody>
                    <a:bodyPr/>
                    <a:lstStyle/>
                    <a:p>
                      <a:r>
                        <a:rPr lang="en-GB" sz="1300" b="1" dirty="0" smtClean="0"/>
                        <a:t>Amazement</a:t>
                      </a:r>
                      <a:endParaRPr lang="en-GB" sz="1300" b="1" dirty="0"/>
                    </a:p>
                  </a:txBody>
                  <a:tcPr/>
                </a:tc>
                <a:tc>
                  <a:txBody>
                    <a:bodyPr/>
                    <a:lstStyle/>
                    <a:p>
                      <a:pPr algn="ctr"/>
                      <a:r>
                        <a:rPr lang="en-GB" sz="1300" b="1" dirty="0" smtClean="0"/>
                        <a:t>25%</a:t>
                      </a:r>
                      <a:endParaRPr lang="en-GB" sz="1300" b="1" dirty="0"/>
                    </a:p>
                  </a:txBody>
                  <a:tcPr/>
                </a:tc>
              </a:tr>
              <a:tr h="293571">
                <a:tc>
                  <a:txBody>
                    <a:bodyPr/>
                    <a:lstStyle/>
                    <a:p>
                      <a:r>
                        <a:rPr lang="en-GB" sz="1300" b="1" dirty="0" smtClean="0"/>
                        <a:t>Happiness</a:t>
                      </a:r>
                      <a:endParaRPr lang="en-GB" sz="1300" b="1" dirty="0"/>
                    </a:p>
                  </a:txBody>
                  <a:tcPr/>
                </a:tc>
                <a:tc>
                  <a:txBody>
                    <a:bodyPr/>
                    <a:lstStyle/>
                    <a:p>
                      <a:pPr algn="ctr"/>
                      <a:r>
                        <a:rPr lang="en-GB" sz="1300" b="1" dirty="0" smtClean="0"/>
                        <a:t>17%</a:t>
                      </a:r>
                      <a:endParaRPr lang="en-GB" sz="1300" b="1" dirty="0"/>
                    </a:p>
                  </a:txBody>
                  <a:tcPr/>
                </a:tc>
              </a:tr>
              <a:tr h="293571">
                <a:tc>
                  <a:txBody>
                    <a:bodyPr/>
                    <a:lstStyle/>
                    <a:p>
                      <a:r>
                        <a:rPr lang="en-GB" sz="1300" i="0" dirty="0" smtClean="0">
                          <a:solidFill>
                            <a:schemeClr val="tx1"/>
                          </a:solidFill>
                        </a:rPr>
                        <a:t>Surprise</a:t>
                      </a:r>
                      <a:endParaRPr lang="en-GB" sz="1300" i="0" dirty="0">
                        <a:solidFill>
                          <a:schemeClr val="tx1"/>
                        </a:solidFill>
                      </a:endParaRPr>
                    </a:p>
                  </a:txBody>
                  <a:tcPr/>
                </a:tc>
                <a:tc>
                  <a:txBody>
                    <a:bodyPr/>
                    <a:lstStyle/>
                    <a:p>
                      <a:pPr algn="ctr"/>
                      <a:r>
                        <a:rPr lang="en-GB" sz="1300" i="0" dirty="0" smtClean="0">
                          <a:solidFill>
                            <a:schemeClr val="tx1"/>
                          </a:solidFill>
                        </a:rPr>
                        <a:t>14%</a:t>
                      </a:r>
                      <a:endParaRPr lang="en-GB" sz="1300" i="0" dirty="0">
                        <a:solidFill>
                          <a:schemeClr val="tx1"/>
                        </a:solidFill>
                      </a:endParaRPr>
                    </a:p>
                  </a:txBody>
                  <a:tcPr/>
                </a:tc>
              </a:tr>
              <a:tr h="293571">
                <a:tc>
                  <a:txBody>
                    <a:bodyPr/>
                    <a:lstStyle/>
                    <a:p>
                      <a:r>
                        <a:rPr lang="en-GB" sz="1300" i="0" dirty="0" smtClean="0">
                          <a:solidFill>
                            <a:srgbClr val="000000"/>
                          </a:solidFill>
                        </a:rPr>
                        <a:t>Warmth</a:t>
                      </a:r>
                      <a:endParaRPr lang="en-GB" sz="1300" i="0" dirty="0">
                        <a:solidFill>
                          <a:srgbClr val="000000"/>
                        </a:solidFill>
                      </a:endParaRPr>
                    </a:p>
                  </a:txBody>
                  <a:tcPr/>
                </a:tc>
                <a:tc>
                  <a:txBody>
                    <a:bodyPr/>
                    <a:lstStyle/>
                    <a:p>
                      <a:pPr algn="ctr"/>
                      <a:r>
                        <a:rPr lang="en-GB" sz="1300" i="0" dirty="0" smtClean="0">
                          <a:solidFill>
                            <a:srgbClr val="000000"/>
                          </a:solidFill>
                        </a:rPr>
                        <a:t>4%</a:t>
                      </a:r>
                      <a:endParaRPr lang="en-GB" sz="1300" i="0" dirty="0">
                        <a:solidFill>
                          <a:srgbClr val="000000"/>
                        </a:solidFill>
                      </a:endParaRPr>
                    </a:p>
                  </a:txBody>
                  <a:tcPr/>
                </a:tc>
              </a:tr>
              <a:tr h="293571">
                <a:tc>
                  <a:txBody>
                    <a:bodyPr/>
                    <a:lstStyle/>
                    <a:p>
                      <a:r>
                        <a:rPr lang="en-GB" sz="1300" i="0" dirty="0" smtClean="0">
                          <a:solidFill>
                            <a:srgbClr val="000000"/>
                          </a:solidFill>
                        </a:rPr>
                        <a:t>Pride</a:t>
                      </a:r>
                      <a:endParaRPr lang="en-GB" sz="1300" i="0" dirty="0">
                        <a:solidFill>
                          <a:srgbClr val="000000"/>
                        </a:solidFill>
                      </a:endParaRPr>
                    </a:p>
                  </a:txBody>
                  <a:tcPr/>
                </a:tc>
                <a:tc>
                  <a:txBody>
                    <a:bodyPr/>
                    <a:lstStyle/>
                    <a:p>
                      <a:pPr algn="ctr"/>
                      <a:r>
                        <a:rPr lang="en-GB" sz="1300" i="0" dirty="0" smtClean="0">
                          <a:solidFill>
                            <a:srgbClr val="000000"/>
                          </a:solidFill>
                        </a:rPr>
                        <a:t>3%</a:t>
                      </a:r>
                      <a:endParaRPr lang="en-GB" sz="1300" i="0" dirty="0">
                        <a:solidFill>
                          <a:srgbClr val="000000"/>
                        </a:solidFill>
                      </a:endParaRPr>
                    </a:p>
                  </a:txBody>
                  <a:tcPr/>
                </a:tc>
              </a:tr>
              <a:tr h="293571">
                <a:tc>
                  <a:txBody>
                    <a:bodyPr/>
                    <a:lstStyle/>
                    <a:p>
                      <a:r>
                        <a:rPr lang="en-GB" sz="1300" i="1" dirty="0" smtClean="0">
                          <a:solidFill>
                            <a:srgbClr val="FF0000"/>
                          </a:solidFill>
                        </a:rPr>
                        <a:t>ALL POSITIVE EMOTIONS</a:t>
                      </a:r>
                      <a:endParaRPr lang="en-GB" sz="1300" i="1" dirty="0">
                        <a:solidFill>
                          <a:srgbClr val="FF0000"/>
                        </a:solidFill>
                      </a:endParaRPr>
                    </a:p>
                  </a:txBody>
                  <a:tcPr/>
                </a:tc>
                <a:tc>
                  <a:txBody>
                    <a:bodyPr/>
                    <a:lstStyle/>
                    <a:p>
                      <a:pPr algn="ctr"/>
                      <a:r>
                        <a:rPr lang="en-GB" sz="1300" i="0" dirty="0" smtClean="0">
                          <a:solidFill>
                            <a:srgbClr val="FF0000"/>
                          </a:solidFill>
                        </a:rPr>
                        <a:t>22%</a:t>
                      </a:r>
                      <a:endParaRPr lang="en-GB" sz="1300" i="0" dirty="0">
                        <a:solidFill>
                          <a:srgbClr val="FF0000"/>
                        </a:solidFill>
                      </a:endParaRPr>
                    </a:p>
                  </a:txBody>
                  <a:tcPr/>
                </a:tc>
              </a:tr>
              <a:tr h="293571">
                <a:tc>
                  <a:txBody>
                    <a:bodyPr/>
                    <a:lstStyle/>
                    <a:p>
                      <a:r>
                        <a:rPr lang="en-GB" sz="1300" dirty="0" smtClean="0"/>
                        <a:t>Better</a:t>
                      </a:r>
                      <a:r>
                        <a:rPr lang="en-GB" sz="1300" baseline="0" dirty="0" smtClean="0"/>
                        <a:t> than before</a:t>
                      </a:r>
                      <a:endParaRPr lang="en-GB" sz="1300" dirty="0"/>
                    </a:p>
                  </a:txBody>
                  <a:tcPr/>
                </a:tc>
                <a:tc>
                  <a:txBody>
                    <a:bodyPr/>
                    <a:lstStyle/>
                    <a:p>
                      <a:pPr algn="ctr"/>
                      <a:r>
                        <a:rPr lang="en-GB" sz="1300" dirty="0" smtClean="0"/>
                        <a:t>10%</a:t>
                      </a:r>
                      <a:endParaRPr lang="en-GB" sz="1300" dirty="0"/>
                    </a:p>
                  </a:txBody>
                  <a:tcPr/>
                </a:tc>
              </a:tr>
              <a:tr h="293571">
                <a:tc>
                  <a:txBody>
                    <a:bodyPr/>
                    <a:lstStyle/>
                    <a:p>
                      <a:r>
                        <a:rPr lang="en-GB" sz="1300" dirty="0" smtClean="0"/>
                        <a:t>Purchase intent</a:t>
                      </a:r>
                      <a:endParaRPr lang="en-GB" sz="1300" dirty="0"/>
                    </a:p>
                  </a:txBody>
                  <a:tcPr/>
                </a:tc>
                <a:tc>
                  <a:txBody>
                    <a:bodyPr/>
                    <a:lstStyle/>
                    <a:p>
                      <a:pPr algn="ctr"/>
                      <a:r>
                        <a:rPr lang="en-GB" sz="1300" dirty="0" smtClean="0"/>
                        <a:t>-4%</a:t>
                      </a:r>
                      <a:endParaRPr lang="en-GB" sz="1300" dirty="0"/>
                    </a:p>
                  </a:txBody>
                  <a:tcPr/>
                </a:tc>
              </a:tr>
              <a:tr h="293571">
                <a:tc>
                  <a:txBody>
                    <a:bodyPr/>
                    <a:lstStyle/>
                    <a:p>
                      <a:r>
                        <a:rPr lang="en-GB" sz="1300" dirty="0" smtClean="0"/>
                        <a:t>Knowledge</a:t>
                      </a:r>
                      <a:endParaRPr lang="en-GB" sz="1300" dirty="0"/>
                    </a:p>
                  </a:txBody>
                  <a:tcPr/>
                </a:tc>
                <a:tc>
                  <a:txBody>
                    <a:bodyPr/>
                    <a:lstStyle/>
                    <a:p>
                      <a:pPr algn="ctr"/>
                      <a:r>
                        <a:rPr lang="en-GB" sz="1300" dirty="0" smtClean="0"/>
                        <a:t>-7%</a:t>
                      </a:r>
                      <a:endParaRPr lang="en-GB" sz="1300" dirty="0"/>
                    </a:p>
                  </a:txBody>
                  <a:tcPr/>
                </a:tc>
              </a:tr>
              <a:tr h="293571">
                <a:tc>
                  <a:txBody>
                    <a:bodyPr/>
                    <a:lstStyle/>
                    <a:p>
                      <a:r>
                        <a:rPr lang="en-GB" sz="1300" i="1" dirty="0" smtClean="0">
                          <a:solidFill>
                            <a:srgbClr val="FF0000"/>
                          </a:solidFill>
                        </a:rPr>
                        <a:t>ALL COGNITIVE RESPONSES</a:t>
                      </a:r>
                      <a:endParaRPr lang="en-GB" sz="1300" i="1" dirty="0">
                        <a:solidFill>
                          <a:srgbClr val="FF0000"/>
                        </a:solidFill>
                      </a:endParaRPr>
                    </a:p>
                  </a:txBody>
                  <a:tcPr/>
                </a:tc>
                <a:tc>
                  <a:txBody>
                    <a:bodyPr/>
                    <a:lstStyle/>
                    <a:p>
                      <a:pPr algn="ctr"/>
                      <a:r>
                        <a:rPr lang="en-GB" sz="1300" i="0" dirty="0" smtClean="0">
                          <a:solidFill>
                            <a:srgbClr val="FF0000"/>
                          </a:solidFill>
                        </a:rPr>
                        <a:t>-3%</a:t>
                      </a:r>
                      <a:endParaRPr lang="en-GB" sz="1300" i="0" dirty="0">
                        <a:solidFill>
                          <a:srgbClr val="FF0000"/>
                        </a:solidFill>
                      </a:endParaRPr>
                    </a:p>
                  </a:txBody>
                  <a:tcPr/>
                </a:tc>
              </a:tr>
            </a:tbl>
          </a:graphicData>
        </a:graphic>
      </p:graphicFrame>
      <p:sp>
        <p:nvSpPr>
          <p:cNvPr id="3" name="TextBox 2"/>
          <p:cNvSpPr txBox="1"/>
          <p:nvPr/>
        </p:nvSpPr>
        <p:spPr>
          <a:xfrm>
            <a:off x="1825996" y="4774168"/>
            <a:ext cx="5614751" cy="369332"/>
          </a:xfrm>
          <a:prstGeom prst="rect">
            <a:avLst/>
          </a:prstGeom>
          <a:noFill/>
        </p:spPr>
        <p:txBody>
          <a:bodyPr wrap="none" rtlCol="0">
            <a:spAutoFit/>
          </a:bodyPr>
          <a:lstStyle/>
          <a:p>
            <a:r>
              <a:rPr lang="en-GB" b="1" dirty="0" smtClean="0">
                <a:latin typeface="+mn-lt"/>
              </a:rPr>
              <a:t>But cognitive responses drive short-term sales activation</a:t>
            </a:r>
            <a:endParaRPr lang="en-GB" b="1" dirty="0">
              <a:latin typeface="+mn-lt"/>
            </a:endParaRPr>
          </a:p>
        </p:txBody>
      </p:sp>
    </p:spTree>
    <p:extLst>
      <p:ext uri="{BB962C8B-B14F-4D97-AF65-F5344CB8AC3E}">
        <p14:creationId xmlns:p14="http://schemas.microsoft.com/office/powerpoint/2010/main" val="27519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AA</a:t>
            </a:r>
            <a:endParaRPr lang="en-GB" dirty="0"/>
          </a:p>
        </p:txBody>
      </p:sp>
      <p:pic>
        <p:nvPicPr>
          <p:cNvPr id="4" name="AA Singing Baby TV ad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8770" y="1131590"/>
            <a:ext cx="6426460" cy="3611536"/>
          </a:xfrm>
          <a:prstGeom prst="rect">
            <a:avLst/>
          </a:prstGeom>
        </p:spPr>
      </p:pic>
    </p:spTree>
    <p:extLst>
      <p:ext uri="{BB962C8B-B14F-4D97-AF65-F5344CB8AC3E}">
        <p14:creationId xmlns:p14="http://schemas.microsoft.com/office/powerpoint/2010/main" val="78523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AA</a:t>
            </a:r>
            <a:endParaRPr lang="en-GB" dirty="0"/>
          </a:p>
        </p:txBody>
      </p:sp>
      <p:pic>
        <p:nvPicPr>
          <p:cNvPr id="3" name="Picture 2" descr="AA share 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66" y="1008237"/>
            <a:ext cx="7338268" cy="3651745"/>
          </a:xfrm>
          <a:prstGeom prst="rect">
            <a:avLst/>
          </a:prstGeom>
        </p:spPr>
      </p:pic>
      <p:sp>
        <p:nvSpPr>
          <p:cNvPr id="4" name="TextBox 3"/>
          <p:cNvSpPr txBox="1"/>
          <p:nvPr/>
        </p:nvSpPr>
        <p:spPr>
          <a:xfrm>
            <a:off x="899592" y="4840109"/>
            <a:ext cx="2143811" cy="276999"/>
          </a:xfrm>
          <a:prstGeom prst="rect">
            <a:avLst/>
          </a:prstGeom>
          <a:noFill/>
        </p:spPr>
        <p:txBody>
          <a:bodyPr wrap="none" rtlCol="0">
            <a:spAutoFit/>
          </a:bodyPr>
          <a:lstStyle/>
          <a:p>
            <a:r>
              <a:rPr lang="en-GB" sz="1200" dirty="0" smtClean="0"/>
              <a:t>Source: AA IPA case study 2018</a:t>
            </a:r>
            <a:endParaRPr lang="en-GB" sz="1200" dirty="0"/>
          </a:p>
        </p:txBody>
      </p:sp>
    </p:spTree>
    <p:extLst>
      <p:ext uri="{BB962C8B-B14F-4D97-AF65-F5344CB8AC3E}">
        <p14:creationId xmlns:p14="http://schemas.microsoft.com/office/powerpoint/2010/main" val="7056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3</a:t>
            </a:r>
            <a:r>
              <a:rPr lang="en-GB" dirty="0" smtClean="0"/>
              <a:t>. </a:t>
            </a:r>
            <a:r>
              <a:rPr lang="en-GB" dirty="0"/>
              <a:t>M</a:t>
            </a:r>
            <a:r>
              <a:rPr lang="en-GB" dirty="0" smtClean="0"/>
              <a:t>ass </a:t>
            </a:r>
            <a:r>
              <a:rPr lang="en-GB" dirty="0"/>
              <a:t>marketing </a:t>
            </a:r>
            <a:r>
              <a:rPr lang="en-GB" dirty="0" smtClean="0"/>
              <a:t>and media are essential to long-term growth</a:t>
            </a:r>
            <a:endParaRPr lang="en-GB" dirty="0"/>
          </a:p>
        </p:txBody>
      </p:sp>
      <p:sp>
        <p:nvSpPr>
          <p:cNvPr id="3" name="Subtitle 2"/>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3227871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Targeting vs. Reach</a:t>
            </a:r>
            <a:endParaRPr lang="en-GB" dirty="0"/>
          </a:p>
        </p:txBody>
      </p:sp>
      <p:graphicFrame>
        <p:nvGraphicFramePr>
          <p:cNvPr id="5" name="Content Placeholder 5"/>
          <p:cNvGraphicFramePr>
            <a:graphicFrameLocks noGrp="1"/>
          </p:cNvGraphicFramePr>
          <p:nvPr>
            <p:ph sz="half" idx="1"/>
            <p:extLst>
              <p:ext uri="{D42A27DB-BD31-4B8C-83A1-F6EECF244321}">
                <p14:modId xmlns:p14="http://schemas.microsoft.com/office/powerpoint/2010/main" val="2649921244"/>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4245570938"/>
              </p:ext>
            </p:extLst>
          </p:nvPr>
        </p:nvGraphicFramePr>
        <p:xfrm>
          <a:off x="4648200" y="1200150"/>
          <a:ext cx="424428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25797" y="4875884"/>
            <a:ext cx="2478051" cy="276999"/>
          </a:xfrm>
          <a:prstGeom prst="rect">
            <a:avLst/>
          </a:prstGeom>
          <a:noFill/>
        </p:spPr>
        <p:txBody>
          <a:bodyPr wrap="none" rtlCol="0">
            <a:spAutoFit/>
          </a:bodyPr>
          <a:lstStyle/>
          <a:p>
            <a:r>
              <a:rPr lang="en-GB" sz="1200" dirty="0" smtClean="0"/>
              <a:t>Source: IPA Databank, 2008-16 cases</a:t>
            </a:r>
            <a:endParaRPr lang="en-GB" sz="1200" dirty="0"/>
          </a:p>
        </p:txBody>
      </p:sp>
    </p:spTree>
    <p:extLst>
      <p:ext uri="{BB962C8B-B14F-4D97-AF65-F5344CB8AC3E}">
        <p14:creationId xmlns:p14="http://schemas.microsoft.com/office/powerpoint/2010/main" val="42697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wipe(down)">
                                      <p:cBhvr>
                                        <p:cTn id="10" dur="500"/>
                                        <p:tgtEl>
                                          <p:spTgt spid="5">
                                            <p:graphicEl>
                                              <a:chart seriesIdx="0" categoryIdx="0" bldStep="ptInSeries"/>
                                            </p:graphic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wipe(down)">
                                      <p:cBhvr>
                                        <p:cTn id="14" dur="500"/>
                                        <p:tgtEl>
                                          <p:spTgt spid="5">
                                            <p:graphicEl>
                                              <a:chart seriesIdx="0" categoryIdx="1" bldStep="ptInSeries"/>
                                            </p:graphic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wipe(down)">
                                      <p:cBhvr>
                                        <p:cTn id="18" dur="500"/>
                                        <p:tgtEl>
                                          <p:spTgt spid="5">
                                            <p:graphicEl>
                                              <a:chart seriesIdx="0" categoryIdx="2" bldStep="ptIn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grpId="0" nodeType="afterEffect">
                                  <p:stCondLst>
                                    <p:cond delay="0"/>
                                  </p:stCondLst>
                                  <p:childTnLst>
                                    <p:set>
                                      <p:cBhvr>
                                        <p:cTn id="25"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26" dur="500"/>
                                        <p:tgtEl>
                                          <p:spTgt spid="6">
                                            <p:graphicEl>
                                              <a:chart seriesIdx="0" categoryIdx="0" bldStep="ptInSeries"/>
                                            </p:graphicEl>
                                          </p:spTgt>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30" dur="500"/>
                                        <p:tgtEl>
                                          <p:spTgt spid="6">
                                            <p:graphicEl>
                                              <a:chart seriesIdx="0" categoryIdx="1" bldStep="ptInSeries"/>
                                            </p:graphicEl>
                                          </p:spTgt>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6">
                                            <p:graphicEl>
                                              <a:chart seriesIdx="0" categoryIdx="2" bldStep="ptInSeries"/>
                                            </p:graphicEl>
                                          </p:spTgt>
                                        </p:tgtEl>
                                        <p:attrNameLst>
                                          <p:attrName>style.visibility</p:attrName>
                                        </p:attrNameLst>
                                      </p:cBhvr>
                                      <p:to>
                                        <p:strVal val="visible"/>
                                      </p:to>
                                    </p:set>
                                    <p:animEffect transition="in" filter="wipe(down)">
                                      <p:cBhvr>
                                        <p:cTn id="34" dur="500"/>
                                        <p:tgtEl>
                                          <p:spTgt spid="6">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El"/>
        </p:bldSub>
      </p:bldGraphic>
      <p:bldGraphic spid="6" grpId="0">
        <p:bldSub>
          <a:bldChart bld="seriesEl"/>
        </p:bldSub>
      </p:bldGraphic>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MDC charts peter fie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ders Theme">
  <a:themeElements>
    <a:clrScheme name="Enders Analysis">
      <a:dk1>
        <a:sysClr val="windowText" lastClr="000000"/>
      </a:dk1>
      <a:lt1>
        <a:sysClr val="window" lastClr="FFFFFF"/>
      </a:lt1>
      <a:dk2>
        <a:srgbClr val="60554A"/>
      </a:dk2>
      <a:lt2>
        <a:srgbClr val="B9AFA4"/>
      </a:lt2>
      <a:accent1>
        <a:srgbClr val="ADCEDF"/>
      </a:accent1>
      <a:accent2>
        <a:srgbClr val="F79421"/>
      </a:accent2>
      <a:accent3>
        <a:srgbClr val="42A542"/>
      </a:accent3>
      <a:accent4>
        <a:srgbClr val="D50D7F"/>
      </a:accent4>
      <a:accent5>
        <a:srgbClr val="264A58"/>
      </a:accent5>
      <a:accent6>
        <a:srgbClr val="3B2314"/>
      </a:accent6>
      <a:hlink>
        <a:srgbClr val="264A58"/>
      </a:hlink>
      <a:folHlink>
        <a:srgbClr val="264A99"/>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arclays cre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rclays cr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arclays cre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rclays cr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arclays cre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rclays cr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32190</TotalTime>
  <Words>649</Words>
  <Application>Microsoft Office PowerPoint</Application>
  <PresentationFormat>On-screen Show (16:9)</PresentationFormat>
  <Paragraphs>140</Paragraphs>
  <Slides>23</Slides>
  <Notes>12</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ＭＳ Ｐゴシック</vt:lpstr>
      <vt:lpstr>Arial</vt:lpstr>
      <vt:lpstr>Calibri</vt:lpstr>
      <vt:lpstr>Corbel</vt:lpstr>
      <vt:lpstr>Segoe UI</vt:lpstr>
      <vt:lpstr>1_Office Theme</vt:lpstr>
      <vt:lpstr>CMDC charts peter field</vt:lpstr>
      <vt:lpstr>Enders Theme</vt:lpstr>
      <vt:lpstr>Emotions and Fame remain most efficient</vt:lpstr>
      <vt:lpstr>Emotive audio-visual media build brands</vt:lpstr>
      <vt:lpstr>Emotional priming – Aldi UK</vt:lpstr>
      <vt:lpstr>Aldi UK share growth</vt:lpstr>
      <vt:lpstr>Powerful emotions drive long-term effectiveness</vt:lpstr>
      <vt:lpstr>The AA</vt:lpstr>
      <vt:lpstr>The AA</vt:lpstr>
      <vt:lpstr>3. Mass marketing and media are essential to long-term growth</vt:lpstr>
      <vt:lpstr>Targeting vs. Reach</vt:lpstr>
      <vt:lpstr>Targeting vs. Reach</vt:lpstr>
      <vt:lpstr>“We targeted too much, and we went too narrow…The bigger your brand, the more you need broad reach and less targeted media.”  </vt:lpstr>
      <vt:lpstr>Reaching UK adults in 2016</vt:lpstr>
      <vt:lpstr>How people spend their time online</vt:lpstr>
      <vt:lpstr>Mark Ritson</vt:lpstr>
      <vt:lpstr>TV is best for market share growth</vt:lpstr>
      <vt:lpstr>And digital makes mass media more effective</vt:lpstr>
      <vt:lpstr>Major tech firms use traditional media</vt:lpstr>
      <vt:lpstr>Online video makes TV more effective</vt:lpstr>
      <vt:lpstr>TV consistently outperforms online video across 2017 research studies</vt:lpstr>
      <vt:lpstr>Scalability: John Lewis</vt:lpstr>
      <vt:lpstr>You can get broad reach viewing with online video – but it’s tough</vt:lpstr>
      <vt:lpstr>SOV is getting more important</vt:lpstr>
      <vt:lpstr>Conclusions</vt:lpstr>
    </vt:vector>
  </TitlesOfParts>
  <Manager/>
  <Company>Microsoft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Les</dc:creator>
  <cp:keywords/>
  <dc:description/>
  <cp:lastModifiedBy>marketing society</cp:lastModifiedBy>
  <cp:revision>1911</cp:revision>
  <cp:lastPrinted>2017-06-15T09:02:13Z</cp:lastPrinted>
  <dcterms:created xsi:type="dcterms:W3CDTF">2012-06-22T17:40:05Z</dcterms:created>
  <dcterms:modified xsi:type="dcterms:W3CDTF">2018-07-24T13:37:50Z</dcterms:modified>
  <cp:category/>
</cp:coreProperties>
</file>