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24"/>
  </p:notesMasterIdLst>
  <p:handoutMasterIdLst>
    <p:handoutMasterId r:id="rId25"/>
  </p:handoutMasterIdLst>
  <p:sldIdLst>
    <p:sldId id="2334" r:id="rId4"/>
    <p:sldId id="2606" r:id="rId5"/>
    <p:sldId id="2607" r:id="rId6"/>
    <p:sldId id="2618" r:id="rId7"/>
    <p:sldId id="2634" r:id="rId8"/>
    <p:sldId id="2630" r:id="rId9"/>
    <p:sldId id="2679" r:id="rId10"/>
    <p:sldId id="2633" r:id="rId11"/>
    <p:sldId id="2671" r:id="rId12"/>
    <p:sldId id="2611" r:id="rId13"/>
    <p:sldId id="2664" r:id="rId14"/>
    <p:sldId id="2605" r:id="rId15"/>
    <p:sldId id="2621" r:id="rId16"/>
    <p:sldId id="2623" r:id="rId17"/>
    <p:sldId id="2673" r:id="rId18"/>
    <p:sldId id="2674" r:id="rId19"/>
    <p:sldId id="2682" r:id="rId20"/>
    <p:sldId id="2683" r:id="rId21"/>
    <p:sldId id="2653" r:id="rId22"/>
    <p:sldId id="2665" r:id="rId23"/>
  </p:sldIdLst>
  <p:sldSz cx="9144000" cy="5143500" type="screen16x9"/>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66"/>
    <a:srgbClr val="66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615" autoAdjust="0"/>
    <p:restoredTop sz="84600" autoAdjust="0"/>
  </p:normalViewPr>
  <p:slideViewPr>
    <p:cSldViewPr>
      <p:cViewPr varScale="1">
        <p:scale>
          <a:sx n="79" d="100"/>
          <a:sy n="79" d="100"/>
        </p:scale>
        <p:origin x="-768"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108"/>
    </p:cViewPr>
  </p:sorterViewPr>
  <p:notesViewPr>
    <p:cSldViewPr>
      <p:cViewPr varScale="1">
        <p:scale>
          <a:sx n="81" d="100"/>
          <a:sy n="81" d="100"/>
        </p:scale>
        <p:origin x="3990" y="114"/>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ddb-ldn-data\ddb-work\DDB%20London\Econometrics\NONCLIENT\Speeches%20and%20PR%20material\MAP%20conference%202011\Related%20material\Direct%20and%20indirect%20effects.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localhost\\Users\douglasmccabe\Dropbox%20(Enders%20Analysis)\Live%20projects\2017%2001%20Magnetic%20short-termism%20project\Display%20direct%20response%20traditional%20digital%20charts.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oleObject" Target="file:///\\localhost\\Users\douglasmccabe\Dropbox%20(Enders%20Analysis)\Live%20projects\2017%2001%20Magnetic%20short-termism%20project\Display%20direct%20response%20traditional%20digital%20charts.xlsx" TargetMode="External"/><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608517608517604E-2"/>
          <c:y val="0.13355271380551101"/>
          <c:w val="0.91328146328146298"/>
          <c:h val="0.78662089112910005"/>
        </c:manualLayout>
      </c:layout>
      <c:lineChart>
        <c:grouping val="standard"/>
        <c:varyColors val="0"/>
        <c:ser>
          <c:idx val="0"/>
          <c:order val="0"/>
          <c:marker>
            <c:symbol val="none"/>
          </c:marker>
          <c:val>
            <c:numRef>
              <c:f>'Sheet1 (2)'!$L$8:$L$373</c:f>
              <c:numCache>
                <c:formatCode>0.0%</c:formatCode>
                <c:ptCount val="366"/>
                <c:pt idx="0">
                  <c:v>0.25</c:v>
                </c:pt>
                <c:pt idx="1">
                  <c:v>0.24958657401554599</c:v>
                </c:pt>
                <c:pt idx="2">
                  <c:v>0.24917383171527099</c:v>
                </c:pt>
                <c:pt idx="3">
                  <c:v>0.248761771968563</c:v>
                </c:pt>
                <c:pt idx="4">
                  <c:v>0.24835039364668099</c:v>
                </c:pt>
                <c:pt idx="5">
                  <c:v>0.24793969562275101</c:v>
                </c:pt>
                <c:pt idx="6">
                  <c:v>0.24752967677175799</c:v>
                </c:pt>
                <c:pt idx="7">
                  <c:v>0.24712033597055399</c:v>
                </c:pt>
                <c:pt idx="8">
                  <c:v>0.246711672097846</c:v>
                </c:pt>
                <c:pt idx="9">
                  <c:v>0.246303684034194</c:v>
                </c:pt>
                <c:pt idx="10">
                  <c:v>0.24589637066200901</c:v>
                </c:pt>
                <c:pt idx="11">
                  <c:v>0.24548973086555101</c:v>
                </c:pt>
                <c:pt idx="12">
                  <c:v>0.24508376353092501</c:v>
                </c:pt>
                <c:pt idx="13">
                  <c:v>0.244678467546078</c:v>
                </c:pt>
                <c:pt idx="14">
                  <c:v>0.244273841800799</c:v>
                </c:pt>
                <c:pt idx="15">
                  <c:v>0.24386988518670899</c:v>
                </c:pt>
                <c:pt idx="16">
                  <c:v>0.243466596597262</c:v>
                </c:pt>
                <c:pt idx="17">
                  <c:v>0.24306397492774101</c:v>
                </c:pt>
                <c:pt idx="18">
                  <c:v>0.242662019075262</c:v>
                </c:pt>
                <c:pt idx="19">
                  <c:v>0.242260727938758</c:v>
                </c:pt>
                <c:pt idx="20">
                  <c:v>0.241860100418989</c:v>
                </c:pt>
                <c:pt idx="21">
                  <c:v>0.24146013541852801</c:v>
                </c:pt>
                <c:pt idx="22">
                  <c:v>0.241060831841759</c:v>
                </c:pt>
                <c:pt idx="23">
                  <c:v>0.240662188594891</c:v>
                </c:pt>
                <c:pt idx="24">
                  <c:v>0.24026420458592901</c:v>
                </c:pt>
                <c:pt idx="25">
                  <c:v>0.23986687872468701</c:v>
                </c:pt>
                <c:pt idx="26">
                  <c:v>0.239470209922789</c:v>
                </c:pt>
                <c:pt idx="27">
                  <c:v>0.23907419709364999</c:v>
                </c:pt>
                <c:pt idx="28">
                  <c:v>0.238678839152487</c:v>
                </c:pt>
                <c:pt idx="29">
                  <c:v>0.23828413501630899</c:v>
                </c:pt>
                <c:pt idx="30">
                  <c:v>0.23789008360391201</c:v>
                </c:pt>
                <c:pt idx="31">
                  <c:v>0.48749668383589301</c:v>
                </c:pt>
                <c:pt idx="32">
                  <c:v>0.486690508650158</c:v>
                </c:pt>
                <c:pt idx="33">
                  <c:v>0.48588566663950999</c:v>
                </c:pt>
                <c:pt idx="34">
                  <c:v>0.48508215559926099</c:v>
                </c:pt>
                <c:pt idx="35">
                  <c:v>0.48427997332838102</c:v>
                </c:pt>
                <c:pt idx="36">
                  <c:v>0.48347911762948298</c:v>
                </c:pt>
                <c:pt idx="37">
                  <c:v>0.48267958630880797</c:v>
                </c:pt>
                <c:pt idx="38">
                  <c:v>0.48188137717622698</c:v>
                </c:pt>
                <c:pt idx="39">
                  <c:v>0.48108448804523102</c:v>
                </c:pt>
                <c:pt idx="40">
                  <c:v>0.48028891673292901</c:v>
                </c:pt>
                <c:pt idx="41">
                  <c:v>0.47949466106003902</c:v>
                </c:pt>
                <c:pt idx="42">
                  <c:v>0.47870171885088098</c:v>
                </c:pt>
                <c:pt idx="43">
                  <c:v>0.47791008793338102</c:v>
                </c:pt>
                <c:pt idx="44">
                  <c:v>0.477119766139045</c:v>
                </c:pt>
                <c:pt idx="45">
                  <c:v>0.47633075130297098</c:v>
                </c:pt>
                <c:pt idx="46">
                  <c:v>0.47554304126383601</c:v>
                </c:pt>
                <c:pt idx="47">
                  <c:v>0.47475663386389799</c:v>
                </c:pt>
                <c:pt idx="48">
                  <c:v>0.47397152694897399</c:v>
                </c:pt>
                <c:pt idx="49">
                  <c:v>0.47318771836844797</c:v>
                </c:pt>
                <c:pt idx="50">
                  <c:v>0.47240520597525798</c:v>
                </c:pt>
                <c:pt idx="51">
                  <c:v>0.47162398762589203</c:v>
                </c:pt>
                <c:pt idx="52">
                  <c:v>0.47084406118038702</c:v>
                </c:pt>
                <c:pt idx="53">
                  <c:v>0.47006542450231398</c:v>
                </c:pt>
                <c:pt idx="54">
                  <c:v>0.46928807545878398</c:v>
                </c:pt>
                <c:pt idx="55">
                  <c:v>0.46851201192043102</c:v>
                </c:pt>
                <c:pt idx="56">
                  <c:v>0.46773723176140197</c:v>
                </c:pt>
                <c:pt idx="57">
                  <c:v>0.46696373285937598</c:v>
                </c:pt>
                <c:pt idx="58">
                  <c:v>0.46619151309552997</c:v>
                </c:pt>
                <c:pt idx="59">
                  <c:v>0.46542057035455198</c:v>
                </c:pt>
                <c:pt idx="60">
                  <c:v>0.464650902524614</c:v>
                </c:pt>
                <c:pt idx="61">
                  <c:v>0.46388250749740201</c:v>
                </c:pt>
                <c:pt idx="62">
                  <c:v>0.713115383168067</c:v>
                </c:pt>
                <c:pt idx="63">
                  <c:v>0.71193610145080499</c:v>
                </c:pt>
                <c:pt idx="64">
                  <c:v>0.71075876991636</c:v>
                </c:pt>
                <c:pt idx="65">
                  <c:v>0.70958338533971299</c:v>
                </c:pt>
                <c:pt idx="66">
                  <c:v>0.708409944501177</c:v>
                </c:pt>
                <c:pt idx="67">
                  <c:v>0.70723844418636295</c:v>
                </c:pt>
                <c:pt idx="68">
                  <c:v>0.70606888118623701</c:v>
                </c:pt>
                <c:pt idx="69">
                  <c:v>0.70490125229705802</c:v>
                </c:pt>
                <c:pt idx="70">
                  <c:v>0.70373555432036095</c:v>
                </c:pt>
                <c:pt idx="71">
                  <c:v>0.70257178406300003</c:v>
                </c:pt>
                <c:pt idx="72">
                  <c:v>0.70140993833709897</c:v>
                </c:pt>
                <c:pt idx="73">
                  <c:v>0.70025001396004705</c:v>
                </c:pt>
                <c:pt idx="74">
                  <c:v>0.69909200775450797</c:v>
                </c:pt>
                <c:pt idx="75">
                  <c:v>0.69793591654839604</c:v>
                </c:pt>
                <c:pt idx="76">
                  <c:v>0.69678173717485403</c:v>
                </c:pt>
                <c:pt idx="77">
                  <c:v>0.69562946647229196</c:v>
                </c:pt>
                <c:pt idx="78">
                  <c:v>0.694479101284321</c:v>
                </c:pt>
                <c:pt idx="79">
                  <c:v>0.69333063845980203</c:v>
                </c:pt>
                <c:pt idx="80">
                  <c:v>0.692184074852769</c:v>
                </c:pt>
                <c:pt idx="81">
                  <c:v>0.69103940732249702</c:v>
                </c:pt>
                <c:pt idx="82">
                  <c:v>0.68989663273342405</c:v>
                </c:pt>
                <c:pt idx="83">
                  <c:v>0.68875574795518602</c:v>
                </c:pt>
                <c:pt idx="84">
                  <c:v>0.68761674986259602</c:v>
                </c:pt>
                <c:pt idx="85">
                  <c:v>0.68647963533564105</c:v>
                </c:pt>
                <c:pt idx="86">
                  <c:v>0.68534440125945795</c:v>
                </c:pt>
                <c:pt idx="87">
                  <c:v>0.68421104452433501</c:v>
                </c:pt>
                <c:pt idx="88">
                  <c:v>0.68307956202570996</c:v>
                </c:pt>
                <c:pt idx="89">
                  <c:v>0.68194995066415198</c:v>
                </c:pt>
                <c:pt idx="90">
                  <c:v>0.68082220734534005</c:v>
                </c:pt>
                <c:pt idx="91">
                  <c:v>0.67969632898010501</c:v>
                </c:pt>
                <c:pt idx="92">
                  <c:v>0.67857231248435301</c:v>
                </c:pt>
                <c:pt idx="93">
                  <c:v>0.92745015477910198</c:v>
                </c:pt>
                <c:pt idx="94">
                  <c:v>0.92591642680601505</c:v>
                </c:pt>
                <c:pt idx="95">
                  <c:v>0.92438523516491999</c:v>
                </c:pt>
                <c:pt idx="96">
                  <c:v>0.92285657566147195</c:v>
                </c:pt>
                <c:pt idx="97">
                  <c:v>0.92133044410826104</c:v>
                </c:pt>
                <c:pt idx="98">
                  <c:v>0.91980683632481697</c:v>
                </c:pt>
                <c:pt idx="99">
                  <c:v>0.91828574813755104</c:v>
                </c:pt>
                <c:pt idx="100">
                  <c:v>0.916767175379817</c:v>
                </c:pt>
                <c:pt idx="101">
                  <c:v>0.915251113891832</c:v>
                </c:pt>
                <c:pt idx="102">
                  <c:v>0.91373755952070002</c:v>
                </c:pt>
                <c:pt idx="103">
                  <c:v>0.91222650812039097</c:v>
                </c:pt>
                <c:pt idx="104">
                  <c:v>0.91071795555173396</c:v>
                </c:pt>
                <c:pt idx="105">
                  <c:v>0.90921189768240196</c:v>
                </c:pt>
                <c:pt idx="106">
                  <c:v>0.90770833038689902</c:v>
                </c:pt>
                <c:pt idx="107">
                  <c:v>0.90620724954654597</c:v>
                </c:pt>
                <c:pt idx="108">
                  <c:v>0.90470865104950104</c:v>
                </c:pt>
                <c:pt idx="109">
                  <c:v>0.90321253079067598</c:v>
                </c:pt>
                <c:pt idx="110">
                  <c:v>0.90171888467182804</c:v>
                </c:pt>
                <c:pt idx="111">
                  <c:v>0.90022770860144397</c:v>
                </c:pt>
                <c:pt idx="112">
                  <c:v>0.89873899849480299</c:v>
                </c:pt>
                <c:pt idx="113">
                  <c:v>0.89725275027392204</c:v>
                </c:pt>
                <c:pt idx="114">
                  <c:v>0.89576895986757898</c:v>
                </c:pt>
                <c:pt idx="115">
                  <c:v>0.89428762321127397</c:v>
                </c:pt>
                <c:pt idx="116">
                  <c:v>0.89280873624723001</c:v>
                </c:pt>
                <c:pt idx="117">
                  <c:v>0.89133229492438304</c:v>
                </c:pt>
                <c:pt idx="118">
                  <c:v>0.88985829519836501</c:v>
                </c:pt>
                <c:pt idx="119">
                  <c:v>0.88838673303149895</c:v>
                </c:pt>
                <c:pt idx="120">
                  <c:v>0.886917604392782</c:v>
                </c:pt>
                <c:pt idx="121">
                  <c:v>0.88545090525788095</c:v>
                </c:pt>
                <c:pt idx="122">
                  <c:v>0.88398663160911595</c:v>
                </c:pt>
                <c:pt idx="123">
                  <c:v>0.88252477943544705</c:v>
                </c:pt>
                <c:pt idx="124">
                  <c:v>1.1310653447324761</c:v>
                </c:pt>
                <c:pt idx="125">
                  <c:v>1.1291948975179531</c:v>
                </c:pt>
                <c:pt idx="126">
                  <c:v>1.1273275434693799</c:v>
                </c:pt>
                <c:pt idx="127">
                  <c:v>1.1254632774715381</c:v>
                </c:pt>
                <c:pt idx="128">
                  <c:v>1.1236020944177181</c:v>
                </c:pt>
                <c:pt idx="129">
                  <c:v>1.1217439892096419</c:v>
                </c:pt>
                <c:pt idx="130">
                  <c:v>1.119888956757467</c:v>
                </c:pt>
                <c:pt idx="131">
                  <c:v>1.1180369919797619</c:v>
                </c:pt>
                <c:pt idx="132">
                  <c:v>1.1161880898035159</c:v>
                </c:pt>
                <c:pt idx="133">
                  <c:v>1.114342245164053</c:v>
                </c:pt>
                <c:pt idx="134">
                  <c:v>1.112499453005144</c:v>
                </c:pt>
                <c:pt idx="135">
                  <c:v>1.1106597082789</c:v>
                </c:pt>
                <c:pt idx="136">
                  <c:v>1.1088230059457469</c:v>
                </c:pt>
                <c:pt idx="137">
                  <c:v>1.106989340974474</c:v>
                </c:pt>
                <c:pt idx="138">
                  <c:v>1.105158708342187</c:v>
                </c:pt>
                <c:pt idx="139">
                  <c:v>1.1033311030342901</c:v>
                </c:pt>
                <c:pt idx="140">
                  <c:v>1.10150652004449</c:v>
                </c:pt>
                <c:pt idx="141">
                  <c:v>1.099684954374764</c:v>
                </c:pt>
                <c:pt idx="142">
                  <c:v>1.097866401035358</c:v>
                </c:pt>
                <c:pt idx="143">
                  <c:v>1.0960508550447741</c:v>
                </c:pt>
                <c:pt idx="144">
                  <c:v>1.09423831142974</c:v>
                </c:pt>
                <c:pt idx="145">
                  <c:v>1.0924287652252209</c:v>
                </c:pt>
                <c:pt idx="146">
                  <c:v>1.090622211474386</c:v>
                </c:pt>
                <c:pt idx="147">
                  <c:v>1.0888186452286031</c:v>
                </c:pt>
                <c:pt idx="148">
                  <c:v>1.0870180615474221</c:v>
                </c:pt>
                <c:pt idx="149">
                  <c:v>1.0852204554985661</c:v>
                </c:pt>
                <c:pt idx="150">
                  <c:v>1.0834258221579101</c:v>
                </c:pt>
                <c:pt idx="151">
                  <c:v>1.081634156609466</c:v>
                </c:pt>
                <c:pt idx="152">
                  <c:v>1.0798454539454181</c:v>
                </c:pt>
                <c:pt idx="153">
                  <c:v>1.078059709265998</c:v>
                </c:pt>
                <c:pt idx="154">
                  <c:v>1.076276917679585</c:v>
                </c:pt>
                <c:pt idx="155">
                  <c:v>1.3244970743026401</c:v>
                </c:pt>
                <c:pt idx="156">
                  <c:v>1.3223067482752411</c:v>
                </c:pt>
                <c:pt idx="157">
                  <c:v>1.3201200443986201</c:v>
                </c:pt>
                <c:pt idx="158">
                  <c:v>1.3179369566828101</c:v>
                </c:pt>
                <c:pt idx="159">
                  <c:v>1.31575747914776</c:v>
                </c:pt>
                <c:pt idx="160">
                  <c:v>1.3135816058232761</c:v>
                </c:pt>
                <c:pt idx="161">
                  <c:v>1.311409330749078</c:v>
                </c:pt>
                <c:pt idx="162">
                  <c:v>1.309240647974738</c:v>
                </c:pt>
                <c:pt idx="163">
                  <c:v>1.307075551559636</c:v>
                </c:pt>
                <c:pt idx="164">
                  <c:v>1.3049140355730009</c:v>
                </c:pt>
                <c:pt idx="165">
                  <c:v>1.3027560940938641</c:v>
                </c:pt>
                <c:pt idx="166">
                  <c:v>1.3006017212110501</c:v>
                </c:pt>
                <c:pt idx="167">
                  <c:v>1.2984509110231539</c:v>
                </c:pt>
                <c:pt idx="168">
                  <c:v>1.2963036576385361</c:v>
                </c:pt>
                <c:pt idx="169">
                  <c:v>1.294159955175296</c:v>
                </c:pt>
                <c:pt idx="170">
                  <c:v>1.2920197977612611</c:v>
                </c:pt>
                <c:pt idx="171">
                  <c:v>1.289883179533968</c:v>
                </c:pt>
                <c:pt idx="172">
                  <c:v>1.2877500946406519</c:v>
                </c:pt>
                <c:pt idx="173">
                  <c:v>1.2856205372382239</c:v>
                </c:pt>
                <c:pt idx="174">
                  <c:v>1.2834945014932579</c:v>
                </c:pt>
                <c:pt idx="175">
                  <c:v>1.2813719815819751</c:v>
                </c:pt>
                <c:pt idx="176">
                  <c:v>1.2792529716902401</c:v>
                </c:pt>
                <c:pt idx="177">
                  <c:v>1.277137466013482</c:v>
                </c:pt>
                <c:pt idx="178">
                  <c:v>1.2750254587568051</c:v>
                </c:pt>
                <c:pt idx="179">
                  <c:v>1.2729169441348449</c:v>
                </c:pt>
                <c:pt idx="180">
                  <c:v>1.2708119163718179</c:v>
                </c:pt>
                <c:pt idx="181">
                  <c:v>1.2687103697014941</c:v>
                </c:pt>
                <c:pt idx="182">
                  <c:v>1.266612298367163</c:v>
                </c:pt>
                <c:pt idx="183">
                  <c:v>1.2645176966216769</c:v>
                </c:pt>
                <c:pt idx="184">
                  <c:v>1.262426558727336</c:v>
                </c:pt>
                <c:pt idx="185">
                  <c:v>1.260338878955968</c:v>
                </c:pt>
                <c:pt idx="186">
                  <c:v>1.508254651588858</c:v>
                </c:pt>
                <c:pt idx="187">
                  <c:v>1.5057604449322981</c:v>
                </c:pt>
                <c:pt idx="188">
                  <c:v>1.5032703629551081</c:v>
                </c:pt>
                <c:pt idx="189">
                  <c:v>1.5007843988362899</c:v>
                </c:pt>
                <c:pt idx="190">
                  <c:v>1.4983025457661241</c:v>
                </c:pt>
                <c:pt idx="191">
                  <c:v>1.495824796946138</c:v>
                </c:pt>
                <c:pt idx="192">
                  <c:v>1.4933511455891539</c:v>
                </c:pt>
                <c:pt idx="193">
                  <c:v>1.490881584919161</c:v>
                </c:pt>
                <c:pt idx="194">
                  <c:v>1.488416108171366</c:v>
                </c:pt>
                <c:pt idx="195">
                  <c:v>1.4859547085921621</c:v>
                </c:pt>
                <c:pt idx="196">
                  <c:v>1.4834973794391539</c:v>
                </c:pt>
                <c:pt idx="197">
                  <c:v>1.481044113981046</c:v>
                </c:pt>
                <c:pt idx="198">
                  <c:v>1.4785949054976699</c:v>
                </c:pt>
                <c:pt idx="199">
                  <c:v>1.476149747280024</c:v>
                </c:pt>
                <c:pt idx="200">
                  <c:v>1.473708632630133</c:v>
                </c:pt>
                <c:pt idx="201">
                  <c:v>1.471271554861171</c:v>
                </c:pt>
                <c:pt idx="202">
                  <c:v>1.468838507297302</c:v>
                </c:pt>
                <c:pt idx="203">
                  <c:v>1.4664094832737711</c:v>
                </c:pt>
                <c:pt idx="204">
                  <c:v>1.463984476136833</c:v>
                </c:pt>
                <c:pt idx="205">
                  <c:v>1.461563479243746</c:v>
                </c:pt>
                <c:pt idx="206">
                  <c:v>1.4591464859627541</c:v>
                </c:pt>
                <c:pt idx="207">
                  <c:v>1.4567334896730699</c:v>
                </c:pt>
                <c:pt idx="208">
                  <c:v>1.454324483764843</c:v>
                </c:pt>
                <c:pt idx="209">
                  <c:v>1.4519194616391811</c:v>
                </c:pt>
                <c:pt idx="210">
                  <c:v>1.4495184167080859</c:v>
                </c:pt>
                <c:pt idx="211">
                  <c:v>1.447121342394347</c:v>
                </c:pt>
                <c:pt idx="212">
                  <c:v>1.4447282321320181</c:v>
                </c:pt>
                <c:pt idx="213">
                  <c:v>1.442339079365478</c:v>
                </c:pt>
                <c:pt idx="214">
                  <c:v>1.439953877550268</c:v>
                </c:pt>
                <c:pt idx="215">
                  <c:v>1.4375726201526851</c:v>
                </c:pt>
                <c:pt idx="216">
                  <c:v>1.435195300649843</c:v>
                </c:pt>
                <c:pt idx="217">
                  <c:v>1.682821912529632</c:v>
                </c:pt>
                <c:pt idx="218">
                  <c:v>1.6800390233062541</c:v>
                </c:pt>
                <c:pt idx="219">
                  <c:v>1.6772607361577201</c:v>
                </c:pt>
                <c:pt idx="220">
                  <c:v>1.6744870434736061</c:v>
                </c:pt>
                <c:pt idx="221">
                  <c:v>1.6717179376559821</c:v>
                </c:pt>
                <c:pt idx="222">
                  <c:v>1.6689534111195641</c:v>
                </c:pt>
                <c:pt idx="223">
                  <c:v>1.6661934562915679</c:v>
                </c:pt>
                <c:pt idx="224">
                  <c:v>1.663438065611744</c:v>
                </c:pt>
                <c:pt idx="225">
                  <c:v>1.6606872315323311</c:v>
                </c:pt>
                <c:pt idx="226">
                  <c:v>1.6579409465180599</c:v>
                </c:pt>
                <c:pt idx="227">
                  <c:v>1.655199203046138</c:v>
                </c:pt>
                <c:pt idx="228">
                  <c:v>1.6524619936061939</c:v>
                </c:pt>
                <c:pt idx="229">
                  <c:v>1.6497293107002711</c:v>
                </c:pt>
                <c:pt idx="230">
                  <c:v>1.647001146842846</c:v>
                </c:pt>
                <c:pt idx="231">
                  <c:v>1.6442774945607399</c:v>
                </c:pt>
                <c:pt idx="232">
                  <c:v>1.641558346393112</c:v>
                </c:pt>
                <c:pt idx="233">
                  <c:v>1.6388436948915279</c:v>
                </c:pt>
                <c:pt idx="234">
                  <c:v>1.6361335326198241</c:v>
                </c:pt>
                <c:pt idx="235">
                  <c:v>1.633427852154131</c:v>
                </c:pt>
                <c:pt idx="236">
                  <c:v>1.630726646082892</c:v>
                </c:pt>
                <c:pt idx="237">
                  <c:v>1.6280299070067701</c:v>
                </c:pt>
                <c:pt idx="238">
                  <c:v>1.6253376275386719</c:v>
                </c:pt>
                <c:pt idx="239">
                  <c:v>1.6226498003037411</c:v>
                </c:pt>
                <c:pt idx="240">
                  <c:v>1.6199664179392681</c:v>
                </c:pt>
                <c:pt idx="241">
                  <c:v>1.6172874730948039</c:v>
                </c:pt>
                <c:pt idx="242">
                  <c:v>1.6146129584319759</c:v>
                </c:pt>
                <c:pt idx="243">
                  <c:v>1.6119428666245641</c:v>
                </c:pt>
                <c:pt idx="244">
                  <c:v>1.6092771903584939</c:v>
                </c:pt>
                <c:pt idx="245">
                  <c:v>1.60661592233178</c:v>
                </c:pt>
                <c:pt idx="246">
                  <c:v>1.6039590552544361</c:v>
                </c:pt>
                <c:pt idx="247">
                  <c:v>1.60130658184868</c:v>
                </c:pt>
                <c:pt idx="248">
                  <c:v>1.848658494848636</c:v>
                </c:pt>
                <c:pt idx="249">
                  <c:v>1.845601361016022</c:v>
                </c:pt>
                <c:pt idx="250">
                  <c:v>1.8425492827776671</c:v>
                </c:pt>
                <c:pt idx="251">
                  <c:v>1.839502251773127</c:v>
                </c:pt>
                <c:pt idx="252">
                  <c:v>1.8364602596557511</c:v>
                </c:pt>
                <c:pt idx="253">
                  <c:v>1.833423298092709</c:v>
                </c:pt>
                <c:pt idx="254">
                  <c:v>1.8303913587649701</c:v>
                </c:pt>
                <c:pt idx="255">
                  <c:v>1.8273644333672501</c:v>
                </c:pt>
                <c:pt idx="256">
                  <c:v>1.8243425136079681</c:v>
                </c:pt>
                <c:pt idx="257">
                  <c:v>1.821325591209292</c:v>
                </c:pt>
                <c:pt idx="258">
                  <c:v>1.818313657907066</c:v>
                </c:pt>
                <c:pt idx="259">
                  <c:v>1.8153067054508041</c:v>
                </c:pt>
                <c:pt idx="260">
                  <c:v>1.812304725603658</c:v>
                </c:pt>
                <c:pt idx="261">
                  <c:v>1.809307710142406</c:v>
                </c:pt>
                <c:pt idx="262">
                  <c:v>1.8063156508574261</c:v>
                </c:pt>
                <c:pt idx="263">
                  <c:v>1.8033285395526679</c:v>
                </c:pt>
                <c:pt idx="264">
                  <c:v>1.800346368045636</c:v>
                </c:pt>
                <c:pt idx="265">
                  <c:v>1.797369128167368</c:v>
                </c:pt>
                <c:pt idx="266">
                  <c:v>1.7943968117624121</c:v>
                </c:pt>
                <c:pt idx="267">
                  <c:v>1.791429410688798</c:v>
                </c:pt>
                <c:pt idx="268">
                  <c:v>1.7884669168180261</c:v>
                </c:pt>
                <c:pt idx="269">
                  <c:v>1.785509322035032</c:v>
                </c:pt>
                <c:pt idx="270">
                  <c:v>1.782556618238178</c:v>
                </c:pt>
                <c:pt idx="271">
                  <c:v>1.779608797339211</c:v>
                </c:pt>
                <c:pt idx="272">
                  <c:v>1.7766658512632909</c:v>
                </c:pt>
                <c:pt idx="273">
                  <c:v>1.773727771948876</c:v>
                </c:pt>
                <c:pt idx="274">
                  <c:v>1.770794551347793</c:v>
                </c:pt>
                <c:pt idx="275">
                  <c:v>1.7678661814251611</c:v>
                </c:pt>
                <c:pt idx="276">
                  <c:v>1.764942654159416</c:v>
                </c:pt>
                <c:pt idx="277">
                  <c:v>1.762023961542224</c:v>
                </c:pt>
                <c:pt idx="278">
                  <c:v>1.759110095578482</c:v>
                </c:pt>
                <c:pt idx="279">
                  <c:v>2.0062010482864032</c:v>
                </c:pt>
                <c:pt idx="280">
                  <c:v>2.0028833857127828</c:v>
                </c:pt>
                <c:pt idx="281">
                  <c:v>1.999571209570846</c:v>
                </c:pt>
                <c:pt idx="282">
                  <c:v>1.996264510787638</c:v>
                </c:pt>
                <c:pt idx="283">
                  <c:v>1.9929632803052291</c:v>
                </c:pt>
                <c:pt idx="284">
                  <c:v>1.9896675090806679</c:v>
                </c:pt>
                <c:pt idx="285">
                  <c:v>1.9863771880859671</c:v>
                </c:pt>
                <c:pt idx="286">
                  <c:v>1.9830923083080381</c:v>
                </c:pt>
                <c:pt idx="287">
                  <c:v>1.979812860748752</c:v>
                </c:pt>
                <c:pt idx="288">
                  <c:v>1.97653883642479</c:v>
                </c:pt>
                <c:pt idx="289">
                  <c:v>1.97327022636775</c:v>
                </c:pt>
                <c:pt idx="290">
                  <c:v>1.97000702162404</c:v>
                </c:pt>
                <c:pt idx="291">
                  <c:v>1.9667492132548441</c:v>
                </c:pt>
                <c:pt idx="292">
                  <c:v>1.963496792336183</c:v>
                </c:pt>
                <c:pt idx="293">
                  <c:v>1.9602497499588281</c:v>
                </c:pt>
                <c:pt idx="294">
                  <c:v>1.9570080772282119</c:v>
                </c:pt>
                <c:pt idx="295">
                  <c:v>1.953771765264563</c:v>
                </c:pt>
                <c:pt idx="296">
                  <c:v>1.9505408052027611</c:v>
                </c:pt>
                <c:pt idx="297">
                  <c:v>1.9473151881923221</c:v>
                </c:pt>
                <c:pt idx="298">
                  <c:v>1.944094905397443</c:v>
                </c:pt>
                <c:pt idx="299">
                  <c:v>1.9408799479969021</c:v>
                </c:pt>
                <c:pt idx="300">
                  <c:v>1.9376703071840651</c:v>
                </c:pt>
                <c:pt idx="301">
                  <c:v>1.9344659741669099</c:v>
                </c:pt>
                <c:pt idx="302">
                  <c:v>1.9312669401678491</c:v>
                </c:pt>
                <c:pt idx="303">
                  <c:v>1.9280731964239299</c:v>
                </c:pt>
                <c:pt idx="304">
                  <c:v>1.92488473418661</c:v>
                </c:pt>
                <c:pt idx="305">
                  <c:v>1.9217015447218451</c:v>
                </c:pt>
                <c:pt idx="306">
                  <c:v>1.918523619310027</c:v>
                </c:pt>
                <c:pt idx="307">
                  <c:v>1.9153509492459839</c:v>
                </c:pt>
                <c:pt idx="308">
                  <c:v>1.9121835258389319</c:v>
                </c:pt>
                <c:pt idx="309">
                  <c:v>1.909021340412405</c:v>
                </c:pt>
                <c:pt idx="310">
                  <c:v>2.1558643843043992</c:v>
                </c:pt>
                <c:pt idx="311">
                  <c:v>2.152299222882684</c:v>
                </c:pt>
                <c:pt idx="312">
                  <c:v>2.1487399571824781</c:v>
                </c:pt>
                <c:pt idx="313">
                  <c:v>2.145186577453932</c:v>
                </c:pt>
                <c:pt idx="314">
                  <c:v>2.1416390739634328</c:v>
                </c:pt>
                <c:pt idx="315">
                  <c:v>2.138097436993442</c:v>
                </c:pt>
                <c:pt idx="316">
                  <c:v>2.1345616568424748</c:v>
                </c:pt>
                <c:pt idx="317">
                  <c:v>2.1310317238250271</c:v>
                </c:pt>
                <c:pt idx="318">
                  <c:v>2.127507628271748</c:v>
                </c:pt>
                <c:pt idx="319">
                  <c:v>2.1239893605291251</c:v>
                </c:pt>
                <c:pt idx="320">
                  <c:v>2.1204769109597401</c:v>
                </c:pt>
                <c:pt idx="321">
                  <c:v>2.1169702699420432</c:v>
                </c:pt>
                <c:pt idx="322">
                  <c:v>2.1134694278704029</c:v>
                </c:pt>
                <c:pt idx="323">
                  <c:v>2.1099743751550828</c:v>
                </c:pt>
                <c:pt idx="324">
                  <c:v>2.1064851022222002</c:v>
                </c:pt>
                <c:pt idx="325">
                  <c:v>2.1030015995137079</c:v>
                </c:pt>
                <c:pt idx="326">
                  <c:v>2.09952385748739</c:v>
                </c:pt>
                <c:pt idx="327">
                  <c:v>2.096051866616699</c:v>
                </c:pt>
                <c:pt idx="328">
                  <c:v>2.0925856173910118</c:v>
                </c:pt>
                <c:pt idx="329">
                  <c:v>2.0891251003153202</c:v>
                </c:pt>
                <c:pt idx="330">
                  <c:v>2.0856703059103401</c:v>
                </c:pt>
                <c:pt idx="331">
                  <c:v>2.0822212247124812</c:v>
                </c:pt>
                <c:pt idx="332">
                  <c:v>2.0787778472737641</c:v>
                </c:pt>
                <c:pt idx="333">
                  <c:v>2.0753401641618772</c:v>
                </c:pt>
                <c:pt idx="334">
                  <c:v>2.0719081659600982</c:v>
                </c:pt>
                <c:pt idx="335">
                  <c:v>2.0684818432672678</c:v>
                </c:pt>
                <c:pt idx="336">
                  <c:v>2.06506118669776</c:v>
                </c:pt>
                <c:pt idx="337">
                  <c:v>2.0616461868814882</c:v>
                </c:pt>
                <c:pt idx="338">
                  <c:v>2.058236834463846</c:v>
                </c:pt>
                <c:pt idx="339">
                  <c:v>2.0548331201057541</c:v>
                </c:pt>
                <c:pt idx="340">
                  <c:v>2.051435034483466</c:v>
                </c:pt>
                <c:pt idx="341">
                  <c:v>2.2980425682887882</c:v>
                </c:pt>
                <c:pt idx="342">
                  <c:v>2.294242286244343</c:v>
                </c:pt>
                <c:pt idx="343">
                  <c:v>2.2904482887412798</c:v>
                </c:pt>
                <c:pt idx="344">
                  <c:v>2.286660565386827</c:v>
                </c:pt>
                <c:pt idx="345">
                  <c:v>2.2828791058054021</c:v>
                </c:pt>
                <c:pt idx="346">
                  <c:v>2.2791038996385771</c:v>
                </c:pt>
                <c:pt idx="347">
                  <c:v>2.2753349365450601</c:v>
                </c:pt>
                <c:pt idx="348">
                  <c:v>2.271572206200644</c:v>
                </c:pt>
                <c:pt idx="349">
                  <c:v>2.2678156982982198</c:v>
                </c:pt>
                <c:pt idx="350">
                  <c:v>2.2640654025477072</c:v>
                </c:pt>
                <c:pt idx="351">
                  <c:v>2.2603213086760801</c:v>
                </c:pt>
                <c:pt idx="352">
                  <c:v>2.2565834064271599</c:v>
                </c:pt>
                <c:pt idx="353">
                  <c:v>2.2528516855619438</c:v>
                </c:pt>
                <c:pt idx="354">
                  <c:v>2.249126135858218</c:v>
                </c:pt>
                <c:pt idx="355">
                  <c:v>2.2454067471107249</c:v>
                </c:pt>
                <c:pt idx="356">
                  <c:v>2.2416935091310202</c:v>
                </c:pt>
                <c:pt idx="357">
                  <c:v>2.2379864117476012</c:v>
                </c:pt>
                <c:pt idx="358">
                  <c:v>2.2342854448057081</c:v>
                </c:pt>
                <c:pt idx="359">
                  <c:v>2.2305905981674612</c:v>
                </c:pt>
                <c:pt idx="360">
                  <c:v>2.2269018617116112</c:v>
                </c:pt>
                <c:pt idx="361">
                  <c:v>2.2232192253337542</c:v>
                </c:pt>
                <c:pt idx="362">
                  <c:v>2.2195426789461932</c:v>
                </c:pt>
                <c:pt idx="363">
                  <c:v>2.2158722124778709</c:v>
                </c:pt>
                <c:pt idx="364">
                  <c:v>2.212207815874403</c:v>
                </c:pt>
                <c:pt idx="365">
                  <c:v>2.2085494790980271</c:v>
                </c:pt>
              </c:numCache>
            </c:numRef>
          </c:val>
          <c:smooth val="0"/>
        </c:ser>
        <c:ser>
          <c:idx val="1"/>
          <c:order val="1"/>
          <c:marker>
            <c:symbol val="none"/>
          </c:marker>
          <c:val>
            <c:numRef>
              <c:f>'Sheet1 (2)'!$M$8:$M$373</c:f>
              <c:numCache>
                <c:formatCode>0.0%</c:formatCode>
                <c:ptCount val="366"/>
                <c:pt idx="0">
                  <c:v>1</c:v>
                </c:pt>
                <c:pt idx="1">
                  <c:v>0.96360194970839796</c:v>
                </c:pt>
                <c:pt idx="2">
                  <c:v>0.92852871748182397</c:v>
                </c:pt>
                <c:pt idx="3">
                  <c:v>0.89473208252572101</c:v>
                </c:pt>
                <c:pt idx="4">
                  <c:v>0.86216557918843995</c:v>
                </c:pt>
                <c:pt idx="5">
                  <c:v>0.83078443307744998</c:v>
                </c:pt>
                <c:pt idx="6">
                  <c:v>0.80054549950081799</c:v>
                </c:pt>
                <c:pt idx="7">
                  <c:v>0.771407204149266</c:v>
                </c:pt>
                <c:pt idx="8">
                  <c:v>0.74332948593733394</c:v>
                </c:pt>
                <c:pt idx="9">
                  <c:v>0.71627374192495197</c:v>
                </c:pt>
                <c:pt idx="10">
                  <c:v>0.69020277424381704</c:v>
                </c:pt>
                <c:pt idx="11">
                  <c:v>0.66508073895549003</c:v>
                </c:pt>
                <c:pt idx="12">
                  <c:v>0.64087309677101101</c:v>
                </c:pt>
                <c:pt idx="13">
                  <c:v>0.61754656556419996</c:v>
                </c:pt>
                <c:pt idx="14">
                  <c:v>0.59506907461338898</c:v>
                </c:pt>
                <c:pt idx="15">
                  <c:v>0.57340972050863204</c:v>
                </c:pt>
                <c:pt idx="16">
                  <c:v>0.552538724663864</c:v>
                </c:pt>
                <c:pt idx="17">
                  <c:v>0.53242739237549197</c:v>
                </c:pt>
                <c:pt idx="18">
                  <c:v>0.51304807337118596</c:v>
                </c:pt>
                <c:pt idx="19">
                  <c:v>0.49437412379461099</c:v>
                </c:pt>
                <c:pt idx="20">
                  <c:v>0.47637986957386502</c:v>
                </c:pt>
                <c:pt idx="21">
                  <c:v>0.45904057112320601</c:v>
                </c:pt>
                <c:pt idx="22">
                  <c:v>0.44233238932957802</c:v>
                </c:pt>
                <c:pt idx="23">
                  <c:v>0.42623235277715199</c:v>
                </c:pt>
                <c:pt idx="24">
                  <c:v>0.41071832616486298</c:v>
                </c:pt>
                <c:pt idx="25">
                  <c:v>0.39576897987343301</c:v>
                </c:pt>
                <c:pt idx="26">
                  <c:v>0.38136376064014199</c:v>
                </c:pt>
                <c:pt idx="27">
                  <c:v>0.36748286330097002</c:v>
                </c:pt>
                <c:pt idx="28">
                  <c:v>0.35410720356123299</c:v>
                </c:pt>
                <c:pt idx="29">
                  <c:v>0.34121839175739299</c:v>
                </c:pt>
                <c:pt idx="30">
                  <c:v>0.32879870757378699</c:v>
                </c:pt>
                <c:pt idx="31">
                  <c:v>1.3168310756797019</c:v>
                </c:pt>
                <c:pt idx="32">
                  <c:v>1.2689009919615659</c:v>
                </c:pt>
                <c:pt idx="33">
                  <c:v>1.222715469841092</c:v>
                </c:pt>
                <c:pt idx="34">
                  <c:v>1.178211010677485</c:v>
                </c:pt>
                <c:pt idx="35">
                  <c:v>1.135326427056726</c:v>
                </c:pt>
                <c:pt idx="36">
                  <c:v>1.0940027586673271</c:v>
                </c:pt>
                <c:pt idx="37">
                  <c:v>1.05418319123821</c:v>
                </c:pt>
                <c:pt idx="38">
                  <c:v>1.0158129784269501</c:v>
                </c:pt>
                <c:pt idx="39">
                  <c:v>0.97883936655130499</c:v>
                </c:pt>
                <c:pt idx="40">
                  <c:v>0.94321152206016601</c:v>
                </c:pt>
                <c:pt idx="41">
                  <c:v>0.90888046164460001</c:v>
                </c:pt>
                <c:pt idx="42">
                  <c:v>0.87579898489260399</c:v>
                </c:pt>
                <c:pt idx="43">
                  <c:v>0.84392160939515104</c:v>
                </c:pt>
                <c:pt idx="44">
                  <c:v>0.81320450821421097</c:v>
                </c:pt>
                <c:pt idx="45">
                  <c:v>0.78360544962687695</c:v>
                </c:pt>
                <c:pt idx="46">
                  <c:v>0.75508373906257997</c:v>
                </c:pt>
                <c:pt idx="47">
                  <c:v>0.72760016315381004</c:v>
                </c:pt>
                <c:pt idx="48">
                  <c:v>0.70111693582315304</c:v>
                </c:pt>
                <c:pt idx="49">
                  <c:v>0.67559764633276997</c:v>
                </c:pt>
                <c:pt idx="50">
                  <c:v>0.65100720922466004</c:v>
                </c:pt>
                <c:pt idx="51">
                  <c:v>0.62731181608311204</c:v>
                </c:pt>
                <c:pt idx="52">
                  <c:v>0.60447888905279401</c:v>
                </c:pt>
                <c:pt idx="53">
                  <c:v>0.58247703604883805</c:v>
                </c:pt>
                <c:pt idx="54">
                  <c:v>0.561276007597027</c:v>
                </c:pt>
                <c:pt idx="55">
                  <c:v>0.54084665524504105</c:v>
                </c:pt>
                <c:pt idx="56">
                  <c:v>0.52116089148738598</c:v>
                </c:pt>
                <c:pt idx="57">
                  <c:v>0.50219165114901299</c:v>
                </c:pt>
                <c:pt idx="58">
                  <c:v>0.483912854174469</c:v>
                </c:pt>
                <c:pt idx="59">
                  <c:v>0.46629936977147002</c:v>
                </c:pt>
                <c:pt idx="60">
                  <c:v>0.44932698185958903</c:v>
                </c:pt>
                <c:pt idx="61">
                  <c:v>0.43297235577648702</c:v>
                </c:pt>
                <c:pt idx="62">
                  <c:v>1.4172130061960599</c:v>
                </c:pt>
                <c:pt idx="63">
                  <c:v>1.3656292159226051</c:v>
                </c:pt>
                <c:pt idx="64">
                  <c:v>1.3159229750417849</c:v>
                </c:pt>
                <c:pt idx="65">
                  <c:v>1.2680259444163451</c:v>
                </c:pt>
                <c:pt idx="66">
                  <c:v>1.221872272320403</c:v>
                </c:pt>
                <c:pt idx="67">
                  <c:v>1.1773985039025781</c:v>
                </c:pt>
                <c:pt idx="68">
                  <c:v>1.134543493944274</c:v>
                </c:pt>
                <c:pt idx="69">
                  <c:v>1.093248322793678</c:v>
                </c:pt>
                <c:pt idx="70">
                  <c:v>1.05345621535941</c:v>
                </c:pt>
                <c:pt idx="71">
                  <c:v>1.0151124630527679</c:v>
                </c:pt>
                <c:pt idx="72">
                  <c:v>0.97816434857093704</c:v>
                </c:pt>
                <c:pt idx="73">
                  <c:v>0.94256107341820194</c:v>
                </c:pt>
                <c:pt idx="74">
                  <c:v>0.90825368806501505</c:v>
                </c:pt>
                <c:pt idx="75">
                  <c:v>0.87519502464929899</c:v>
                </c:pt>
                <c:pt idx="76">
                  <c:v>0.84333963212714902</c:v>
                </c:pt>
                <c:pt idx="77">
                  <c:v>0.81264371378408495</c:v>
                </c:pt>
                <c:pt idx="78">
                  <c:v>0.78306506702060996</c:v>
                </c:pt>
                <c:pt idx="79">
                  <c:v>0.75456302532959796</c:v>
                </c:pt>
                <c:pt idx="80">
                  <c:v>0.72709840238547196</c:v>
                </c:pt>
                <c:pt idx="81">
                  <c:v>0.70063343816850099</c:v>
                </c:pt>
                <c:pt idx="82">
                  <c:v>0.67513174705005896</c:v>
                </c:pt>
                <c:pt idx="83">
                  <c:v>0.65055826776747205</c:v>
                </c:pt>
                <c:pt idx="84">
                  <c:v>0.62687921521965795</c:v>
                </c:pt>
                <c:pt idx="85">
                  <c:v>0.60406203401732494</c:v>
                </c:pt>
                <c:pt idx="86">
                  <c:v>0.58207535372391594</c:v>
                </c:pt>
                <c:pt idx="87">
                  <c:v>0.56088894572556902</c:v>
                </c:pt>
                <c:pt idx="88">
                  <c:v>0.54047368167104604</c:v>
                </c:pt>
                <c:pt idx="89">
                  <c:v>0.52080149342430004</c:v>
                </c:pt>
                <c:pt idx="90">
                  <c:v>0.50184533447469903</c:v>
                </c:pt>
                <c:pt idx="91">
                  <c:v>0.48357914275187802</c:v>
                </c:pt>
                <c:pt idx="92">
                  <c:v>0.46597780479402701</c:v>
                </c:pt>
                <c:pt idx="93">
                  <c:v>1.449017121220368</c:v>
                </c:pt>
                <c:pt idx="94">
                  <c:v>1.3962757231688001</c:v>
                </c:pt>
                <c:pt idx="95">
                  <c:v>1.345454009175945</c:v>
                </c:pt>
                <c:pt idx="96">
                  <c:v>1.2964821064849199</c:v>
                </c:pt>
                <c:pt idx="97">
                  <c:v>1.2492926855709079</c:v>
                </c:pt>
                <c:pt idx="98">
                  <c:v>1.203820867572565</c:v>
                </c:pt>
                <c:pt idx="99">
                  <c:v>1.160004135092586</c:v>
                </c:pt>
                <c:pt idx="100">
                  <c:v>1.1177822462450171</c:v>
                </c:pt>
                <c:pt idx="101">
                  <c:v>1.0770971518311301</c:v>
                </c:pt>
                <c:pt idx="102">
                  <c:v>1.037892915529836</c:v>
                </c:pt>
                <c:pt idx="103">
                  <c:v>1.0001156369930819</c:v>
                </c:pt>
                <c:pt idx="104">
                  <c:v>0.96371337774038901</c:v>
                </c:pt>
                <c:pt idx="105">
                  <c:v>0.928636089750701</c:v>
                </c:pt>
                <c:pt idx="106">
                  <c:v>0.89483554665335996</c:v>
                </c:pt>
                <c:pt idx="107">
                  <c:v>0.86226527742356096</c:v>
                </c:pt>
                <c:pt idx="108">
                  <c:v>0.83088050249119405</c:v>
                </c:pt>
                <c:pt idx="109">
                  <c:v>0.800638072175205</c:v>
                </c:pt>
                <c:pt idx="110">
                  <c:v>0.77149640735880198</c:v>
                </c:pt>
                <c:pt idx="111">
                  <c:v>0.74341544232395995</c:v>
                </c:pt>
                <c:pt idx="112">
                  <c:v>0.71635656966669703</c:v>
                </c:pt>
                <c:pt idx="113">
                  <c:v>0.69028258721724101</c:v>
                </c:pt>
                <c:pt idx="114">
                  <c:v>0.66515764689229695</c:v>
                </c:pt>
                <c:pt idx="115">
                  <c:v>0.64094720540887096</c:v>
                </c:pt>
                <c:pt idx="116">
                  <c:v>0.61761797679213104</c:v>
                </c:pt>
                <c:pt idx="117">
                  <c:v>0.59513788661185196</c:v>
                </c:pt>
                <c:pt idx="118">
                  <c:v>0.57347602788451502</c:v>
                </c:pt>
                <c:pt idx="119">
                  <c:v>0.55260261858055004</c:v>
                </c:pt>
                <c:pt idx="120">
                  <c:v>0.53248896067817997</c:v>
                </c:pt>
                <c:pt idx="121">
                  <c:v>0.51310740070769001</c:v>
                </c:pt>
                <c:pt idx="122">
                  <c:v>0.494431291731738</c:v>
                </c:pt>
                <c:pt idx="123">
                  <c:v>0.476434956709545</c:v>
                </c:pt>
                <c:pt idx="124">
                  <c:v>1.459093653194538</c:v>
                </c:pt>
                <c:pt idx="125">
                  <c:v>1.405985489025416</c:v>
                </c:pt>
                <c:pt idx="126">
                  <c:v>1.354810358486604</c:v>
                </c:pt>
                <c:pt idx="127">
                  <c:v>1.3054979029228231</c:v>
                </c:pt>
                <c:pt idx="128">
                  <c:v>1.2579803245966561</c:v>
                </c:pt>
                <c:pt idx="129">
                  <c:v>1.212192293476138</c:v>
                </c:pt>
                <c:pt idx="130">
                  <c:v>1.1680708574151</c:v>
                </c:pt>
                <c:pt idx="131">
                  <c:v>1.125555355602748</c:v>
                </c:pt>
                <c:pt idx="132">
                  <c:v>1.0845873351635431</c:v>
                </c:pt>
                <c:pt idx="133">
                  <c:v>1.045110470792616</c:v>
                </c:pt>
                <c:pt idx="134">
                  <c:v>1.007070487316424</c:v>
                </c:pt>
                <c:pt idx="135">
                  <c:v>0.970415085071892</c:v>
                </c:pt>
                <c:pt idx="136">
                  <c:v>0.93509386800171401</c:v>
                </c:pt>
                <c:pt idx="137">
                  <c:v>0.90105827436681896</c:v>
                </c:pt>
                <c:pt idx="138">
                  <c:v>0.86826150998074902</c:v>
                </c:pt>
                <c:pt idx="139">
                  <c:v>0.83665848387420605</c:v>
                </c:pt>
                <c:pt idx="140">
                  <c:v>0.80620574630125497</c:v>
                </c:pt>
                <c:pt idx="141">
                  <c:v>0.77686142900200195</c:v>
                </c:pt>
                <c:pt idx="142">
                  <c:v>0.74858518763958504</c:v>
                </c:pt>
                <c:pt idx="143">
                  <c:v>0.72133814633232496</c:v>
                </c:pt>
                <c:pt idx="144">
                  <c:v>0.69508284420486899</c:v>
                </c:pt>
                <c:pt idx="145">
                  <c:v>0.66978318388466795</c:v>
                </c:pt>
                <c:pt idx="146">
                  <c:v>0.64540438187316396</c:v>
                </c:pt>
                <c:pt idx="147">
                  <c:v>0.62191292072332205</c:v>
                </c:pt>
                <c:pt idx="148">
                  <c:v>0.59927650295783397</c:v>
                </c:pt>
                <c:pt idx="149">
                  <c:v>0.57746400666460396</c:v>
                </c:pt>
                <c:pt idx="150">
                  <c:v>0.55644544270843699</c:v>
                </c:pt>
                <c:pt idx="151">
                  <c:v>0.53619191350020301</c:v>
                </c:pt>
                <c:pt idx="152">
                  <c:v>0.51667557326666702</c:v>
                </c:pt>
                <c:pt idx="153">
                  <c:v>0.497869589766467</c:v>
                </c:pt>
                <c:pt idx="154">
                  <c:v>0.47974810739948598</c:v>
                </c:pt>
                <c:pt idx="155">
                  <c:v>1.462286211659054</c:v>
                </c:pt>
                <c:pt idx="156">
                  <c:v>1.4090618445863701</c:v>
                </c:pt>
                <c:pt idx="157">
                  <c:v>1.357774740703136</c:v>
                </c:pt>
                <c:pt idx="158">
                  <c:v>1.3083543874063539</c:v>
                </c:pt>
                <c:pt idx="159">
                  <c:v>1.2607328386142971</c:v>
                </c:pt>
                <c:pt idx="160">
                  <c:v>1.214844621350138</c:v>
                </c:pt>
                <c:pt idx="161">
                  <c:v>1.170626645725751</c:v>
                </c:pt>
                <c:pt idx="162">
                  <c:v>1.128018118201942</c:v>
                </c:pt>
                <c:pt idx="163">
                  <c:v>1.0869604580057799</c:v>
                </c:pt>
                <c:pt idx="164">
                  <c:v>1.0473972165903001</c:v>
                </c:pt>
                <c:pt idx="165">
                  <c:v>1.00927400002556</c:v>
                </c:pt>
                <c:pt idx="166">
                  <c:v>0.97253839421462296</c:v>
                </c:pt>
                <c:pt idx="167">
                  <c:v>0.93713989283148802</c:v>
                </c:pt>
                <c:pt idx="168">
                  <c:v>0.90302982788193498</c:v>
                </c:pt>
                <c:pt idx="169">
                  <c:v>0.87016130279187198</c:v>
                </c:pt>
                <c:pt idx="170">
                  <c:v>0.83848912793104402</c:v>
                </c:pt>
                <c:pt idx="171">
                  <c:v>0.80796975848364805</c:v>
                </c:pt>
                <c:pt idx="172">
                  <c:v>0.77856123458026405</c:v>
                </c:pt>
                <c:pt idx="173">
                  <c:v>0.75022312360892096</c:v>
                </c:pt>
                <c:pt idx="174">
                  <c:v>0.72291646462588099</c:v>
                </c:pt>
                <c:pt idx="175">
                  <c:v>0.69660371478979999</c:v>
                </c:pt>
                <c:pt idx="176">
                  <c:v>0.67124869774556495</c:v>
                </c:pt>
                <c:pt idx="177">
                  <c:v>0.646816553886843</c:v>
                </c:pt>
                <c:pt idx="178">
                  <c:v>0.62327369242903397</c:v>
                </c:pt>
                <c:pt idx="179">
                  <c:v>0.600587745226559</c:v>
                </c:pt>
                <c:pt idx="180">
                  <c:v>0.57872752227128699</c:v>
                </c:pt>
                <c:pt idx="181">
                  <c:v>0.55766296881052002</c:v>
                </c:pt>
                <c:pt idx="182">
                  <c:v>0.53736512402599002</c:v>
                </c:pt>
                <c:pt idx="183">
                  <c:v>0.51780608121673399</c:v>
                </c:pt>
                <c:pt idx="184">
                  <c:v>0.49895894943131303</c:v>
                </c:pt>
                <c:pt idx="185">
                  <c:v>0.48079781649646602</c:v>
                </c:pt>
                <c:pt idx="186">
                  <c:v>1.463297713391535</c:v>
                </c:pt>
                <c:pt idx="187">
                  <c:v>1.4100365296279209</c:v>
                </c:pt>
                <c:pt idx="188">
                  <c:v>1.3587139491095259</c:v>
                </c:pt>
                <c:pt idx="189">
                  <c:v>1.309259410457932</c:v>
                </c:pt>
                <c:pt idx="190">
                  <c:v>1.26160492059133</c:v>
                </c:pt>
                <c:pt idx="191">
                  <c:v>1.2156849612435121</c:v>
                </c:pt>
                <c:pt idx="192">
                  <c:v>1.1714363988854171</c:v>
                </c:pt>
                <c:pt idx="193">
                  <c:v>1.12879839792537</c:v>
                </c:pt>
                <c:pt idx="194">
                  <c:v>1.0877123370686079</c:v>
                </c:pt>
                <c:pt idx="195">
                  <c:v>1.048121728721187</c:v>
                </c:pt>
                <c:pt idx="196">
                  <c:v>1.00997214132747</c:v>
                </c:pt>
                <c:pt idx="197">
                  <c:v>0.97321112453431502</c:v>
                </c:pt>
                <c:pt idx="198">
                  <c:v>0.93778813707916797</c:v>
                </c:pt>
                <c:pt idx="199">
                  <c:v>0.90365447730289505</c:v>
                </c:pt>
                <c:pt idx="200">
                  <c:v>0.87076321619179298</c:v>
                </c:pt>
                <c:pt idx="201">
                  <c:v>0.83906913285675899</c:v>
                </c:pt>
                <c:pt idx="202">
                  <c:v>0.80852865236090798</c:v>
                </c:pt>
                <c:pt idx="203">
                  <c:v>0.779099785810075</c:v>
                </c:pt>
                <c:pt idx="204">
                  <c:v>0.75074207262398895</c:v>
                </c:pt>
                <c:pt idx="205">
                  <c:v>0.72341652490858799</c:v>
                </c:pt>
                <c:pt idx="206">
                  <c:v>0.69708557385319303</c:v>
                </c:pt>
                <c:pt idx="207">
                  <c:v>0.67171301807853601</c:v>
                </c:pt>
                <c:pt idx="208">
                  <c:v>0.64726397386498202</c:v>
                </c:pt>
                <c:pt idx="209">
                  <c:v>0.62370482719230502</c:v>
                </c:pt>
                <c:pt idx="210">
                  <c:v>0.60100318752503901</c:v>
                </c:pt>
                <c:pt idx="211">
                  <c:v>0.57912784328009304</c:v>
                </c:pt>
                <c:pt idx="212">
                  <c:v>0.55804871891511398</c:v>
                </c:pt>
                <c:pt idx="213">
                  <c:v>0.53773683357888302</c:v>
                </c:pt>
                <c:pt idx="214">
                  <c:v>0.51816426126661796</c:v>
                </c:pt>
                <c:pt idx="215">
                  <c:v>0.49930409242572898</c:v>
                </c:pt>
                <c:pt idx="216">
                  <c:v>0.48113039695881399</c:v>
                </c:pt>
                <c:pt idx="217">
                  <c:v>1.463618188573488</c:v>
                </c:pt>
                <c:pt idx="218">
                  <c:v>1.4103453401380841</c:v>
                </c:pt>
                <c:pt idx="219">
                  <c:v>1.3590115195192101</c:v>
                </c:pt>
                <c:pt idx="220">
                  <c:v>1.3095461498848799</c:v>
                </c:pt>
                <c:pt idx="221">
                  <c:v>1.261881223262185</c:v>
                </c:pt>
                <c:pt idx="222">
                  <c:v>1.215951207035854</c:v>
                </c:pt>
                <c:pt idx="223">
                  <c:v>1.17169295385004</c:v>
                </c:pt>
                <c:pt idx="224">
                  <c:v>1.129045614789487</c:v>
                </c:pt>
                <c:pt idx="225">
                  <c:v>1.0879505557208651</c:v>
                </c:pt>
                <c:pt idx="226">
                  <c:v>1.04835127667896</c:v>
                </c:pt>
                <c:pt idx="227">
                  <c:v>1.010193334187131</c:v>
                </c:pt>
                <c:pt idx="228">
                  <c:v>0.97342426640514901</c:v>
                </c:pt>
                <c:pt idx="229">
                  <c:v>0.93799352100146205</c:v>
                </c:pt>
                <c:pt idx="230">
                  <c:v>0.90385238565085302</c:v>
                </c:pt>
                <c:pt idx="231">
                  <c:v>0.87095392106174696</c:v>
                </c:pt>
                <c:pt idx="232">
                  <c:v>0.83925289644127499</c:v>
                </c:pt>
                <c:pt idx="233">
                  <c:v>0.80870572730923096</c:v>
                </c:pt>
                <c:pt idx="234">
                  <c:v>0.77927041557552801</c:v>
                </c:pt>
                <c:pt idx="235">
                  <c:v>0.75090649179864299</c:v>
                </c:pt>
                <c:pt idx="236">
                  <c:v>0.72357495954586504</c:v>
                </c:pt>
                <c:pt idx="237">
                  <c:v>0.69723824177856897</c:v>
                </c:pt>
                <c:pt idx="238">
                  <c:v>0.671860129189087</c:v>
                </c:pt>
                <c:pt idx="239">
                  <c:v>0.64740573041793603</c:v>
                </c:pt>
                <c:pt idx="240">
                  <c:v>0.62384142408311904</c:v>
                </c:pt>
                <c:pt idx="241">
                  <c:v>0.60113481255535395</c:v>
                </c:pt>
                <c:pt idx="242">
                  <c:v>0.57925467741592696</c:v>
                </c:pt>
                <c:pt idx="243">
                  <c:v>0.55817093653569905</c:v>
                </c:pt>
                <c:pt idx="244">
                  <c:v>0.53785460271635599</c:v>
                </c:pt>
                <c:pt idx="245">
                  <c:v>0.518277743837115</c:v>
                </c:pt>
                <c:pt idx="246">
                  <c:v>0.49941344445191299</c:v>
                </c:pt>
                <c:pt idx="247">
                  <c:v>0.48123576878445101</c:v>
                </c:pt>
                <c:pt idx="248">
                  <c:v>1.4637197250701071</c:v>
                </c:pt>
                <c:pt idx="249">
                  <c:v>1.4104431809042</c:v>
                </c:pt>
                <c:pt idx="250">
                  <c:v>1.359105799072198</c:v>
                </c:pt>
                <c:pt idx="251">
                  <c:v>1.309636997845951</c:v>
                </c:pt>
                <c:pt idx="252">
                  <c:v>1.261968764534616</c:v>
                </c:pt>
                <c:pt idx="253">
                  <c:v>1.216035561976665</c:v>
                </c:pt>
                <c:pt idx="254">
                  <c:v>1.1717742384354399</c:v>
                </c:pt>
                <c:pt idx="255">
                  <c:v>1.129123940774468</c:v>
                </c:pt>
                <c:pt idx="256">
                  <c:v>1.0880260307927061</c:v>
                </c:pt>
                <c:pt idx="257">
                  <c:v>1.0484240046053399</c:v>
                </c:pt>
                <c:pt idx="258">
                  <c:v>1.0102634149587899</c:v>
                </c:pt>
                <c:pt idx="259">
                  <c:v>0.97349179637335703</c:v>
                </c:pt>
                <c:pt idx="260">
                  <c:v>0.93805859301049499</c:v>
                </c:pt>
                <c:pt idx="261">
                  <c:v>0.90391508916562502</c:v>
                </c:pt>
                <c:pt idx="262">
                  <c:v>0.87101434229083596</c:v>
                </c:pt>
                <c:pt idx="263">
                  <c:v>0.83931111845542505</c:v>
                </c:pt>
                <c:pt idx="264">
                  <c:v>0.80876183015559</c:v>
                </c:pt>
                <c:pt idx="265">
                  <c:v>0.77932447638765401</c:v>
                </c:pt>
                <c:pt idx="266">
                  <c:v>0.75095858490261402</c:v>
                </c:pt>
                <c:pt idx="267">
                  <c:v>0.72362515656242499</c:v>
                </c:pt>
                <c:pt idx="268">
                  <c:v>0.69728661172158901</c:v>
                </c:pt>
                <c:pt idx="269">
                  <c:v>0.67190673856049199</c:v>
                </c:pt>
                <c:pt idx="270">
                  <c:v>0.64745064329909796</c:v>
                </c:pt>
                <c:pt idx="271">
                  <c:v>0.623884702222961</c:v>
                </c:pt>
                <c:pt idx="272">
                  <c:v>0.60117651545528805</c:v>
                </c:pt>
                <c:pt idx="273">
                  <c:v>0.57929486241161698</c:v>
                </c:pt>
                <c:pt idx="274">
                  <c:v>0.55820965887589402</c:v>
                </c:pt>
                <c:pt idx="275">
                  <c:v>0.53789191563887295</c:v>
                </c:pt>
                <c:pt idx="276">
                  <c:v>0.51831369864199395</c:v>
                </c:pt>
                <c:pt idx="277">
                  <c:v>0.49944809057199702</c:v>
                </c:pt>
                <c:pt idx="278">
                  <c:v>0.48126915385331198</c:v>
                </c:pt>
                <c:pt idx="279">
                  <c:v>1.4637518949875621</c:v>
                </c:pt>
                <c:pt idx="280">
                  <c:v>1.4104741798993741</c:v>
                </c:pt>
                <c:pt idx="281">
                  <c:v>1.3591356697643879</c:v>
                </c:pt>
                <c:pt idx="282">
                  <c:v>1.309665781303192</c:v>
                </c:pt>
                <c:pt idx="283">
                  <c:v>1.261996500330117</c:v>
                </c:pt>
                <c:pt idx="284">
                  <c:v>1.2160622882432821</c:v>
                </c:pt>
                <c:pt idx="285">
                  <c:v>1.1717999919180799</c:v>
                </c:pt>
                <c:pt idx="286">
                  <c:v>1.1291487568805461</c:v>
                </c:pt>
                <c:pt idx="287">
                  <c:v>1.0880499436409059</c:v>
                </c:pt>
                <c:pt idx="288">
                  <c:v>1.048447047072486</c:v>
                </c:pt>
                <c:pt idx="289">
                  <c:v>1.01028561872506</c:v>
                </c:pt>
                <c:pt idx="290">
                  <c:v>0.97351319196581598</c:v>
                </c:pt>
                <c:pt idx="291">
                  <c:v>0.93807920984510995</c:v>
                </c:pt>
                <c:pt idx="292">
                  <c:v>0.90393495558765802</c:v>
                </c:pt>
                <c:pt idx="293">
                  <c:v>0.87103348561384197</c:v>
                </c:pt>
                <c:pt idx="294">
                  <c:v>0.83932956499879796</c:v>
                </c:pt>
                <c:pt idx="295">
                  <c:v>0.808779605280745</c:v>
                </c:pt>
                <c:pt idx="296">
                  <c:v>0.77934160453291301</c:v>
                </c:pt>
                <c:pt idx="297">
                  <c:v>0.75097508961678705</c:v>
                </c:pt>
                <c:pt idx="298">
                  <c:v>0.72364106053717403</c:v>
                </c:pt>
                <c:pt idx="299">
                  <c:v>0.69730193682266495</c:v>
                </c:pt>
                <c:pt idx="300">
                  <c:v>0.671921505857762</c:v>
                </c:pt>
                <c:pt idx="301">
                  <c:v>0.64746487309554601</c:v>
                </c:pt>
                <c:pt idx="302">
                  <c:v>0.62389841408256896</c:v>
                </c:pt>
                <c:pt idx="303">
                  <c:v>0.601189728229934</c:v>
                </c:pt>
                <c:pt idx="304">
                  <c:v>0.57930759426702405</c:v>
                </c:pt>
                <c:pt idx="305">
                  <c:v>0.55822192731659104</c:v>
                </c:pt>
                <c:pt idx="306">
                  <c:v>0.53790373753224097</c:v>
                </c:pt>
                <c:pt idx="307">
                  <c:v>0.51832509024150297</c:v>
                </c:pt>
                <c:pt idx="308">
                  <c:v>0.49945906753949398</c:v>
                </c:pt>
                <c:pt idx="309">
                  <c:v>0.48127973128059098</c:v>
                </c:pt>
                <c:pt idx="310">
                  <c:v>1.463762087417096</c:v>
                </c:pt>
                <c:pt idx="311">
                  <c:v>1.41048400134436</c:v>
                </c:pt>
                <c:pt idx="312">
                  <c:v>1.3591451337279259</c:v>
                </c:pt>
                <c:pt idx="313">
                  <c:v>1.309674900796908</c:v>
                </c:pt>
                <c:pt idx="314">
                  <c:v>1.26200528789205</c:v>
                </c:pt>
                <c:pt idx="315">
                  <c:v>1.2160707559550861</c:v>
                </c:pt>
                <c:pt idx="316">
                  <c:v>1.171808151421684</c:v>
                </c:pt>
                <c:pt idx="317">
                  <c:v>1.129156619394126</c:v>
                </c:pt>
                <c:pt idx="318">
                  <c:v>1.0880575199743341</c:v>
                </c:pt>
                <c:pt idx="319">
                  <c:v>1.048454347642132</c:v>
                </c:pt>
                <c:pt idx="320">
                  <c:v>1.01029265356821</c:v>
                </c:pt>
                <c:pt idx="321">
                  <c:v>0.973519970754397</c:v>
                </c:pt>
                <c:pt idx="322">
                  <c:v>0.93808574189899696</c:v>
                </c:pt>
                <c:pt idx="323">
                  <c:v>0.903941249887522</c:v>
                </c:pt>
                <c:pt idx="324">
                  <c:v>0.87103955081346196</c:v>
                </c:pt>
                <c:pt idx="325">
                  <c:v>0.83933540943697604</c:v>
                </c:pt>
                <c:pt idx="326">
                  <c:v>0.80878523699276605</c:v>
                </c:pt>
                <c:pt idx="327">
                  <c:v>0.77934703126159999</c:v>
                </c:pt>
                <c:pt idx="328">
                  <c:v>0.75098031882312799</c:v>
                </c:pt>
                <c:pt idx="329">
                  <c:v>0.72364609941060098</c:v>
                </c:pt>
                <c:pt idx="330">
                  <c:v>0.69730679229092596</c:v>
                </c:pt>
                <c:pt idx="331">
                  <c:v>0.67192618459644404</c:v>
                </c:pt>
                <c:pt idx="332">
                  <c:v>0.64746938153725297</c:v>
                </c:pt>
                <c:pt idx="333">
                  <c:v>0.62390275842579501</c:v>
                </c:pt>
                <c:pt idx="334">
                  <c:v>0.601193914447542</c:v>
                </c:pt>
                <c:pt idx="335">
                  <c:v>0.57931162811447501</c:v>
                </c:pt>
                <c:pt idx="336">
                  <c:v>0.55822581433985596</c:v>
                </c:pt>
                <c:pt idx="337">
                  <c:v>0.53790748307543601</c:v>
                </c:pt>
                <c:pt idx="338">
                  <c:v>0.51832869945422599</c:v>
                </c:pt>
                <c:pt idx="339">
                  <c:v>0.49946254538391299</c:v>
                </c:pt>
                <c:pt idx="340">
                  <c:v>0.48128308253825403</c:v>
                </c:pt>
                <c:pt idx="341">
                  <c:v>1.463765316695528</c:v>
                </c:pt>
                <c:pt idx="342">
                  <c:v>1.4104871130833401</c:v>
                </c:pt>
                <c:pt idx="343">
                  <c:v>1.3591481322056731</c:v>
                </c:pt>
                <c:pt idx="344">
                  <c:v>1.309677790135912</c:v>
                </c:pt>
                <c:pt idx="345">
                  <c:v>1.262008072064748</c:v>
                </c:pt>
                <c:pt idx="346">
                  <c:v>1.2160734387893259</c:v>
                </c:pt>
                <c:pt idx="347">
                  <c:v>1.17181073660599</c:v>
                </c:pt>
                <c:pt idx="348">
                  <c:v>1.1291591104827641</c:v>
                </c:pt>
                <c:pt idx="349">
                  <c:v>1.0880599203921899</c:v>
                </c:pt>
                <c:pt idx="350">
                  <c:v>1.048456660689475</c:v>
                </c:pt>
                <c:pt idx="351">
                  <c:v>1.010294882425125</c:v>
                </c:pt>
                <c:pt idx="352">
                  <c:v>0.97352211848527304</c:v>
                </c:pt>
                <c:pt idx="353">
                  <c:v>0.93808781145665798</c:v>
                </c:pt>
                <c:pt idx="354">
                  <c:v>0.90394324411731797</c:v>
                </c:pt>
                <c:pt idx="355">
                  <c:v>0.87104147245719099</c:v>
                </c:pt>
                <c:pt idx="356">
                  <c:v>0.839337261136611</c:v>
                </c:pt>
                <c:pt idx="357">
                  <c:v>0.80878702129414404</c:v>
                </c:pt>
                <c:pt idx="358">
                  <c:v>0.779348750617891</c:v>
                </c:pt>
                <c:pt idx="359">
                  <c:v>0.75098197559820201</c:v>
                </c:pt>
                <c:pt idx="360">
                  <c:v>0.72364769588228595</c:v>
                </c:pt>
                <c:pt idx="361">
                  <c:v>0.69730833065415898</c:v>
                </c:pt>
                <c:pt idx="362">
                  <c:v>0.67192766696625505</c:v>
                </c:pt>
                <c:pt idx="363">
                  <c:v>0.64747080995169604</c:v>
                </c:pt>
                <c:pt idx="364">
                  <c:v>0.62390413484872997</c:v>
                </c:pt>
                <c:pt idx="365">
                  <c:v>0.60119524077136499</c:v>
                </c:pt>
              </c:numCache>
            </c:numRef>
          </c:val>
          <c:smooth val="0"/>
        </c:ser>
        <c:dLbls>
          <c:showLegendKey val="0"/>
          <c:showVal val="0"/>
          <c:showCatName val="0"/>
          <c:showSerName val="0"/>
          <c:showPercent val="0"/>
          <c:showBubbleSize val="0"/>
        </c:dLbls>
        <c:smooth val="0"/>
        <c:axId val="205963896"/>
        <c:axId val="205963504"/>
      </c:lineChart>
      <c:catAx>
        <c:axId val="205963896"/>
        <c:scaling>
          <c:orientation val="minMax"/>
        </c:scaling>
        <c:delete val="0"/>
        <c:axPos val="b"/>
        <c:title>
          <c:tx>
            <c:rich>
              <a:bodyPr/>
              <a:lstStyle/>
              <a:p>
                <a:pPr>
                  <a:defRPr sz="2000"/>
                </a:pPr>
                <a:r>
                  <a:rPr lang="en-US" sz="2000"/>
                  <a:t>Time</a:t>
                </a:r>
              </a:p>
            </c:rich>
          </c:tx>
          <c:layout>
            <c:manualLayout>
              <c:xMode val="edge"/>
              <c:yMode val="edge"/>
              <c:x val="0.57264010361350304"/>
              <c:y val="0.91839629759214203"/>
            </c:manualLayout>
          </c:layout>
          <c:overlay val="0"/>
        </c:title>
        <c:majorTickMark val="none"/>
        <c:minorTickMark val="none"/>
        <c:tickLblPos val="none"/>
        <c:crossAx val="205963504"/>
        <c:crosses val="autoZero"/>
        <c:auto val="1"/>
        <c:lblAlgn val="ctr"/>
        <c:lblOffset val="100"/>
        <c:noMultiLvlLbl val="0"/>
      </c:catAx>
      <c:valAx>
        <c:axId val="205963504"/>
        <c:scaling>
          <c:orientation val="minMax"/>
          <c:max val="3"/>
          <c:min val="0"/>
        </c:scaling>
        <c:delete val="0"/>
        <c:axPos val="l"/>
        <c:title>
          <c:tx>
            <c:rich>
              <a:bodyPr/>
              <a:lstStyle/>
              <a:p>
                <a:pPr>
                  <a:defRPr sz="2000"/>
                </a:pPr>
                <a:r>
                  <a:rPr lang="en-GB" sz="2000"/>
                  <a:t>Sales uplift over base</a:t>
                </a:r>
              </a:p>
            </c:rich>
          </c:tx>
          <c:layout>
            <c:manualLayout>
              <c:xMode val="edge"/>
              <c:yMode val="edge"/>
              <c:x val="1.63799624328494E-2"/>
              <c:y val="0.26620839807185598"/>
            </c:manualLayout>
          </c:layout>
          <c:overlay val="0"/>
        </c:title>
        <c:numFmt formatCode="#,##0.0" sourceLinked="0"/>
        <c:majorTickMark val="none"/>
        <c:minorTickMark val="none"/>
        <c:tickLblPos val="none"/>
        <c:crossAx val="205963896"/>
        <c:crosses val="autoZero"/>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923070380091399"/>
          <c:y val="5.0666087606427601E-2"/>
          <c:w val="0.73602179935841305"/>
          <c:h val="0.76828281706073098"/>
        </c:manualLayout>
      </c:layout>
      <c:lineChart>
        <c:grouping val="standard"/>
        <c:varyColors val="0"/>
        <c:ser>
          <c:idx val="0"/>
          <c:order val="0"/>
          <c:tx>
            <c:strRef>
              <c:f>Sheet1!$A$2</c:f>
              <c:strCache>
                <c:ptCount val="1"/>
                <c:pt idx="0">
                  <c:v>N Bus fx</c:v>
                </c:pt>
              </c:strCache>
            </c:strRef>
          </c:tx>
          <c:spPr>
            <a:ln>
              <a:solidFill>
                <a:srgbClr val="C0504D"/>
              </a:solidFill>
            </a:ln>
          </c:spPr>
          <c:marker>
            <c:symbol val="none"/>
          </c:marker>
          <c:cat>
            <c:strRef>
              <c:f>Sheet1!$B$1:$G$1</c:f>
              <c:strCache>
                <c:ptCount val="6"/>
                <c:pt idx="0">
                  <c:v>2006</c:v>
                </c:pt>
                <c:pt idx="1">
                  <c:v>2008</c:v>
                </c:pt>
                <c:pt idx="2">
                  <c:v>2010</c:v>
                </c:pt>
                <c:pt idx="3">
                  <c:v>2012</c:v>
                </c:pt>
                <c:pt idx="4">
                  <c:v>2014</c:v>
                </c:pt>
                <c:pt idx="5">
                  <c:v>2016</c:v>
                </c:pt>
              </c:strCache>
            </c:strRef>
          </c:cat>
          <c:val>
            <c:numRef>
              <c:f>Sheet1!$B$2:$G$2</c:f>
              <c:numCache>
                <c:formatCode>0.0</c:formatCode>
                <c:ptCount val="6"/>
                <c:pt idx="0">
                  <c:v>1.574074074074074</c:v>
                </c:pt>
                <c:pt idx="1">
                  <c:v>1.7047619047619049</c:v>
                </c:pt>
                <c:pt idx="2">
                  <c:v>1.7885462555066081</c:v>
                </c:pt>
                <c:pt idx="3">
                  <c:v>1.8739130434782609</c:v>
                </c:pt>
                <c:pt idx="4">
                  <c:v>1.66530612244898</c:v>
                </c:pt>
                <c:pt idx="5">
                  <c:v>1.505882352941176</c:v>
                </c:pt>
              </c:numCache>
            </c:numRef>
          </c:val>
          <c:smooth val="0"/>
        </c:ser>
        <c:dLbls>
          <c:showLegendKey val="0"/>
          <c:showVal val="0"/>
          <c:showCatName val="0"/>
          <c:showSerName val="0"/>
          <c:showPercent val="0"/>
          <c:showBubbleSize val="0"/>
        </c:dLbls>
        <c:smooth val="0"/>
        <c:axId val="209577304"/>
        <c:axId val="209577696"/>
      </c:lineChart>
      <c:catAx>
        <c:axId val="209577304"/>
        <c:scaling>
          <c:orientation val="minMax"/>
        </c:scaling>
        <c:delete val="0"/>
        <c:axPos val="b"/>
        <c:title>
          <c:tx>
            <c:rich>
              <a:bodyPr/>
              <a:lstStyle/>
              <a:p>
                <a:pPr>
                  <a:defRPr/>
                </a:pPr>
                <a:r>
                  <a:rPr lang="en-US" dirty="0" smtClean="0"/>
                  <a:t>10 years ending</a:t>
                </a:r>
                <a:endParaRPr lang="en-US" dirty="0"/>
              </a:p>
            </c:rich>
          </c:tx>
          <c:overlay val="0"/>
        </c:title>
        <c:numFmt formatCode="General" sourceLinked="0"/>
        <c:majorTickMark val="out"/>
        <c:minorTickMark val="none"/>
        <c:tickLblPos val="nextTo"/>
        <c:crossAx val="209577696"/>
        <c:crosses val="autoZero"/>
        <c:auto val="1"/>
        <c:lblAlgn val="ctr"/>
        <c:lblOffset val="100"/>
        <c:noMultiLvlLbl val="0"/>
      </c:catAx>
      <c:valAx>
        <c:axId val="209577696"/>
        <c:scaling>
          <c:orientation val="minMax"/>
          <c:min val="1"/>
        </c:scaling>
        <c:delete val="0"/>
        <c:axPos val="l"/>
        <c:majorGridlines>
          <c:spPr>
            <a:ln>
              <a:noFill/>
            </a:ln>
          </c:spPr>
        </c:majorGridlines>
        <c:title>
          <c:tx>
            <c:rich>
              <a:bodyPr rot="-5400000" vert="horz"/>
              <a:lstStyle/>
              <a:p>
                <a:pPr>
                  <a:defRPr/>
                </a:pPr>
                <a:r>
                  <a:rPr lang="en-US" dirty="0" smtClean="0"/>
                  <a:t>Number of very large business effects</a:t>
                </a:r>
                <a:endParaRPr lang="en-US" dirty="0"/>
              </a:p>
            </c:rich>
          </c:tx>
          <c:layout>
            <c:manualLayout>
              <c:xMode val="edge"/>
              <c:yMode val="edge"/>
              <c:x val="2.4676776514046799E-3"/>
              <c:y val="7.3113088444718297E-2"/>
            </c:manualLayout>
          </c:layout>
          <c:overlay val="0"/>
        </c:title>
        <c:numFmt formatCode="0.0" sourceLinked="1"/>
        <c:majorTickMark val="out"/>
        <c:minorTickMark val="none"/>
        <c:tickLblPos val="nextTo"/>
        <c:crossAx val="2095773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489649878670801"/>
          <c:y val="4.2656393862834499E-2"/>
          <c:w val="0.76422299806863803"/>
          <c:h val="0.80560093692684998"/>
        </c:manualLayout>
      </c:layout>
      <c:barChart>
        <c:barDir val="col"/>
        <c:grouping val="stacked"/>
        <c:varyColors val="0"/>
        <c:ser>
          <c:idx val="0"/>
          <c:order val="0"/>
          <c:tx>
            <c:strRef>
              <c:f>Sheet1!$B$1</c:f>
              <c:strCache>
                <c:ptCount val="1"/>
                <c:pt idx="0">
                  <c:v>Brand</c:v>
                </c:pt>
              </c:strCache>
            </c:strRef>
          </c:tx>
          <c:invertIfNegative val="0"/>
          <c:dPt>
            <c:idx val="1"/>
            <c:invertIfNegative val="0"/>
            <c:bubble3D val="0"/>
            <c:spPr>
              <a:solidFill>
                <a:srgbClr val="3670B5"/>
              </a:solidFill>
            </c:spPr>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Offline</c:v>
                </c:pt>
                <c:pt idx="1">
                  <c:v>Online</c:v>
                </c:pt>
              </c:strCache>
            </c:strRef>
          </c:cat>
          <c:val>
            <c:numRef>
              <c:f>Sheet1!$B$2:$B$3</c:f>
              <c:numCache>
                <c:formatCode>0</c:formatCode>
                <c:ptCount val="2"/>
                <c:pt idx="0">
                  <c:v>54.600548615325167</c:v>
                </c:pt>
                <c:pt idx="1">
                  <c:v>73.602383480182255</c:v>
                </c:pt>
              </c:numCache>
            </c:numRef>
          </c:val>
        </c:ser>
        <c:ser>
          <c:idx val="1"/>
          <c:order val="1"/>
          <c:tx>
            <c:strRef>
              <c:f>Sheet1!$C$1</c:f>
              <c:strCache>
                <c:ptCount val="1"/>
                <c:pt idx="0">
                  <c:v>Activation</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Offline</c:v>
                </c:pt>
                <c:pt idx="1">
                  <c:v>Online</c:v>
                </c:pt>
              </c:strCache>
            </c:strRef>
          </c:cat>
          <c:val>
            <c:numRef>
              <c:f>Sheet1!$C$2:$C$3</c:f>
              <c:numCache>
                <c:formatCode>0</c:formatCode>
                <c:ptCount val="2"/>
                <c:pt idx="0">
                  <c:v>45.399451384674833</c:v>
                </c:pt>
                <c:pt idx="1">
                  <c:v>26.397616519817749</c:v>
                </c:pt>
              </c:numCache>
            </c:numRef>
          </c:val>
        </c:ser>
        <c:dLbls>
          <c:showLegendKey val="0"/>
          <c:showVal val="1"/>
          <c:showCatName val="0"/>
          <c:showSerName val="0"/>
          <c:showPercent val="0"/>
          <c:showBubbleSize val="0"/>
        </c:dLbls>
        <c:gapWidth val="150"/>
        <c:overlap val="100"/>
        <c:axId val="209579264"/>
        <c:axId val="209579656"/>
      </c:barChart>
      <c:catAx>
        <c:axId val="209579264"/>
        <c:scaling>
          <c:orientation val="minMax"/>
        </c:scaling>
        <c:delete val="0"/>
        <c:axPos val="b"/>
        <c:numFmt formatCode="General" sourceLinked="0"/>
        <c:majorTickMark val="out"/>
        <c:minorTickMark val="none"/>
        <c:tickLblPos val="low"/>
        <c:txPr>
          <a:bodyPr/>
          <a:lstStyle/>
          <a:p>
            <a:pPr>
              <a:defRPr sz="1600" b="1"/>
            </a:pPr>
            <a:endParaRPr lang="en-US"/>
          </a:p>
        </c:txPr>
        <c:crossAx val="209579656"/>
        <c:crosses val="autoZero"/>
        <c:auto val="1"/>
        <c:lblAlgn val="ctr"/>
        <c:lblOffset val="100"/>
        <c:noMultiLvlLbl val="0"/>
      </c:catAx>
      <c:valAx>
        <c:axId val="209579656"/>
        <c:scaling>
          <c:orientation val="minMax"/>
          <c:max val="100"/>
        </c:scaling>
        <c:delete val="0"/>
        <c:axPos val="l"/>
        <c:majorGridlines>
          <c:spPr>
            <a:ln>
              <a:noFill/>
            </a:ln>
          </c:spPr>
        </c:majorGridlines>
        <c:title>
          <c:tx>
            <c:rich>
              <a:bodyPr rot="-5400000" vert="horz"/>
              <a:lstStyle/>
              <a:p>
                <a:pPr>
                  <a:defRPr sz="1400"/>
                </a:pPr>
                <a:r>
                  <a:rPr lang="en-US" sz="1400" b="1" i="0" baseline="0" dirty="0" smtClean="0">
                    <a:effectLst/>
                  </a:rPr>
                  <a:t>Optimum budget split %</a:t>
                </a:r>
                <a:endParaRPr lang="en-US" sz="1400" dirty="0">
                  <a:effectLst/>
                </a:endParaRPr>
              </a:p>
            </c:rich>
          </c:tx>
          <c:layout>
            <c:manualLayout>
              <c:xMode val="edge"/>
              <c:yMode val="edge"/>
              <c:x val="4.5240351900456902E-2"/>
              <c:y val="0.196109162474011"/>
            </c:manualLayout>
          </c:layout>
          <c:overlay val="0"/>
        </c:title>
        <c:numFmt formatCode="0" sourceLinked="1"/>
        <c:majorTickMark val="out"/>
        <c:minorTickMark val="none"/>
        <c:tickLblPos val="nextTo"/>
        <c:txPr>
          <a:bodyPr/>
          <a:lstStyle/>
          <a:p>
            <a:pPr>
              <a:defRPr sz="1400"/>
            </a:pPr>
            <a:endParaRPr lang="en-US"/>
          </a:p>
        </c:txPr>
        <c:crossAx val="209579264"/>
        <c:crosses val="autoZero"/>
        <c:crossBetween val="between"/>
      </c:valAx>
    </c:plotArea>
    <c:legend>
      <c:legendPos val="t"/>
      <c:layout>
        <c:manualLayout>
          <c:xMode val="edge"/>
          <c:yMode val="edge"/>
          <c:x val="0.47170360649363302"/>
          <c:y val="6.0723695099637397E-2"/>
          <c:w val="0.193738334791484"/>
          <c:h val="8.09805146366957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3908816953436"/>
          <c:y val="4.2656258148187597E-2"/>
          <c:w val="0.76422299806863803"/>
          <c:h val="0.79480284503535903"/>
        </c:manualLayout>
      </c:layout>
      <c:barChart>
        <c:barDir val="col"/>
        <c:grouping val="stacked"/>
        <c:varyColors val="0"/>
        <c:ser>
          <c:idx val="0"/>
          <c:order val="0"/>
          <c:tx>
            <c:strRef>
              <c:f>Sheet1!$B$1</c:f>
              <c:strCache>
                <c:ptCount val="1"/>
                <c:pt idx="0">
                  <c:v>Brand</c:v>
                </c:pt>
              </c:strCache>
            </c:strRef>
          </c:tx>
          <c:invertIfNegative val="0"/>
          <c:dPt>
            <c:idx val="1"/>
            <c:invertIfNegative val="0"/>
            <c:bubble3D val="0"/>
            <c:spPr>
              <a:solidFill>
                <a:srgbClr val="3670B5"/>
              </a:solidFill>
            </c:spPr>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98 to 10</c:v>
                </c:pt>
                <c:pt idx="1">
                  <c:v>00 to 12</c:v>
                </c:pt>
                <c:pt idx="2">
                  <c:v>02 to 14</c:v>
                </c:pt>
                <c:pt idx="3">
                  <c:v>04 to 16</c:v>
                </c:pt>
              </c:strCache>
            </c:strRef>
          </c:cat>
          <c:val>
            <c:numRef>
              <c:f>Sheet1!$B$2:$B$5</c:f>
              <c:numCache>
                <c:formatCode>0</c:formatCode>
                <c:ptCount val="4"/>
                <c:pt idx="0">
                  <c:v>55.407503095093219</c:v>
                </c:pt>
                <c:pt idx="1">
                  <c:v>57.174808885023353</c:v>
                </c:pt>
                <c:pt idx="2">
                  <c:v>63.231927030255441</c:v>
                </c:pt>
                <c:pt idx="3">
                  <c:v>75.634108740958879</c:v>
                </c:pt>
              </c:numCache>
            </c:numRef>
          </c:val>
        </c:ser>
        <c:ser>
          <c:idx val="1"/>
          <c:order val="1"/>
          <c:tx>
            <c:strRef>
              <c:f>Sheet1!$C$1</c:f>
              <c:strCache>
                <c:ptCount val="1"/>
                <c:pt idx="0">
                  <c:v>Activation</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98 to 10</c:v>
                </c:pt>
                <c:pt idx="1">
                  <c:v>00 to 12</c:v>
                </c:pt>
                <c:pt idx="2">
                  <c:v>02 to 14</c:v>
                </c:pt>
                <c:pt idx="3">
                  <c:v>04 to 16</c:v>
                </c:pt>
              </c:strCache>
            </c:strRef>
          </c:cat>
          <c:val>
            <c:numRef>
              <c:f>Sheet1!$C$2:$C$5</c:f>
              <c:numCache>
                <c:formatCode>0</c:formatCode>
                <c:ptCount val="4"/>
                <c:pt idx="0">
                  <c:v>44.592496904906611</c:v>
                </c:pt>
                <c:pt idx="1">
                  <c:v>42.82519111497664</c:v>
                </c:pt>
                <c:pt idx="2">
                  <c:v>36.768072969744559</c:v>
                </c:pt>
                <c:pt idx="3">
                  <c:v>24.365891259041121</c:v>
                </c:pt>
              </c:numCache>
            </c:numRef>
          </c:val>
        </c:ser>
        <c:dLbls>
          <c:showLegendKey val="0"/>
          <c:showVal val="1"/>
          <c:showCatName val="0"/>
          <c:showSerName val="0"/>
          <c:showPercent val="0"/>
          <c:showBubbleSize val="0"/>
        </c:dLbls>
        <c:gapWidth val="150"/>
        <c:overlap val="100"/>
        <c:axId val="209580832"/>
        <c:axId val="210436048"/>
      </c:barChart>
      <c:catAx>
        <c:axId val="209580832"/>
        <c:scaling>
          <c:orientation val="minMax"/>
        </c:scaling>
        <c:delete val="0"/>
        <c:axPos val="b"/>
        <c:title>
          <c:tx>
            <c:rich>
              <a:bodyPr/>
              <a:lstStyle/>
              <a:p>
                <a:pPr>
                  <a:defRPr/>
                </a:pPr>
                <a:r>
                  <a:rPr lang="en-US" dirty="0" smtClean="0"/>
                  <a:t>Period</a:t>
                </a:r>
                <a:endParaRPr lang="en-US" dirty="0"/>
              </a:p>
            </c:rich>
          </c:tx>
          <c:overlay val="0"/>
        </c:title>
        <c:numFmt formatCode="General" sourceLinked="0"/>
        <c:majorTickMark val="out"/>
        <c:minorTickMark val="none"/>
        <c:tickLblPos val="low"/>
        <c:txPr>
          <a:bodyPr/>
          <a:lstStyle/>
          <a:p>
            <a:pPr>
              <a:defRPr sz="1600" b="1"/>
            </a:pPr>
            <a:endParaRPr lang="en-US"/>
          </a:p>
        </c:txPr>
        <c:crossAx val="210436048"/>
        <c:crosses val="autoZero"/>
        <c:auto val="1"/>
        <c:lblAlgn val="ctr"/>
        <c:lblOffset val="100"/>
        <c:noMultiLvlLbl val="0"/>
      </c:catAx>
      <c:valAx>
        <c:axId val="210436048"/>
        <c:scaling>
          <c:orientation val="minMax"/>
          <c:max val="100"/>
        </c:scaling>
        <c:delete val="0"/>
        <c:axPos val="l"/>
        <c:majorGridlines>
          <c:spPr>
            <a:ln>
              <a:noFill/>
            </a:ln>
          </c:spPr>
        </c:majorGridlines>
        <c:title>
          <c:tx>
            <c:rich>
              <a:bodyPr rot="-5400000" vert="horz"/>
              <a:lstStyle/>
              <a:p>
                <a:pPr>
                  <a:defRPr sz="1400"/>
                </a:pPr>
                <a:r>
                  <a:rPr lang="en-US" sz="1400" b="1" i="0" baseline="0" dirty="0" smtClean="0">
                    <a:effectLst/>
                  </a:rPr>
                  <a:t>Optimum budget split %</a:t>
                </a:r>
                <a:endParaRPr lang="en-US" sz="1400" dirty="0">
                  <a:effectLst/>
                </a:endParaRPr>
              </a:p>
            </c:rich>
          </c:tx>
          <c:layout>
            <c:manualLayout>
              <c:xMode val="edge"/>
              <c:yMode val="edge"/>
              <c:x val="1.12897346165063E-2"/>
              <c:y val="0.196109162474011"/>
            </c:manualLayout>
          </c:layout>
          <c:overlay val="0"/>
        </c:title>
        <c:numFmt formatCode="0" sourceLinked="1"/>
        <c:majorTickMark val="out"/>
        <c:minorTickMark val="none"/>
        <c:tickLblPos val="nextTo"/>
        <c:txPr>
          <a:bodyPr/>
          <a:lstStyle/>
          <a:p>
            <a:pPr>
              <a:defRPr sz="1400"/>
            </a:pPr>
            <a:endParaRPr lang="en-US"/>
          </a:p>
        </c:txPr>
        <c:crossAx val="209580832"/>
        <c:crosses val="autoZero"/>
        <c:crossBetween val="between"/>
      </c:valAx>
    </c:plotArea>
    <c:legend>
      <c:legendPos val="r"/>
      <c:layout>
        <c:manualLayout>
          <c:xMode val="edge"/>
          <c:yMode val="edge"/>
          <c:x val="0.87905876348789702"/>
          <c:y val="0.185060220066251"/>
          <c:w val="0.108595557499757"/>
          <c:h val="0.39592029457044398"/>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552460629921299"/>
          <c:y val="4.5819750963887199E-2"/>
          <c:w val="0.81101848206474203"/>
          <c:h val="0.75071013766831896"/>
        </c:manualLayout>
      </c:layout>
      <c:barChart>
        <c:barDir val="col"/>
        <c:grouping val="clustered"/>
        <c:varyColors val="0"/>
        <c:ser>
          <c:idx val="0"/>
          <c:order val="0"/>
          <c:tx>
            <c:strRef>
              <c:f>Sheet1!$B$1</c:f>
              <c:strCache>
                <c:ptCount val="1"/>
                <c:pt idx="0">
                  <c:v>Number of brand effects</c:v>
                </c:pt>
              </c:strCache>
            </c:strRef>
          </c:tx>
          <c:invertIfNegative val="0"/>
          <c:dLbls>
            <c:delete val="1"/>
          </c:dLbls>
          <c:cat>
            <c:strRef>
              <c:f>Sheet1!$A$2:$A$3</c:f>
              <c:strCache>
                <c:ptCount val="2"/>
                <c:pt idx="0">
                  <c:v>Rational</c:v>
                </c:pt>
                <c:pt idx="1">
                  <c:v>Emotional</c:v>
                </c:pt>
              </c:strCache>
            </c:strRef>
          </c:cat>
          <c:val>
            <c:numRef>
              <c:f>Sheet1!$B$2:$B$3</c:f>
              <c:numCache>
                <c:formatCode>0.0</c:formatCode>
                <c:ptCount val="2"/>
                <c:pt idx="0">
                  <c:v>1.0117647058823529</c:v>
                </c:pt>
                <c:pt idx="1">
                  <c:v>1.6908212560386471</c:v>
                </c:pt>
              </c:numCache>
            </c:numRef>
          </c:val>
        </c:ser>
        <c:dLbls>
          <c:showLegendKey val="0"/>
          <c:showVal val="1"/>
          <c:showCatName val="0"/>
          <c:showSerName val="0"/>
          <c:showPercent val="0"/>
          <c:showBubbleSize val="0"/>
        </c:dLbls>
        <c:gapWidth val="150"/>
        <c:axId val="210436832"/>
        <c:axId val="210437224"/>
      </c:barChart>
      <c:catAx>
        <c:axId val="210436832"/>
        <c:scaling>
          <c:orientation val="minMax"/>
        </c:scaling>
        <c:delete val="0"/>
        <c:axPos val="b"/>
        <c:title>
          <c:tx>
            <c:rich>
              <a:bodyPr/>
              <a:lstStyle/>
              <a:p>
                <a:pPr>
                  <a:defRPr/>
                </a:pPr>
                <a:r>
                  <a:rPr lang="en-US" sz="1800" b="1" i="0" baseline="0" dirty="0" smtClean="0">
                    <a:effectLst/>
                  </a:rPr>
                  <a:t>Communications model</a:t>
                </a:r>
                <a:endParaRPr lang="en-US" dirty="0">
                  <a:effectLst/>
                </a:endParaRPr>
              </a:p>
            </c:rich>
          </c:tx>
          <c:layout>
            <c:manualLayout>
              <c:xMode val="edge"/>
              <c:yMode val="edge"/>
              <c:x val="0.43762237532808401"/>
              <c:y val="0.87964049192274296"/>
            </c:manualLayout>
          </c:layout>
          <c:overlay val="0"/>
        </c:title>
        <c:numFmt formatCode="General" sourceLinked="1"/>
        <c:majorTickMark val="out"/>
        <c:minorTickMark val="none"/>
        <c:tickLblPos val="nextTo"/>
        <c:txPr>
          <a:bodyPr/>
          <a:lstStyle/>
          <a:p>
            <a:pPr>
              <a:defRPr b="1"/>
            </a:pPr>
            <a:endParaRPr lang="en-US"/>
          </a:p>
        </c:txPr>
        <c:crossAx val="210437224"/>
        <c:crosses val="autoZero"/>
        <c:auto val="1"/>
        <c:lblAlgn val="ctr"/>
        <c:lblOffset val="100"/>
        <c:noMultiLvlLbl val="0"/>
      </c:catAx>
      <c:valAx>
        <c:axId val="210437224"/>
        <c:scaling>
          <c:orientation val="minMax"/>
        </c:scaling>
        <c:delete val="0"/>
        <c:axPos val="l"/>
        <c:majorGridlines>
          <c:spPr>
            <a:ln>
              <a:noFill/>
            </a:ln>
          </c:spPr>
        </c:majorGridlines>
        <c:title>
          <c:tx>
            <c:rich>
              <a:bodyPr rot="-5400000" vert="horz"/>
              <a:lstStyle/>
              <a:p>
                <a:pPr>
                  <a:defRPr/>
                </a:pPr>
                <a:r>
                  <a:rPr lang="en-US" dirty="0" smtClean="0"/>
                  <a:t>Number of brand effects</a:t>
                </a:r>
                <a:endParaRPr lang="en-US" dirty="0"/>
              </a:p>
            </c:rich>
          </c:tx>
          <c:layout>
            <c:manualLayout>
              <c:xMode val="edge"/>
              <c:yMode val="edge"/>
              <c:x val="3.0910651793525801E-2"/>
              <c:y val="0.10636506120728099"/>
            </c:manualLayout>
          </c:layout>
          <c:overlay val="0"/>
        </c:title>
        <c:numFmt formatCode="0.0" sourceLinked="1"/>
        <c:majorTickMark val="out"/>
        <c:minorTickMark val="none"/>
        <c:tickLblPos val="nextTo"/>
        <c:crossAx val="2104368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b="1" i="0" baseline="0" dirty="0" smtClean="0">
                <a:effectLst/>
              </a:rPr>
              <a:t>Very large share growth cases</a:t>
            </a:r>
            <a:endParaRPr lang="en-US" sz="1400" dirty="0">
              <a:effectLst/>
            </a:endParaRPr>
          </a:p>
        </c:rich>
      </c:tx>
      <c:layout>
        <c:manualLayout>
          <c:xMode val="edge"/>
          <c:yMode val="edge"/>
          <c:x val="5.5806788291128798E-2"/>
          <c:y val="3.74164775342422E-3"/>
        </c:manualLayout>
      </c:layout>
      <c:overlay val="0"/>
    </c:title>
    <c:autoTitleDeleted val="0"/>
    <c:plotArea>
      <c:layout>
        <c:manualLayout>
          <c:layoutTarget val="inner"/>
          <c:xMode val="edge"/>
          <c:yMode val="edge"/>
          <c:x val="2.84030343875077E-2"/>
          <c:y val="0.16808202529407901"/>
          <c:w val="0.51376783245137903"/>
          <c:h val="0.76456530866288996"/>
        </c:manualLayout>
      </c:layout>
      <c:pieChart>
        <c:varyColors val="1"/>
        <c:ser>
          <c:idx val="0"/>
          <c:order val="0"/>
          <c:tx>
            <c:strRef>
              <c:f>Sheet1!$B$1</c:f>
              <c:strCache>
                <c:ptCount val="1"/>
                <c:pt idx="0">
                  <c:v>Share of budget</c:v>
                </c:pt>
              </c:strCache>
            </c:strRef>
          </c:tx>
          <c:dPt>
            <c:idx val="0"/>
            <c:bubble3D val="0"/>
            <c:spPr>
              <a:solidFill>
                <a:srgbClr val="66FFCC"/>
              </a:solidFill>
            </c:spPr>
          </c:dPt>
          <c:dPt>
            <c:idx val="1"/>
            <c:bubble3D val="0"/>
            <c:spPr>
              <a:solidFill>
                <a:srgbClr val="FF6666"/>
              </a:solidFill>
            </c:spPr>
          </c:dPt>
          <c:dPt>
            <c:idx val="3"/>
            <c:bubble3D val="0"/>
            <c:spPr>
              <a:solidFill>
                <a:srgbClr val="008000"/>
              </a:solidFill>
            </c:spPr>
          </c:dPt>
          <c:dPt>
            <c:idx val="4"/>
            <c:bubble3D val="0"/>
            <c:spPr>
              <a:solidFill>
                <a:srgbClr val="FF6600"/>
              </a:solidFill>
            </c:spPr>
          </c:dPt>
          <c:dPt>
            <c:idx val="5"/>
            <c:bubble3D val="0"/>
            <c:spPr>
              <a:solidFill>
                <a:srgbClr val="4F81BD"/>
              </a:solidFill>
            </c:spPr>
          </c:dPt>
          <c:dPt>
            <c:idx val="6"/>
            <c:bubble3D val="0"/>
            <c:spPr>
              <a:solidFill>
                <a:srgbClr val="FF0000"/>
              </a:solidFill>
            </c:spPr>
          </c:dPt>
          <c:dPt>
            <c:idx val="7"/>
            <c:bubble3D val="0"/>
            <c:spPr>
              <a:solidFill>
                <a:srgbClr val="44B6B3"/>
              </a:solidFill>
            </c:spPr>
          </c:dPt>
          <c:dPt>
            <c:idx val="8"/>
            <c:bubble3D val="0"/>
            <c:spPr>
              <a:solidFill>
                <a:srgbClr val="666066"/>
              </a:solidFill>
            </c:spPr>
          </c:dPt>
          <c:dPt>
            <c:idx val="9"/>
            <c:bubble3D val="0"/>
            <c:spPr>
              <a:solidFill>
                <a:srgbClr val="FFFF66"/>
              </a:solidFill>
            </c:spPr>
          </c:dPt>
          <c:dPt>
            <c:idx val="10"/>
            <c:bubble3D val="0"/>
            <c:spPr>
              <a:solidFill>
                <a:srgbClr val="C0504D"/>
              </a:solidFill>
            </c:spPr>
          </c:dPt>
          <c:dPt>
            <c:idx val="11"/>
            <c:bubble3D val="0"/>
            <c:spPr>
              <a:solidFill>
                <a:srgbClr val="660066"/>
              </a:solidFill>
            </c:spPr>
          </c:dPt>
          <c:dLbls>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Channel share for brand-building objectives</c:v>
                </c:pt>
                <c:pt idx="1">
                  <c:v>Channel share for activation objectives</c:v>
                </c:pt>
              </c:strCache>
            </c:strRef>
          </c:cat>
          <c:val>
            <c:numRef>
              <c:f>Sheet1!$B$2:$B$3</c:f>
              <c:numCache>
                <c:formatCode>0</c:formatCode>
                <c:ptCount val="2"/>
                <c:pt idx="0">
                  <c:v>62.165384615384603</c:v>
                </c:pt>
                <c:pt idx="1">
                  <c:v>37.83461538461539</c:v>
                </c:pt>
              </c:numCache>
            </c:numRef>
          </c:val>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0.61456755139539199"/>
          <c:y val="4.2611904568991499E-2"/>
          <c:w val="0.34015977701129002"/>
          <c:h val="0.9331856249493599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b="1" i="0" baseline="0" dirty="0" smtClean="0">
                <a:effectLst/>
              </a:rPr>
              <a:t>Most efficient cases</a:t>
            </a:r>
            <a:endParaRPr lang="en-US" sz="1400" dirty="0">
              <a:effectLst/>
            </a:endParaRPr>
          </a:p>
        </c:rich>
      </c:tx>
      <c:layout>
        <c:manualLayout>
          <c:xMode val="edge"/>
          <c:yMode val="edge"/>
          <c:x val="0.23248947655127999"/>
          <c:y val="3.74181478016838E-3"/>
        </c:manualLayout>
      </c:layout>
      <c:overlay val="0"/>
    </c:title>
    <c:autoTitleDeleted val="0"/>
    <c:plotArea>
      <c:layout>
        <c:manualLayout>
          <c:layoutTarget val="inner"/>
          <c:xMode val="edge"/>
          <c:yMode val="edge"/>
          <c:x val="0.26425196850393701"/>
          <c:y val="0.169863070203222"/>
          <c:w val="0.61125216659238302"/>
          <c:h val="0.72732718045417399"/>
        </c:manualLayout>
      </c:layout>
      <c:pieChart>
        <c:varyColors val="1"/>
        <c:ser>
          <c:idx val="0"/>
          <c:order val="0"/>
          <c:tx>
            <c:strRef>
              <c:f>Sheet1!$B$1</c:f>
              <c:strCache>
                <c:ptCount val="1"/>
                <c:pt idx="0">
                  <c:v>Share of budget</c:v>
                </c:pt>
              </c:strCache>
            </c:strRef>
          </c:tx>
          <c:dPt>
            <c:idx val="0"/>
            <c:bubble3D val="0"/>
            <c:spPr>
              <a:solidFill>
                <a:srgbClr val="66FFCC"/>
              </a:solidFill>
            </c:spPr>
          </c:dPt>
          <c:dPt>
            <c:idx val="1"/>
            <c:bubble3D val="0"/>
            <c:spPr>
              <a:solidFill>
                <a:srgbClr val="FF6666"/>
              </a:solidFill>
            </c:spPr>
          </c:dPt>
          <c:dPt>
            <c:idx val="3"/>
            <c:bubble3D val="0"/>
            <c:spPr>
              <a:solidFill>
                <a:srgbClr val="008000"/>
              </a:solidFill>
            </c:spPr>
          </c:dPt>
          <c:dPt>
            <c:idx val="4"/>
            <c:bubble3D val="0"/>
            <c:spPr>
              <a:solidFill>
                <a:srgbClr val="FF6600"/>
              </a:solidFill>
            </c:spPr>
          </c:dPt>
          <c:dPt>
            <c:idx val="5"/>
            <c:bubble3D val="0"/>
            <c:spPr>
              <a:solidFill>
                <a:srgbClr val="4F81BD"/>
              </a:solidFill>
            </c:spPr>
          </c:dPt>
          <c:dPt>
            <c:idx val="6"/>
            <c:bubble3D val="0"/>
            <c:spPr>
              <a:solidFill>
                <a:srgbClr val="FF0000"/>
              </a:solidFill>
            </c:spPr>
          </c:dPt>
          <c:dPt>
            <c:idx val="7"/>
            <c:bubble3D val="0"/>
            <c:spPr>
              <a:solidFill>
                <a:srgbClr val="44B6B3"/>
              </a:solidFill>
            </c:spPr>
          </c:dPt>
          <c:dPt>
            <c:idx val="8"/>
            <c:bubble3D val="0"/>
            <c:spPr>
              <a:solidFill>
                <a:srgbClr val="666066"/>
              </a:solidFill>
            </c:spPr>
          </c:dPt>
          <c:dPt>
            <c:idx val="9"/>
            <c:bubble3D val="0"/>
            <c:spPr>
              <a:solidFill>
                <a:srgbClr val="FFFF66"/>
              </a:solidFill>
            </c:spPr>
          </c:dPt>
          <c:dPt>
            <c:idx val="10"/>
            <c:bubble3D val="0"/>
            <c:spPr>
              <a:solidFill>
                <a:srgbClr val="C0504D"/>
              </a:solidFill>
            </c:spPr>
          </c:dPt>
          <c:dPt>
            <c:idx val="11"/>
            <c:bubble3D val="0"/>
            <c:spPr>
              <a:solidFill>
                <a:srgbClr val="660066"/>
              </a:solidFill>
            </c:spPr>
          </c:dPt>
          <c:dLbls>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Brand-building</c:v>
                </c:pt>
                <c:pt idx="1">
                  <c:v>Activation</c:v>
                </c:pt>
              </c:strCache>
            </c:strRef>
          </c:cat>
          <c:val>
            <c:numRef>
              <c:f>Sheet1!$B$2:$B$3</c:f>
              <c:numCache>
                <c:formatCode>0</c:formatCode>
                <c:ptCount val="2"/>
                <c:pt idx="0">
                  <c:v>63.594749999999998</c:v>
                </c:pt>
                <c:pt idx="1">
                  <c:v>36.405250000000002</c:v>
                </c:pt>
              </c:numCache>
            </c:numRef>
          </c:val>
        </c:ser>
        <c:dLbls>
          <c:dLblPos val="ctr"/>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b="1" i="0" baseline="0" dirty="0" smtClean="0">
                <a:effectLst/>
              </a:rPr>
              <a:t>Strongest brand-building cases</a:t>
            </a:r>
            <a:endParaRPr lang="en-US" sz="1400" dirty="0">
              <a:effectLst/>
            </a:endParaRPr>
          </a:p>
        </c:rich>
      </c:tx>
      <c:layout>
        <c:manualLayout>
          <c:xMode val="edge"/>
          <c:yMode val="edge"/>
          <c:x val="0.24165767295697299"/>
          <c:y val="1.5905320864731499E-2"/>
        </c:manualLayout>
      </c:layout>
      <c:overlay val="0"/>
    </c:title>
    <c:autoTitleDeleted val="0"/>
    <c:plotArea>
      <c:layout>
        <c:manualLayout>
          <c:layoutTarget val="inner"/>
          <c:xMode val="edge"/>
          <c:yMode val="edge"/>
          <c:x val="0.26425196850393701"/>
          <c:y val="0.169863070203222"/>
          <c:w val="0.61125216659238302"/>
          <c:h val="0.72732718045417399"/>
        </c:manualLayout>
      </c:layout>
      <c:pieChart>
        <c:varyColors val="1"/>
        <c:ser>
          <c:idx val="0"/>
          <c:order val="0"/>
          <c:tx>
            <c:strRef>
              <c:f>Sheet1!$B$1</c:f>
              <c:strCache>
                <c:ptCount val="1"/>
                <c:pt idx="0">
                  <c:v>Share of budget</c:v>
                </c:pt>
              </c:strCache>
            </c:strRef>
          </c:tx>
          <c:dPt>
            <c:idx val="0"/>
            <c:bubble3D val="0"/>
            <c:spPr>
              <a:solidFill>
                <a:srgbClr val="66FFCC"/>
              </a:solidFill>
            </c:spPr>
          </c:dPt>
          <c:dPt>
            <c:idx val="1"/>
            <c:bubble3D val="0"/>
            <c:spPr>
              <a:solidFill>
                <a:srgbClr val="FF6666"/>
              </a:solidFill>
            </c:spPr>
          </c:dPt>
          <c:dPt>
            <c:idx val="3"/>
            <c:bubble3D val="0"/>
            <c:spPr>
              <a:solidFill>
                <a:srgbClr val="008000"/>
              </a:solidFill>
            </c:spPr>
          </c:dPt>
          <c:dPt>
            <c:idx val="4"/>
            <c:bubble3D val="0"/>
            <c:spPr>
              <a:solidFill>
                <a:srgbClr val="FF6600"/>
              </a:solidFill>
            </c:spPr>
          </c:dPt>
          <c:dPt>
            <c:idx val="5"/>
            <c:bubble3D val="0"/>
            <c:spPr>
              <a:solidFill>
                <a:srgbClr val="4F81BD"/>
              </a:solidFill>
            </c:spPr>
          </c:dPt>
          <c:dPt>
            <c:idx val="6"/>
            <c:bubble3D val="0"/>
            <c:spPr>
              <a:solidFill>
                <a:srgbClr val="FF0000"/>
              </a:solidFill>
            </c:spPr>
          </c:dPt>
          <c:dPt>
            <c:idx val="7"/>
            <c:bubble3D val="0"/>
            <c:spPr>
              <a:solidFill>
                <a:srgbClr val="44B6B3"/>
              </a:solidFill>
            </c:spPr>
          </c:dPt>
          <c:dPt>
            <c:idx val="8"/>
            <c:bubble3D val="0"/>
            <c:spPr>
              <a:solidFill>
                <a:srgbClr val="666066"/>
              </a:solidFill>
            </c:spPr>
          </c:dPt>
          <c:dPt>
            <c:idx val="9"/>
            <c:bubble3D val="0"/>
            <c:spPr>
              <a:solidFill>
                <a:srgbClr val="FFFF66"/>
              </a:solidFill>
            </c:spPr>
          </c:dPt>
          <c:dPt>
            <c:idx val="10"/>
            <c:bubble3D val="0"/>
            <c:spPr>
              <a:solidFill>
                <a:srgbClr val="C0504D"/>
              </a:solidFill>
            </c:spPr>
          </c:dPt>
          <c:dPt>
            <c:idx val="11"/>
            <c:bubble3D val="0"/>
            <c:spPr>
              <a:solidFill>
                <a:srgbClr val="660066"/>
              </a:solidFill>
            </c:spPr>
          </c:dPt>
          <c:dLbls>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Brand-building</c:v>
                </c:pt>
                <c:pt idx="1">
                  <c:v>Activation</c:v>
                </c:pt>
              </c:strCache>
            </c:strRef>
          </c:cat>
          <c:val>
            <c:numRef>
              <c:f>Sheet1!$B$2:$B$3</c:f>
              <c:numCache>
                <c:formatCode>0</c:formatCode>
                <c:ptCount val="2"/>
                <c:pt idx="0">
                  <c:v>57.561875000000001</c:v>
                </c:pt>
                <c:pt idx="1">
                  <c:v>42.438124999999999</c:v>
                </c:pt>
              </c:numCache>
            </c:numRef>
          </c:val>
        </c:ser>
        <c:dLbls>
          <c:dLblPos val="ctr"/>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b="1" i="0" baseline="0" dirty="0" smtClean="0">
                <a:effectLst/>
              </a:rPr>
              <a:t>Very large profit growth cases</a:t>
            </a:r>
            <a:endParaRPr lang="en-US" sz="1400" dirty="0">
              <a:effectLst/>
            </a:endParaRPr>
          </a:p>
        </c:rich>
      </c:tx>
      <c:layout>
        <c:manualLayout>
          <c:xMode val="edge"/>
          <c:yMode val="edge"/>
          <c:x val="0.21837990223308501"/>
          <c:y val="9.8236258344981901E-3"/>
        </c:manualLayout>
      </c:layout>
      <c:overlay val="0"/>
    </c:title>
    <c:autoTitleDeleted val="0"/>
    <c:plotArea>
      <c:layout>
        <c:manualLayout>
          <c:layoutTarget val="inner"/>
          <c:xMode val="edge"/>
          <c:yMode val="edge"/>
          <c:x val="0.26425196850393701"/>
          <c:y val="0.169863070203222"/>
          <c:w val="0.61125216659238302"/>
          <c:h val="0.72732718045417399"/>
        </c:manualLayout>
      </c:layout>
      <c:pieChart>
        <c:varyColors val="1"/>
        <c:ser>
          <c:idx val="0"/>
          <c:order val="0"/>
          <c:tx>
            <c:strRef>
              <c:f>Sheet1!$B$1</c:f>
              <c:strCache>
                <c:ptCount val="1"/>
                <c:pt idx="0">
                  <c:v>Share of budget</c:v>
                </c:pt>
              </c:strCache>
            </c:strRef>
          </c:tx>
          <c:dPt>
            <c:idx val="0"/>
            <c:bubble3D val="0"/>
            <c:spPr>
              <a:solidFill>
                <a:srgbClr val="66FFCC"/>
              </a:solidFill>
            </c:spPr>
          </c:dPt>
          <c:dPt>
            <c:idx val="1"/>
            <c:bubble3D val="0"/>
            <c:spPr>
              <a:solidFill>
                <a:srgbClr val="FF6666"/>
              </a:solidFill>
            </c:spPr>
          </c:dPt>
          <c:dPt>
            <c:idx val="3"/>
            <c:bubble3D val="0"/>
            <c:spPr>
              <a:solidFill>
                <a:srgbClr val="008000"/>
              </a:solidFill>
            </c:spPr>
          </c:dPt>
          <c:dPt>
            <c:idx val="4"/>
            <c:bubble3D val="0"/>
            <c:spPr>
              <a:solidFill>
                <a:srgbClr val="FF6600"/>
              </a:solidFill>
            </c:spPr>
          </c:dPt>
          <c:dPt>
            <c:idx val="5"/>
            <c:bubble3D val="0"/>
            <c:spPr>
              <a:solidFill>
                <a:srgbClr val="4F81BD"/>
              </a:solidFill>
            </c:spPr>
          </c:dPt>
          <c:dPt>
            <c:idx val="6"/>
            <c:bubble3D val="0"/>
            <c:spPr>
              <a:solidFill>
                <a:srgbClr val="FF0000"/>
              </a:solidFill>
            </c:spPr>
          </c:dPt>
          <c:dPt>
            <c:idx val="7"/>
            <c:bubble3D val="0"/>
            <c:spPr>
              <a:solidFill>
                <a:srgbClr val="44B6B3"/>
              </a:solidFill>
            </c:spPr>
          </c:dPt>
          <c:dPt>
            <c:idx val="8"/>
            <c:bubble3D val="0"/>
            <c:spPr>
              <a:solidFill>
                <a:srgbClr val="666066"/>
              </a:solidFill>
            </c:spPr>
          </c:dPt>
          <c:dPt>
            <c:idx val="9"/>
            <c:bubble3D val="0"/>
            <c:spPr>
              <a:solidFill>
                <a:srgbClr val="FFFF66"/>
              </a:solidFill>
            </c:spPr>
          </c:dPt>
          <c:dPt>
            <c:idx val="10"/>
            <c:bubble3D val="0"/>
            <c:spPr>
              <a:solidFill>
                <a:srgbClr val="C0504D"/>
              </a:solidFill>
            </c:spPr>
          </c:dPt>
          <c:dPt>
            <c:idx val="11"/>
            <c:bubble3D val="0"/>
            <c:spPr>
              <a:solidFill>
                <a:srgbClr val="660066"/>
              </a:solidFill>
            </c:spPr>
          </c:dPt>
          <c:dLbls>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Brand-building</c:v>
                </c:pt>
                <c:pt idx="1">
                  <c:v>Activation</c:v>
                </c:pt>
              </c:strCache>
            </c:strRef>
          </c:cat>
          <c:val>
            <c:numRef>
              <c:f>Sheet1!$B$2:$B$3</c:f>
              <c:numCache>
                <c:formatCode>0</c:formatCode>
                <c:ptCount val="2"/>
                <c:pt idx="0">
                  <c:v>63.502307692307667</c:v>
                </c:pt>
                <c:pt idx="1">
                  <c:v>36.497692307691999</c:v>
                </c:pt>
              </c:numCache>
            </c:numRef>
          </c:val>
        </c:ser>
        <c:dLbls>
          <c:dLblPos val="ctr"/>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923070380091399"/>
          <c:y val="5.0666087606427601E-2"/>
          <c:w val="0.73602179935841305"/>
          <c:h val="0.76828281706073098"/>
        </c:manualLayout>
      </c:layout>
      <c:lineChart>
        <c:grouping val="standard"/>
        <c:varyColors val="0"/>
        <c:ser>
          <c:idx val="0"/>
          <c:order val="0"/>
          <c:tx>
            <c:strRef>
              <c:f>Sheet1!$A$2</c:f>
              <c:strCache>
                <c:ptCount val="1"/>
                <c:pt idx="0">
                  <c:v>% short-term</c:v>
                </c:pt>
              </c:strCache>
            </c:strRef>
          </c:tx>
          <c:spPr>
            <a:ln>
              <a:solidFill>
                <a:srgbClr val="C0504D"/>
              </a:solidFill>
            </a:ln>
          </c:spPr>
          <c:marker>
            <c:symbol val="none"/>
          </c:marker>
          <c:cat>
            <c:strRef>
              <c:f>Sheet1!$B$1:$G$1</c:f>
              <c:strCache>
                <c:ptCount val="6"/>
                <c:pt idx="0">
                  <c:v>2006</c:v>
                </c:pt>
                <c:pt idx="1">
                  <c:v>2008</c:v>
                </c:pt>
                <c:pt idx="2">
                  <c:v>2010</c:v>
                </c:pt>
                <c:pt idx="3">
                  <c:v>2012</c:v>
                </c:pt>
                <c:pt idx="4">
                  <c:v>2014</c:v>
                </c:pt>
                <c:pt idx="5">
                  <c:v>2016</c:v>
                </c:pt>
              </c:strCache>
            </c:strRef>
          </c:cat>
          <c:val>
            <c:numRef>
              <c:f>Sheet1!$B$2:$G$2</c:f>
              <c:numCache>
                <c:formatCode>0%</c:formatCode>
                <c:ptCount val="6"/>
                <c:pt idx="0">
                  <c:v>8.4821428571428603E-2</c:v>
                </c:pt>
                <c:pt idx="1">
                  <c:v>0.105990783410138</c:v>
                </c:pt>
                <c:pt idx="2">
                  <c:v>0.12554112554112601</c:v>
                </c:pt>
                <c:pt idx="3">
                  <c:v>0.16806722689075601</c:v>
                </c:pt>
                <c:pt idx="4">
                  <c:v>0.23346303501945501</c:v>
                </c:pt>
                <c:pt idx="5">
                  <c:v>0.24626865671641801</c:v>
                </c:pt>
              </c:numCache>
            </c:numRef>
          </c:val>
          <c:smooth val="0"/>
        </c:ser>
        <c:dLbls>
          <c:showLegendKey val="0"/>
          <c:showVal val="0"/>
          <c:showCatName val="0"/>
          <c:showSerName val="0"/>
          <c:showPercent val="0"/>
          <c:showBubbleSize val="0"/>
        </c:dLbls>
        <c:smooth val="0"/>
        <c:axId val="168762904"/>
        <c:axId val="168764080"/>
      </c:lineChart>
      <c:catAx>
        <c:axId val="168762904"/>
        <c:scaling>
          <c:orientation val="minMax"/>
        </c:scaling>
        <c:delete val="0"/>
        <c:axPos val="b"/>
        <c:title>
          <c:tx>
            <c:rich>
              <a:bodyPr/>
              <a:lstStyle/>
              <a:p>
                <a:pPr>
                  <a:defRPr/>
                </a:pPr>
                <a:r>
                  <a:rPr lang="en-US" dirty="0" smtClean="0"/>
                  <a:t>10 years ending</a:t>
                </a:r>
                <a:endParaRPr lang="en-US" dirty="0"/>
              </a:p>
            </c:rich>
          </c:tx>
          <c:overlay val="0"/>
        </c:title>
        <c:numFmt formatCode="General" sourceLinked="0"/>
        <c:majorTickMark val="out"/>
        <c:minorTickMark val="none"/>
        <c:tickLblPos val="nextTo"/>
        <c:crossAx val="168764080"/>
        <c:crosses val="autoZero"/>
        <c:auto val="1"/>
        <c:lblAlgn val="ctr"/>
        <c:lblOffset val="100"/>
        <c:noMultiLvlLbl val="0"/>
      </c:catAx>
      <c:valAx>
        <c:axId val="168764080"/>
        <c:scaling>
          <c:orientation val="minMax"/>
        </c:scaling>
        <c:delete val="0"/>
        <c:axPos val="l"/>
        <c:majorGridlines>
          <c:spPr>
            <a:ln>
              <a:noFill/>
            </a:ln>
          </c:spPr>
        </c:majorGridlines>
        <c:title>
          <c:tx>
            <c:rich>
              <a:bodyPr rot="-5400000" vert="horz"/>
              <a:lstStyle/>
              <a:p>
                <a:pPr>
                  <a:defRPr/>
                </a:pPr>
                <a:r>
                  <a:rPr lang="en-US" dirty="0" smtClean="0"/>
                  <a:t>% cases short-term</a:t>
                </a:r>
                <a:endParaRPr lang="en-US" dirty="0"/>
              </a:p>
            </c:rich>
          </c:tx>
          <c:layout>
            <c:manualLayout>
              <c:xMode val="edge"/>
              <c:yMode val="edge"/>
              <c:x val="1.78997764168368E-2"/>
              <c:y val="0.21741523669087301"/>
            </c:manualLayout>
          </c:layout>
          <c:overlay val="0"/>
        </c:title>
        <c:numFmt formatCode="0%" sourceLinked="1"/>
        <c:majorTickMark val="out"/>
        <c:minorTickMark val="none"/>
        <c:tickLblPos val="nextTo"/>
        <c:crossAx val="1687629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is-IS" sz="1800" b="1" smtClean="0">
                <a:solidFill>
                  <a:schemeClr val="tx1"/>
                </a:solidFill>
              </a:rPr>
              <a:t>Advertising spend split, 2000</a:t>
            </a:r>
            <a:endParaRPr lang="is-IS" sz="1800" b="1" dirty="0">
              <a:solidFill>
                <a:schemeClr val="tx1"/>
              </a:solidFill>
            </a:endParaRPr>
          </a:p>
        </c:rich>
      </c:tx>
      <c:layout>
        <c:manualLayout>
          <c:xMode val="edge"/>
          <c:yMode val="edge"/>
          <c:x val="0.17142199690792101"/>
          <c:y val="6.9264069264069203E-3"/>
        </c:manualLayout>
      </c:layout>
      <c:overlay val="0"/>
      <c:spPr>
        <a:noFill/>
        <a:ln>
          <a:noFill/>
        </a:ln>
        <a:effectLst/>
      </c:spPr>
    </c:title>
    <c:autoTitleDeleted val="0"/>
    <c:plotArea>
      <c:layout/>
      <c:pieChart>
        <c:varyColors val="1"/>
        <c:ser>
          <c:idx val="0"/>
          <c:order val="0"/>
          <c:tx>
            <c:strRef>
              <c:f>Sheet1!$B$51</c:f>
              <c:strCache>
                <c:ptCount val="1"/>
                <c:pt idx="0">
                  <c:v>2000</c:v>
                </c:pt>
              </c:strCache>
            </c:strRef>
          </c:tx>
          <c:dPt>
            <c:idx val="0"/>
            <c:bubble3D val="0"/>
            <c:spPr>
              <a:solidFill>
                <a:schemeClr val="accent4"/>
              </a:solidFill>
              <a:ln w="19050">
                <a:solidFill>
                  <a:schemeClr val="lt1"/>
                </a:solidFill>
              </a:ln>
              <a:effectLst/>
            </c:spPr>
          </c:dPt>
          <c:dPt>
            <c:idx val="1"/>
            <c:bubble3D val="0"/>
            <c:spPr>
              <a:solidFill>
                <a:schemeClr val="bg2">
                  <a:lumMod val="75000"/>
                </a:schemeClr>
              </a:solidFill>
              <a:ln w="19050">
                <a:solidFill>
                  <a:schemeClr val="lt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Sheet1!$A$52:$A$53</c:f>
              <c:strCache>
                <c:ptCount val="2"/>
                <c:pt idx="0">
                  <c:v>Share of display</c:v>
                </c:pt>
                <c:pt idx="1">
                  <c:v>Share of direct response</c:v>
                </c:pt>
              </c:strCache>
            </c:strRef>
          </c:cat>
          <c:val>
            <c:numRef>
              <c:f>Sheet1!$B$52:$B$53</c:f>
              <c:numCache>
                <c:formatCode>0%</c:formatCode>
                <c:ptCount val="2"/>
                <c:pt idx="0">
                  <c:v>0.61020001286256298</c:v>
                </c:pt>
                <c:pt idx="1">
                  <c:v>0.38979998713743602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overlay val="0"/>
      <c:txPr>
        <a:bodyPr/>
        <a:lstStyle/>
        <a:p>
          <a:pPr>
            <a:defRPr sz="14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is-IS" sz="1800" b="1" smtClean="0">
                <a:solidFill>
                  <a:schemeClr val="tx1"/>
                </a:solidFill>
              </a:rPr>
              <a:t>Advertising spend split,</a:t>
            </a:r>
            <a:r>
              <a:rPr lang="is-IS" sz="1800" b="1" baseline="0" smtClean="0">
                <a:solidFill>
                  <a:schemeClr val="tx1"/>
                </a:solidFill>
              </a:rPr>
              <a:t> 2016</a:t>
            </a:r>
            <a:endParaRPr lang="is-IS" sz="1800" b="1">
              <a:solidFill>
                <a:schemeClr val="tx1"/>
              </a:solidFill>
            </a:endParaRPr>
          </a:p>
        </c:rich>
      </c:tx>
      <c:layout>
        <c:manualLayout>
          <c:xMode val="edge"/>
          <c:yMode val="edge"/>
          <c:x val="0.18936804132360199"/>
          <c:y val="0"/>
        </c:manualLayout>
      </c:layout>
      <c:overlay val="0"/>
      <c:spPr>
        <a:noFill/>
        <a:ln>
          <a:noFill/>
        </a:ln>
        <a:effectLst/>
      </c:spPr>
    </c:title>
    <c:autoTitleDeleted val="0"/>
    <c:plotArea>
      <c:layout/>
      <c:pieChart>
        <c:varyColors val="1"/>
        <c:ser>
          <c:idx val="1"/>
          <c:order val="0"/>
          <c:tx>
            <c:strRef>
              <c:f>Sheet1!$C$51</c:f>
              <c:strCache>
                <c:ptCount val="1"/>
                <c:pt idx="0">
                  <c:v>2016</c:v>
                </c:pt>
              </c:strCache>
            </c:strRef>
          </c:tx>
          <c:spPr>
            <a:solidFill>
              <a:schemeClr val="accent4"/>
            </a:solidFill>
          </c:spPr>
          <c:dPt>
            <c:idx val="0"/>
            <c:bubble3D val="0"/>
            <c:spPr>
              <a:solidFill>
                <a:schemeClr val="accent4"/>
              </a:solidFill>
              <a:ln w="19050">
                <a:solidFill>
                  <a:schemeClr val="lt1"/>
                </a:solidFill>
              </a:ln>
              <a:effectLst/>
            </c:spPr>
          </c:dPt>
          <c:dPt>
            <c:idx val="1"/>
            <c:bubble3D val="0"/>
            <c:spPr>
              <a:solidFill>
                <a:schemeClr val="bg2">
                  <a:lumMod val="75000"/>
                </a:schemeClr>
              </a:solidFill>
              <a:ln w="19050">
                <a:solidFill>
                  <a:schemeClr val="lt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Sheet1!$A$52:$A$53</c:f>
              <c:strCache>
                <c:ptCount val="2"/>
                <c:pt idx="0">
                  <c:v>Share of display</c:v>
                </c:pt>
                <c:pt idx="1">
                  <c:v>Share of direct response</c:v>
                </c:pt>
              </c:strCache>
            </c:strRef>
          </c:cat>
          <c:val>
            <c:numRef>
              <c:f>Sheet1!$C$52:$C$53</c:f>
              <c:numCache>
                <c:formatCode>0%</c:formatCode>
                <c:ptCount val="2"/>
                <c:pt idx="0">
                  <c:v>0.51110789143243496</c:v>
                </c:pt>
                <c:pt idx="1">
                  <c:v>0.48889210856756499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923070380091399"/>
          <c:y val="5.0666087606427601E-2"/>
          <c:w val="0.71409195561081196"/>
          <c:h val="0.76828281706073098"/>
        </c:manualLayout>
      </c:layout>
      <c:lineChart>
        <c:grouping val="standard"/>
        <c:varyColors val="0"/>
        <c:ser>
          <c:idx val="0"/>
          <c:order val="0"/>
          <c:tx>
            <c:strRef>
              <c:f>Sheet1!$A$2</c:f>
              <c:strCache>
                <c:ptCount val="1"/>
                <c:pt idx="0">
                  <c:v>Activation effects</c:v>
                </c:pt>
              </c:strCache>
            </c:strRef>
          </c:tx>
          <c:spPr>
            <a:ln>
              <a:solidFill>
                <a:srgbClr val="C0504D"/>
              </a:solidFill>
            </a:ln>
          </c:spPr>
          <c:marker>
            <c:symbol val="none"/>
          </c:marker>
          <c:cat>
            <c:strRef>
              <c:f>Sheet1!$B$1:$G$1</c:f>
              <c:strCache>
                <c:ptCount val="6"/>
                <c:pt idx="0">
                  <c:v>2006</c:v>
                </c:pt>
                <c:pt idx="1">
                  <c:v>2008</c:v>
                </c:pt>
                <c:pt idx="2">
                  <c:v>2010</c:v>
                </c:pt>
                <c:pt idx="3">
                  <c:v>2012</c:v>
                </c:pt>
                <c:pt idx="4">
                  <c:v>2014</c:v>
                </c:pt>
                <c:pt idx="5">
                  <c:v>2016</c:v>
                </c:pt>
              </c:strCache>
            </c:strRef>
          </c:cat>
          <c:val>
            <c:numRef>
              <c:f>Sheet1!$B$2:$G$2</c:f>
              <c:numCache>
                <c:formatCode>0%</c:formatCode>
                <c:ptCount val="6"/>
                <c:pt idx="0">
                  <c:v>0.238095238095238</c:v>
                </c:pt>
                <c:pt idx="1">
                  <c:v>0.336585365853659</c:v>
                </c:pt>
                <c:pt idx="2">
                  <c:v>0.35682819383259901</c:v>
                </c:pt>
                <c:pt idx="3">
                  <c:v>0.37719298245614002</c:v>
                </c:pt>
                <c:pt idx="4">
                  <c:v>0.373493975903614</c:v>
                </c:pt>
                <c:pt idx="5">
                  <c:v>0.39453125</c:v>
                </c:pt>
              </c:numCache>
            </c:numRef>
          </c:val>
          <c:smooth val="0"/>
        </c:ser>
        <c:ser>
          <c:idx val="1"/>
          <c:order val="1"/>
          <c:tx>
            <c:strRef>
              <c:f>Sheet1!$A$3</c:f>
              <c:strCache>
                <c:ptCount val="1"/>
                <c:pt idx="0">
                  <c:v>Brand awareness growth</c:v>
                </c:pt>
              </c:strCache>
            </c:strRef>
          </c:tx>
          <c:spPr>
            <a:ln>
              <a:solidFill>
                <a:schemeClr val="accent1"/>
              </a:solidFill>
            </a:ln>
          </c:spPr>
          <c:marker>
            <c:symbol val="none"/>
          </c:marker>
          <c:cat>
            <c:strRef>
              <c:f>Sheet1!$B$1:$G$1</c:f>
              <c:strCache>
                <c:ptCount val="6"/>
                <c:pt idx="0">
                  <c:v>2006</c:v>
                </c:pt>
                <c:pt idx="1">
                  <c:v>2008</c:v>
                </c:pt>
                <c:pt idx="2">
                  <c:v>2010</c:v>
                </c:pt>
                <c:pt idx="3">
                  <c:v>2012</c:v>
                </c:pt>
                <c:pt idx="4">
                  <c:v>2014</c:v>
                </c:pt>
                <c:pt idx="5">
                  <c:v>2016</c:v>
                </c:pt>
              </c:strCache>
            </c:strRef>
          </c:cat>
          <c:val>
            <c:numRef>
              <c:f>Sheet1!$B$3:$G$3</c:f>
              <c:numCache>
                <c:formatCode>0%</c:formatCode>
                <c:ptCount val="6"/>
                <c:pt idx="0">
                  <c:v>0.26190476190476197</c:v>
                </c:pt>
                <c:pt idx="1">
                  <c:v>0.25365853658536602</c:v>
                </c:pt>
                <c:pt idx="2">
                  <c:v>0.24229074889867799</c:v>
                </c:pt>
                <c:pt idx="3">
                  <c:v>0.22368421052631601</c:v>
                </c:pt>
                <c:pt idx="4">
                  <c:v>0.19678714859437699</c:v>
                </c:pt>
                <c:pt idx="5">
                  <c:v>0.18359375</c:v>
                </c:pt>
              </c:numCache>
            </c:numRef>
          </c:val>
          <c:smooth val="0"/>
        </c:ser>
        <c:dLbls>
          <c:showLegendKey val="0"/>
          <c:showVal val="0"/>
          <c:showCatName val="0"/>
          <c:showSerName val="0"/>
          <c:showPercent val="0"/>
          <c:showBubbleSize val="0"/>
        </c:dLbls>
        <c:smooth val="0"/>
        <c:axId val="208130056"/>
        <c:axId val="208130448"/>
      </c:lineChart>
      <c:catAx>
        <c:axId val="208130056"/>
        <c:scaling>
          <c:orientation val="minMax"/>
        </c:scaling>
        <c:delete val="0"/>
        <c:axPos val="b"/>
        <c:title>
          <c:tx>
            <c:rich>
              <a:bodyPr/>
              <a:lstStyle/>
              <a:p>
                <a:pPr>
                  <a:defRPr/>
                </a:pPr>
                <a:r>
                  <a:rPr lang="en-US" dirty="0" smtClean="0"/>
                  <a:t>10 years ending</a:t>
                </a:r>
                <a:endParaRPr lang="en-US" dirty="0"/>
              </a:p>
            </c:rich>
          </c:tx>
          <c:overlay val="0"/>
        </c:title>
        <c:numFmt formatCode="General" sourceLinked="0"/>
        <c:majorTickMark val="out"/>
        <c:minorTickMark val="none"/>
        <c:tickLblPos val="nextTo"/>
        <c:crossAx val="208130448"/>
        <c:crosses val="autoZero"/>
        <c:auto val="1"/>
        <c:lblAlgn val="ctr"/>
        <c:lblOffset val="100"/>
        <c:noMultiLvlLbl val="0"/>
      </c:catAx>
      <c:valAx>
        <c:axId val="208130448"/>
        <c:scaling>
          <c:orientation val="minMax"/>
        </c:scaling>
        <c:delete val="0"/>
        <c:axPos val="l"/>
        <c:majorGridlines>
          <c:spPr>
            <a:ln>
              <a:noFill/>
            </a:ln>
          </c:spPr>
        </c:majorGridlines>
        <c:title>
          <c:tx>
            <c:rich>
              <a:bodyPr rot="-5400000" vert="horz"/>
              <a:lstStyle/>
              <a:p>
                <a:pPr>
                  <a:defRPr/>
                </a:pPr>
                <a:r>
                  <a:rPr lang="en-US" dirty="0" smtClean="0"/>
                  <a:t>% cases reporting very large effects</a:t>
                </a:r>
                <a:endParaRPr lang="en-US" dirty="0"/>
              </a:p>
            </c:rich>
          </c:tx>
          <c:layout>
            <c:manualLayout>
              <c:xMode val="edge"/>
              <c:yMode val="edge"/>
              <c:x val="9.24467774861475E-4"/>
              <c:y val="0.10838694690488899"/>
            </c:manualLayout>
          </c:layout>
          <c:overlay val="0"/>
        </c:title>
        <c:numFmt formatCode="0%" sourceLinked="1"/>
        <c:majorTickMark val="out"/>
        <c:minorTickMark val="none"/>
        <c:tickLblPos val="nextTo"/>
        <c:crossAx val="208130056"/>
        <c:crosses val="autoZero"/>
        <c:crossBetween val="between"/>
      </c:valAx>
    </c:plotArea>
    <c:legend>
      <c:legendPos val="r"/>
      <c:layout>
        <c:manualLayout>
          <c:xMode val="edge"/>
          <c:yMode val="edge"/>
          <c:x val="0.82242966339733803"/>
          <c:y val="0.10959741846865501"/>
          <c:w val="0.17545862688216601"/>
          <c:h val="0.52747472503055204"/>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0.47712</cdr:x>
      <cdr:y>0.92146</cdr:y>
    </cdr:from>
    <cdr:to>
      <cdr:x>1</cdr:x>
      <cdr:y>1</cdr:y>
    </cdr:to>
    <cdr:sp macro="" textlink="">
      <cdr:nvSpPr>
        <cdr:cNvPr id="2" name="TextBox 1"/>
        <cdr:cNvSpPr txBox="1"/>
      </cdr:nvSpPr>
      <cdr:spPr>
        <a:xfrm xmlns:a="http://schemas.openxmlformats.org/drawingml/2006/main">
          <a:off x="2299742" y="3379093"/>
          <a:ext cx="2520280"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900" dirty="0" smtClean="0"/>
            <a:t>Source: Enders Analysis estimates based on AA/WARC</a:t>
          </a:r>
          <a:endParaRPr lang="en-GB" sz="9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9213" y="0"/>
            <a:ext cx="2951162" cy="498475"/>
          </a:xfrm>
          <a:prstGeom prst="rect">
            <a:avLst/>
          </a:prstGeom>
        </p:spPr>
        <p:txBody>
          <a:bodyPr vert="horz" lIns="91440" tIns="45720" rIns="91440" bIns="45720" rtlCol="0"/>
          <a:lstStyle>
            <a:lvl1pPr algn="r">
              <a:defRPr sz="1200"/>
            </a:lvl1pPr>
          </a:lstStyle>
          <a:p>
            <a:fld id="{0BBC3F23-F9A1-4502-84F2-20E6C5BBB162}" type="datetimeFigureOut">
              <a:rPr lang="en-GB" smtClean="0"/>
              <a:t>24/07/2018</a:t>
            </a:fld>
            <a:endParaRPr lang="en-GB"/>
          </a:p>
        </p:txBody>
      </p:sp>
      <p:sp>
        <p:nvSpPr>
          <p:cNvPr id="4" name="Footer Placeholder 3"/>
          <p:cNvSpPr>
            <a:spLocks noGrp="1"/>
          </p:cNvSpPr>
          <p:nvPr>
            <p:ph type="ftr" sz="quarter" idx="2"/>
          </p:nvPr>
        </p:nvSpPr>
        <p:spPr>
          <a:xfrm>
            <a:off x="0" y="9444038"/>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9213" y="9444038"/>
            <a:ext cx="2951162" cy="498475"/>
          </a:xfrm>
          <a:prstGeom prst="rect">
            <a:avLst/>
          </a:prstGeom>
        </p:spPr>
        <p:txBody>
          <a:bodyPr vert="horz" lIns="91440" tIns="45720" rIns="91440" bIns="45720" rtlCol="0" anchor="b"/>
          <a:lstStyle>
            <a:lvl1pPr algn="r">
              <a:defRPr sz="1200"/>
            </a:lvl1pPr>
          </a:lstStyle>
          <a:p>
            <a:fld id="{752E792C-B470-4C57-BE73-4BABDF661895}" type="slidenum">
              <a:rPr lang="en-GB" smtClean="0"/>
              <a:t>‹#›</a:t>
            </a:fld>
            <a:endParaRPr lang="en-GB"/>
          </a:p>
        </p:txBody>
      </p:sp>
    </p:spTree>
    <p:extLst>
      <p:ext uri="{BB962C8B-B14F-4D97-AF65-F5344CB8AC3E}">
        <p14:creationId xmlns:p14="http://schemas.microsoft.com/office/powerpoint/2010/main" val="2196251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851" cy="497126"/>
          </a:xfrm>
          <a:prstGeom prst="rect">
            <a:avLst/>
          </a:prstGeom>
        </p:spPr>
        <p:txBody>
          <a:bodyPr vert="horz" lIns="92272" tIns="46136" rIns="92272" bIns="46136" rtlCol="0"/>
          <a:lstStyle>
            <a:lvl1pPr algn="l">
              <a:defRPr sz="1200"/>
            </a:lvl1pPr>
          </a:lstStyle>
          <a:p>
            <a:endParaRPr lang="en-GB"/>
          </a:p>
        </p:txBody>
      </p:sp>
      <p:sp>
        <p:nvSpPr>
          <p:cNvPr id="3" name="Date Placeholder 2"/>
          <p:cNvSpPr>
            <a:spLocks noGrp="1"/>
          </p:cNvSpPr>
          <p:nvPr>
            <p:ph type="dt" idx="1"/>
          </p:nvPr>
        </p:nvSpPr>
        <p:spPr>
          <a:xfrm>
            <a:off x="3858536" y="0"/>
            <a:ext cx="2951851" cy="497126"/>
          </a:xfrm>
          <a:prstGeom prst="rect">
            <a:avLst/>
          </a:prstGeom>
        </p:spPr>
        <p:txBody>
          <a:bodyPr vert="horz" lIns="92272" tIns="46136" rIns="92272" bIns="46136" rtlCol="0"/>
          <a:lstStyle>
            <a:lvl1pPr algn="r">
              <a:defRPr sz="1200"/>
            </a:lvl1pPr>
          </a:lstStyle>
          <a:p>
            <a:fld id="{84BF3EF6-65CF-457D-BFF7-E8420948253D}" type="datetimeFigureOut">
              <a:rPr lang="en-GB" smtClean="0"/>
              <a:pPr/>
              <a:t>24/07/2018</a:t>
            </a:fld>
            <a:endParaRPr lang="en-GB"/>
          </a:p>
        </p:txBody>
      </p:sp>
      <p:sp>
        <p:nvSpPr>
          <p:cNvPr id="4" name="Slide Image Placeholder 3"/>
          <p:cNvSpPr>
            <a:spLocks noGrp="1" noRot="1" noChangeAspect="1"/>
          </p:cNvSpPr>
          <p:nvPr>
            <p:ph type="sldImg" idx="2"/>
          </p:nvPr>
        </p:nvSpPr>
        <p:spPr>
          <a:xfrm>
            <a:off x="90488" y="746125"/>
            <a:ext cx="6630987" cy="3729038"/>
          </a:xfrm>
          <a:prstGeom prst="rect">
            <a:avLst/>
          </a:prstGeom>
          <a:noFill/>
          <a:ln w="12700">
            <a:solidFill>
              <a:prstClr val="black"/>
            </a:solidFill>
          </a:ln>
        </p:spPr>
        <p:txBody>
          <a:bodyPr vert="horz" lIns="92272" tIns="46136" rIns="92272" bIns="46136" rtlCol="0" anchor="ctr"/>
          <a:lstStyle/>
          <a:p>
            <a:endParaRPr lang="en-GB"/>
          </a:p>
        </p:txBody>
      </p:sp>
      <p:sp>
        <p:nvSpPr>
          <p:cNvPr id="5" name="Notes Placeholder 4"/>
          <p:cNvSpPr>
            <a:spLocks noGrp="1"/>
          </p:cNvSpPr>
          <p:nvPr>
            <p:ph type="body" sz="quarter" idx="3"/>
          </p:nvPr>
        </p:nvSpPr>
        <p:spPr>
          <a:xfrm>
            <a:off x="681197" y="4722695"/>
            <a:ext cx="5449570" cy="4474131"/>
          </a:xfrm>
          <a:prstGeom prst="rect">
            <a:avLst/>
          </a:prstGeom>
        </p:spPr>
        <p:txBody>
          <a:bodyPr vert="horz" lIns="92272" tIns="46136" rIns="92272" bIns="4613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43662"/>
            <a:ext cx="2951851" cy="497126"/>
          </a:xfrm>
          <a:prstGeom prst="rect">
            <a:avLst/>
          </a:prstGeom>
        </p:spPr>
        <p:txBody>
          <a:bodyPr vert="horz" lIns="92272" tIns="46136" rIns="92272" bIns="46136" rtlCol="0" anchor="b"/>
          <a:lstStyle>
            <a:lvl1pPr algn="l">
              <a:defRPr sz="1200"/>
            </a:lvl1pPr>
          </a:lstStyle>
          <a:p>
            <a:endParaRPr lang="en-GB"/>
          </a:p>
        </p:txBody>
      </p:sp>
      <p:sp>
        <p:nvSpPr>
          <p:cNvPr id="7" name="Slide Number Placeholder 6"/>
          <p:cNvSpPr>
            <a:spLocks noGrp="1"/>
          </p:cNvSpPr>
          <p:nvPr>
            <p:ph type="sldNum" sz="quarter" idx="5"/>
          </p:nvPr>
        </p:nvSpPr>
        <p:spPr>
          <a:xfrm>
            <a:off x="3858536" y="9443662"/>
            <a:ext cx="2951851" cy="497126"/>
          </a:xfrm>
          <a:prstGeom prst="rect">
            <a:avLst/>
          </a:prstGeom>
        </p:spPr>
        <p:txBody>
          <a:bodyPr vert="horz" lIns="92272" tIns="46136" rIns="92272" bIns="46136" rtlCol="0" anchor="b"/>
          <a:lstStyle>
            <a:lvl1pPr algn="r">
              <a:defRPr sz="1200"/>
            </a:lvl1pPr>
          </a:lstStyle>
          <a:p>
            <a:fld id="{7E084007-AC12-40F5-A51E-592D13AF6BB6}" type="slidenum">
              <a:rPr lang="en-GB" smtClean="0"/>
              <a:pPr/>
              <a:t>‹#›</a:t>
            </a:fld>
            <a:endParaRPr lang="en-GB"/>
          </a:p>
        </p:txBody>
      </p:sp>
    </p:spTree>
    <p:extLst>
      <p:ext uri="{BB962C8B-B14F-4D97-AF65-F5344CB8AC3E}">
        <p14:creationId xmlns:p14="http://schemas.microsoft.com/office/powerpoint/2010/main" val="3618320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084007-AC12-40F5-A51E-592D13AF6BB6}" type="slidenum">
              <a:rPr lang="en-GB" smtClean="0"/>
              <a:pPr/>
              <a:t>1</a:t>
            </a:fld>
            <a:endParaRPr lang="en-GB"/>
          </a:p>
        </p:txBody>
      </p:sp>
    </p:spTree>
    <p:extLst>
      <p:ext uri="{BB962C8B-B14F-4D97-AF65-F5344CB8AC3E}">
        <p14:creationId xmlns:p14="http://schemas.microsoft.com/office/powerpoint/2010/main" val="352767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BB8F7-C9DC-4D0E-BCE0-65286F014D87}" type="slidenum">
              <a:rPr lang="en-GB" smtClean="0"/>
              <a:pPr/>
              <a:t>16</a:t>
            </a:fld>
            <a:endParaRPr lang="en-GB"/>
          </a:p>
        </p:txBody>
      </p:sp>
    </p:spTree>
    <p:extLst>
      <p:ext uri="{BB962C8B-B14F-4D97-AF65-F5344CB8AC3E}">
        <p14:creationId xmlns:p14="http://schemas.microsoft.com/office/powerpoint/2010/main" val="2537314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sz="1800" b="1" dirty="0"/>
          </a:p>
        </p:txBody>
      </p:sp>
      <p:sp>
        <p:nvSpPr>
          <p:cNvPr id="4" name="Slide Number Placeholder 3"/>
          <p:cNvSpPr>
            <a:spLocks noGrp="1"/>
          </p:cNvSpPr>
          <p:nvPr>
            <p:ph type="sldNum" sz="quarter" idx="10"/>
          </p:nvPr>
        </p:nvSpPr>
        <p:spPr/>
        <p:txBody>
          <a:bodyPr/>
          <a:lstStyle/>
          <a:p>
            <a:fld id="{7E084007-AC12-40F5-A51E-592D13AF6BB6}" type="slidenum">
              <a:rPr lang="en-GB" smtClean="0"/>
              <a:pPr/>
              <a:t>19</a:t>
            </a:fld>
            <a:endParaRPr lang="en-GB"/>
          </a:p>
        </p:txBody>
      </p:sp>
    </p:spTree>
    <p:extLst>
      <p:ext uri="{BB962C8B-B14F-4D97-AF65-F5344CB8AC3E}">
        <p14:creationId xmlns:p14="http://schemas.microsoft.com/office/powerpoint/2010/main" val="4208086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6125"/>
            <a:ext cx="6624637" cy="3727450"/>
          </a:xfrm>
        </p:spPr>
      </p:sp>
      <p:sp>
        <p:nvSpPr>
          <p:cNvPr id="3" name="Notes Placeholder 2"/>
          <p:cNvSpPr>
            <a:spLocks noGrp="1"/>
          </p:cNvSpPr>
          <p:nvPr>
            <p:ph type="body" idx="1"/>
          </p:nvPr>
        </p:nvSpPr>
        <p:spPr/>
        <p:txBody>
          <a:bodyPr>
            <a:normAutofit/>
          </a:bodyPr>
          <a:lstStyle/>
          <a:p>
            <a:endParaRPr lang="en-GB" sz="1600" dirty="0"/>
          </a:p>
        </p:txBody>
      </p:sp>
      <p:sp>
        <p:nvSpPr>
          <p:cNvPr id="4" name="Slide Number Placeholder 3"/>
          <p:cNvSpPr>
            <a:spLocks noGrp="1"/>
          </p:cNvSpPr>
          <p:nvPr>
            <p:ph type="sldNum" sz="quarter" idx="10"/>
          </p:nvPr>
        </p:nvSpPr>
        <p:spPr/>
        <p:txBody>
          <a:bodyPr/>
          <a:lstStyle/>
          <a:p>
            <a:fld id="{7E084007-AC12-40F5-A51E-592D13AF6BB6}" type="slidenum">
              <a:rPr lang="en-GB" smtClean="0"/>
              <a:pPr/>
              <a:t>20</a:t>
            </a:fld>
            <a:endParaRPr lang="en-GB" dirty="0"/>
          </a:p>
        </p:txBody>
      </p:sp>
    </p:spTree>
    <p:extLst>
      <p:ext uri="{BB962C8B-B14F-4D97-AF65-F5344CB8AC3E}">
        <p14:creationId xmlns:p14="http://schemas.microsoft.com/office/powerpoint/2010/main" val="152584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084007-AC12-40F5-A51E-592D13AF6BB6}" type="slidenum">
              <a:rPr lang="en-GB" smtClean="0"/>
              <a:pPr/>
              <a:t>2</a:t>
            </a:fld>
            <a:endParaRPr lang="en-GB"/>
          </a:p>
        </p:txBody>
      </p:sp>
    </p:spTree>
    <p:extLst>
      <p:ext uri="{BB962C8B-B14F-4D97-AF65-F5344CB8AC3E}">
        <p14:creationId xmlns:p14="http://schemas.microsoft.com/office/powerpoint/2010/main" val="2873050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084007-AC12-40F5-A51E-592D13AF6BB6}" type="slidenum">
              <a:rPr lang="en-GB" smtClean="0"/>
              <a:pPr/>
              <a:t>3</a:t>
            </a:fld>
            <a:endParaRPr lang="en-GB"/>
          </a:p>
        </p:txBody>
      </p:sp>
    </p:spTree>
    <p:extLst>
      <p:ext uri="{BB962C8B-B14F-4D97-AF65-F5344CB8AC3E}">
        <p14:creationId xmlns:p14="http://schemas.microsoft.com/office/powerpoint/2010/main" val="279980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084007-AC12-40F5-A51E-592D13AF6BB6}" type="slidenum">
              <a:rPr lang="en-GB" smtClean="0"/>
              <a:pPr/>
              <a:t>4</a:t>
            </a:fld>
            <a:endParaRPr lang="en-GB"/>
          </a:p>
        </p:txBody>
      </p:sp>
    </p:spTree>
    <p:extLst>
      <p:ext uri="{BB962C8B-B14F-4D97-AF65-F5344CB8AC3E}">
        <p14:creationId xmlns:p14="http://schemas.microsoft.com/office/powerpoint/2010/main" val="92840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084007-AC12-40F5-A51E-592D13AF6BB6}" type="slidenum">
              <a:rPr lang="en-GB" smtClean="0"/>
              <a:pPr/>
              <a:t>5</a:t>
            </a:fld>
            <a:endParaRPr lang="en-GB"/>
          </a:p>
        </p:txBody>
      </p:sp>
    </p:spTree>
    <p:extLst>
      <p:ext uri="{BB962C8B-B14F-4D97-AF65-F5344CB8AC3E}">
        <p14:creationId xmlns:p14="http://schemas.microsoft.com/office/powerpoint/2010/main" val="2578921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084007-AC12-40F5-A51E-592D13AF6BB6}" type="slidenum">
              <a:rPr lang="en-GB" smtClean="0"/>
              <a:pPr/>
              <a:t>6</a:t>
            </a:fld>
            <a:endParaRPr lang="en-GB"/>
          </a:p>
        </p:txBody>
      </p:sp>
    </p:spTree>
    <p:extLst>
      <p:ext uri="{BB962C8B-B14F-4D97-AF65-F5344CB8AC3E}">
        <p14:creationId xmlns:p14="http://schemas.microsoft.com/office/powerpoint/2010/main" val="225448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ECBBB8F7-C9DC-4D0E-BCE0-65286F014D87}" type="slidenum">
              <a:rPr lang="en-GB" smtClean="0"/>
              <a:pPr/>
              <a:t>12</a:t>
            </a:fld>
            <a:endParaRPr lang="en-GB"/>
          </a:p>
        </p:txBody>
      </p:sp>
    </p:spTree>
    <p:extLst>
      <p:ext uri="{BB962C8B-B14F-4D97-AF65-F5344CB8AC3E}">
        <p14:creationId xmlns:p14="http://schemas.microsoft.com/office/powerpoint/2010/main" val="1725313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BB8F7-C9DC-4D0E-BCE0-65286F014D87}" type="slidenum">
              <a:rPr lang="en-GB" smtClean="0"/>
              <a:pPr/>
              <a:t>14</a:t>
            </a:fld>
            <a:endParaRPr lang="en-GB"/>
          </a:p>
        </p:txBody>
      </p:sp>
    </p:spTree>
    <p:extLst>
      <p:ext uri="{BB962C8B-B14F-4D97-AF65-F5344CB8AC3E}">
        <p14:creationId xmlns:p14="http://schemas.microsoft.com/office/powerpoint/2010/main" val="1692080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BB8F7-C9DC-4D0E-BCE0-65286F014D87}" type="slidenum">
              <a:rPr lang="en-GB" smtClean="0"/>
              <a:pPr/>
              <a:t>15</a:t>
            </a:fld>
            <a:endParaRPr lang="en-GB"/>
          </a:p>
        </p:txBody>
      </p:sp>
    </p:spTree>
    <p:extLst>
      <p:ext uri="{BB962C8B-B14F-4D97-AF65-F5344CB8AC3E}">
        <p14:creationId xmlns:p14="http://schemas.microsoft.com/office/powerpoint/2010/main" val="308865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282D69-1CD7-4AC1-A4EC-A960DFABD313}" type="datetimeFigureOut">
              <a:rPr lang="en-GB" smtClean="0">
                <a:solidFill>
                  <a:prstClr val="black">
                    <a:tint val="75000"/>
                  </a:prstClr>
                </a:solidFill>
                <a:latin typeface="Calibri"/>
              </a:rPr>
              <a:pPr/>
              <a:t>24/07/2018</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5ECB2DA-819C-4D24-9E44-1616C5C302CC}"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869632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282D69-1CD7-4AC1-A4EC-A960DFABD313}" type="datetimeFigureOut">
              <a:rPr lang="en-GB" smtClean="0">
                <a:solidFill>
                  <a:prstClr val="black">
                    <a:tint val="75000"/>
                  </a:prstClr>
                </a:solidFill>
                <a:latin typeface="Calibri"/>
              </a:rPr>
              <a:pPr/>
              <a:t>24/07/2018</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5ECB2DA-819C-4D24-9E44-1616C5C302CC}"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43616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282D69-1CD7-4AC1-A4EC-A960DFABD313}" type="datetimeFigureOut">
              <a:rPr lang="en-GB" smtClean="0">
                <a:solidFill>
                  <a:prstClr val="black">
                    <a:tint val="75000"/>
                  </a:prstClr>
                </a:solidFill>
                <a:latin typeface="Calibri"/>
              </a:rPr>
              <a:pPr/>
              <a:t>24/07/2018</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5ECB2DA-819C-4D24-9E44-1616C5C302CC}"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39955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9"/>
            <a:ext cx="7772400" cy="1102519"/>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DD282D69-1CD7-4AC1-A4EC-A960DFABD313}" type="datetimeFigureOut">
              <a:rPr lang="en-GB" smtClean="0"/>
              <a:pPr/>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CB2DA-819C-4D24-9E44-1616C5C302CC}" type="slidenum">
              <a:rPr lang="en-GB" smtClean="0"/>
              <a:pPr/>
              <a:t>‹#›</a:t>
            </a:fld>
            <a:endParaRPr lang="en-GB"/>
          </a:p>
        </p:txBody>
      </p:sp>
      <p:pic>
        <p:nvPicPr>
          <p:cNvPr id="7" name="Picture 6" descr="IPA-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731991"/>
            <a:ext cx="648072" cy="366032"/>
          </a:xfrm>
          <a:prstGeom prst="rect">
            <a:avLst/>
          </a:prstGeom>
        </p:spPr>
      </p:pic>
      <p:grpSp>
        <p:nvGrpSpPr>
          <p:cNvPr id="8" name="Group 7"/>
          <p:cNvGrpSpPr>
            <a:grpSpLocks noChangeAspect="1"/>
          </p:cNvGrpSpPr>
          <p:nvPr/>
        </p:nvGrpSpPr>
        <p:grpSpPr bwMode="auto">
          <a:xfrm>
            <a:off x="7866735" y="4703870"/>
            <a:ext cx="1143000" cy="350838"/>
            <a:chOff x="1728" y="1889"/>
            <a:chExt cx="2272" cy="694"/>
          </a:xfrm>
        </p:grpSpPr>
        <p:pic>
          <p:nvPicPr>
            <p:cNvPr id="9" name="Picture 8" descr="PF Logo"/>
            <p:cNvPicPr>
              <a:picLocks noChangeAspect="1" noChangeArrowheads="1"/>
            </p:cNvPicPr>
            <p:nvPr/>
          </p:nvPicPr>
          <p:blipFill>
            <a:blip r:embed="rId3"/>
            <a:srcRect/>
            <a:stretch>
              <a:fillRect/>
            </a:stretch>
          </p:blipFill>
          <p:spPr bwMode="auto">
            <a:xfrm>
              <a:off x="1728" y="1889"/>
              <a:ext cx="2272" cy="536"/>
            </a:xfrm>
            <a:prstGeom prst="rect">
              <a:avLst/>
            </a:prstGeom>
            <a:noFill/>
          </p:spPr>
        </p:pic>
        <p:pic>
          <p:nvPicPr>
            <p:cNvPr id="10" name="Picture 9" descr="PF Logo 2"/>
            <p:cNvPicPr>
              <a:picLocks noChangeAspect="1" noChangeArrowheads="1"/>
            </p:cNvPicPr>
            <p:nvPr/>
          </p:nvPicPr>
          <p:blipFill>
            <a:blip r:embed="rId4"/>
            <a:srcRect/>
            <a:stretch>
              <a:fillRect/>
            </a:stretch>
          </p:blipFill>
          <p:spPr bwMode="auto">
            <a:xfrm>
              <a:off x="1728" y="2400"/>
              <a:ext cx="2272" cy="183"/>
            </a:xfrm>
            <a:prstGeom prst="rect">
              <a:avLst/>
            </a:prstGeom>
            <a:noFill/>
          </p:spPr>
        </p:pic>
      </p:grpSp>
    </p:spTree>
    <p:extLst>
      <p:ext uri="{BB962C8B-B14F-4D97-AF65-F5344CB8AC3E}">
        <p14:creationId xmlns:p14="http://schemas.microsoft.com/office/powerpoint/2010/main" val="1869632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DD282D69-1CD7-4AC1-A4EC-A960DFABD313}" type="datetimeFigureOut">
              <a:rPr lang="en-GB" smtClean="0"/>
              <a:pPr/>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CB2DA-819C-4D24-9E44-1616C5C302CC}" type="slidenum">
              <a:rPr lang="en-GB" smtClean="0"/>
              <a:pPr/>
              <a:t>‹#›</a:t>
            </a:fld>
            <a:endParaRPr lang="en-GB"/>
          </a:p>
        </p:txBody>
      </p:sp>
      <p:pic>
        <p:nvPicPr>
          <p:cNvPr id="7" name="Picture 6" descr="IPA-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731991"/>
            <a:ext cx="648072" cy="366032"/>
          </a:xfrm>
          <a:prstGeom prst="rect">
            <a:avLst/>
          </a:prstGeom>
        </p:spPr>
      </p:pic>
      <p:grpSp>
        <p:nvGrpSpPr>
          <p:cNvPr id="8" name="Group 7"/>
          <p:cNvGrpSpPr>
            <a:grpSpLocks noChangeAspect="1"/>
          </p:cNvGrpSpPr>
          <p:nvPr/>
        </p:nvGrpSpPr>
        <p:grpSpPr bwMode="auto">
          <a:xfrm>
            <a:off x="7866735" y="4703870"/>
            <a:ext cx="1143000" cy="350838"/>
            <a:chOff x="1728" y="1889"/>
            <a:chExt cx="2272" cy="694"/>
          </a:xfrm>
        </p:grpSpPr>
        <p:pic>
          <p:nvPicPr>
            <p:cNvPr id="9" name="Picture 8" descr="PF Logo"/>
            <p:cNvPicPr>
              <a:picLocks noChangeAspect="1" noChangeArrowheads="1"/>
            </p:cNvPicPr>
            <p:nvPr/>
          </p:nvPicPr>
          <p:blipFill>
            <a:blip r:embed="rId3"/>
            <a:srcRect/>
            <a:stretch>
              <a:fillRect/>
            </a:stretch>
          </p:blipFill>
          <p:spPr bwMode="auto">
            <a:xfrm>
              <a:off x="1728" y="1889"/>
              <a:ext cx="2272" cy="536"/>
            </a:xfrm>
            <a:prstGeom prst="rect">
              <a:avLst/>
            </a:prstGeom>
            <a:noFill/>
          </p:spPr>
        </p:pic>
        <p:pic>
          <p:nvPicPr>
            <p:cNvPr id="10" name="Picture 9" descr="PF Logo 2"/>
            <p:cNvPicPr>
              <a:picLocks noChangeAspect="1" noChangeArrowheads="1"/>
            </p:cNvPicPr>
            <p:nvPr/>
          </p:nvPicPr>
          <p:blipFill>
            <a:blip r:embed="rId4"/>
            <a:srcRect/>
            <a:stretch>
              <a:fillRect/>
            </a:stretch>
          </p:blipFill>
          <p:spPr bwMode="auto">
            <a:xfrm>
              <a:off x="1728" y="2400"/>
              <a:ext cx="2272" cy="183"/>
            </a:xfrm>
            <a:prstGeom prst="rect">
              <a:avLst/>
            </a:prstGeom>
            <a:noFill/>
          </p:spPr>
        </p:pic>
      </p:grpSp>
    </p:spTree>
    <p:extLst>
      <p:ext uri="{BB962C8B-B14F-4D97-AF65-F5344CB8AC3E}">
        <p14:creationId xmlns:p14="http://schemas.microsoft.com/office/powerpoint/2010/main" val="1049419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D282D69-1CD7-4AC1-A4EC-A960DFABD313}" type="datetimeFigureOut">
              <a:rPr lang="en-GB" smtClean="0"/>
              <a:pPr/>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CB2DA-819C-4D24-9E44-1616C5C302CC}" type="slidenum">
              <a:rPr lang="en-GB" smtClean="0"/>
              <a:pPr/>
              <a:t>‹#›</a:t>
            </a:fld>
            <a:endParaRPr lang="en-GB"/>
          </a:p>
        </p:txBody>
      </p:sp>
      <p:grpSp>
        <p:nvGrpSpPr>
          <p:cNvPr id="7" name="Group 6"/>
          <p:cNvGrpSpPr>
            <a:grpSpLocks noChangeAspect="1"/>
          </p:cNvGrpSpPr>
          <p:nvPr userDrawn="1"/>
        </p:nvGrpSpPr>
        <p:grpSpPr bwMode="auto">
          <a:xfrm>
            <a:off x="7866735" y="4703870"/>
            <a:ext cx="1143000" cy="350838"/>
            <a:chOff x="1728" y="1889"/>
            <a:chExt cx="2272" cy="694"/>
          </a:xfrm>
        </p:grpSpPr>
        <p:pic>
          <p:nvPicPr>
            <p:cNvPr id="8" name="Picture 7" descr="PF Logo"/>
            <p:cNvPicPr>
              <a:picLocks noChangeAspect="1" noChangeArrowheads="1"/>
            </p:cNvPicPr>
            <p:nvPr/>
          </p:nvPicPr>
          <p:blipFill>
            <a:blip r:embed="rId2"/>
            <a:srcRect/>
            <a:stretch>
              <a:fillRect/>
            </a:stretch>
          </p:blipFill>
          <p:spPr bwMode="auto">
            <a:xfrm>
              <a:off x="1728" y="1889"/>
              <a:ext cx="2272" cy="536"/>
            </a:xfrm>
            <a:prstGeom prst="rect">
              <a:avLst/>
            </a:prstGeom>
            <a:noFill/>
          </p:spPr>
        </p:pic>
        <p:pic>
          <p:nvPicPr>
            <p:cNvPr id="9" name="Picture 8" descr="PF Logo 2"/>
            <p:cNvPicPr>
              <a:picLocks noChangeAspect="1" noChangeArrowheads="1"/>
            </p:cNvPicPr>
            <p:nvPr/>
          </p:nvPicPr>
          <p:blipFill>
            <a:blip r:embed="rId3"/>
            <a:srcRect/>
            <a:stretch>
              <a:fillRect/>
            </a:stretch>
          </p:blipFill>
          <p:spPr bwMode="auto">
            <a:xfrm>
              <a:off x="1728" y="2400"/>
              <a:ext cx="2272" cy="183"/>
            </a:xfrm>
            <a:prstGeom prst="rect">
              <a:avLst/>
            </a:prstGeom>
            <a:noFill/>
          </p:spPr>
        </p:pic>
      </p:grpSp>
    </p:spTree>
    <p:extLst>
      <p:ext uri="{BB962C8B-B14F-4D97-AF65-F5344CB8AC3E}">
        <p14:creationId xmlns:p14="http://schemas.microsoft.com/office/powerpoint/2010/main" val="1268934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DD282D69-1CD7-4AC1-A4EC-A960DFABD313}" type="datetimeFigureOut">
              <a:rPr lang="en-GB" smtClean="0"/>
              <a:pPr/>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ECB2DA-819C-4D24-9E44-1616C5C302CC}" type="slidenum">
              <a:rPr lang="en-GB" smtClean="0"/>
              <a:pPr/>
              <a:t>‹#›</a:t>
            </a:fld>
            <a:endParaRPr lang="en-GB"/>
          </a:p>
        </p:txBody>
      </p:sp>
      <p:pic>
        <p:nvPicPr>
          <p:cNvPr id="8" name="Picture 7" descr="IPA-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731991"/>
            <a:ext cx="648072" cy="366032"/>
          </a:xfrm>
          <a:prstGeom prst="rect">
            <a:avLst/>
          </a:prstGeom>
        </p:spPr>
      </p:pic>
      <p:grpSp>
        <p:nvGrpSpPr>
          <p:cNvPr id="9" name="Group 8"/>
          <p:cNvGrpSpPr>
            <a:grpSpLocks noChangeAspect="1"/>
          </p:cNvGrpSpPr>
          <p:nvPr/>
        </p:nvGrpSpPr>
        <p:grpSpPr bwMode="auto">
          <a:xfrm>
            <a:off x="7866735" y="4703870"/>
            <a:ext cx="1143000" cy="350838"/>
            <a:chOff x="1728" y="1889"/>
            <a:chExt cx="2272" cy="694"/>
          </a:xfrm>
        </p:grpSpPr>
        <p:pic>
          <p:nvPicPr>
            <p:cNvPr id="10" name="Picture 9" descr="PF Logo"/>
            <p:cNvPicPr>
              <a:picLocks noChangeAspect="1" noChangeArrowheads="1"/>
            </p:cNvPicPr>
            <p:nvPr/>
          </p:nvPicPr>
          <p:blipFill>
            <a:blip r:embed="rId3"/>
            <a:srcRect/>
            <a:stretch>
              <a:fillRect/>
            </a:stretch>
          </p:blipFill>
          <p:spPr bwMode="auto">
            <a:xfrm>
              <a:off x="1728" y="1889"/>
              <a:ext cx="2272" cy="536"/>
            </a:xfrm>
            <a:prstGeom prst="rect">
              <a:avLst/>
            </a:prstGeom>
            <a:noFill/>
          </p:spPr>
        </p:pic>
        <p:pic>
          <p:nvPicPr>
            <p:cNvPr id="11" name="Picture 10" descr="PF Logo 2"/>
            <p:cNvPicPr>
              <a:picLocks noChangeAspect="1" noChangeArrowheads="1"/>
            </p:cNvPicPr>
            <p:nvPr/>
          </p:nvPicPr>
          <p:blipFill>
            <a:blip r:embed="rId4"/>
            <a:srcRect/>
            <a:stretch>
              <a:fillRect/>
            </a:stretch>
          </p:blipFill>
          <p:spPr bwMode="auto">
            <a:xfrm>
              <a:off x="1728" y="2400"/>
              <a:ext cx="2272" cy="183"/>
            </a:xfrm>
            <a:prstGeom prst="rect">
              <a:avLst/>
            </a:prstGeom>
            <a:noFill/>
          </p:spPr>
        </p:pic>
      </p:grpSp>
    </p:spTree>
    <p:extLst>
      <p:ext uri="{BB962C8B-B14F-4D97-AF65-F5344CB8AC3E}">
        <p14:creationId xmlns:p14="http://schemas.microsoft.com/office/powerpoint/2010/main" val="2066662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24/07/2018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pic>
        <p:nvPicPr>
          <p:cNvPr id="10" name="Picture 9" descr="IPA-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731991"/>
            <a:ext cx="648072" cy="366032"/>
          </a:xfrm>
          <a:prstGeom prst="rect">
            <a:avLst/>
          </a:prstGeom>
        </p:spPr>
      </p:pic>
      <p:grpSp>
        <p:nvGrpSpPr>
          <p:cNvPr id="11" name="Group 10"/>
          <p:cNvGrpSpPr>
            <a:grpSpLocks noChangeAspect="1"/>
          </p:cNvGrpSpPr>
          <p:nvPr/>
        </p:nvGrpSpPr>
        <p:grpSpPr bwMode="auto">
          <a:xfrm>
            <a:off x="7866735" y="4703870"/>
            <a:ext cx="1143000" cy="350838"/>
            <a:chOff x="1728" y="1889"/>
            <a:chExt cx="2272" cy="694"/>
          </a:xfrm>
        </p:grpSpPr>
        <p:pic>
          <p:nvPicPr>
            <p:cNvPr id="12" name="Picture 11" descr="PF Logo"/>
            <p:cNvPicPr>
              <a:picLocks noChangeAspect="1" noChangeArrowheads="1"/>
            </p:cNvPicPr>
            <p:nvPr/>
          </p:nvPicPr>
          <p:blipFill>
            <a:blip r:embed="rId3"/>
            <a:srcRect/>
            <a:stretch>
              <a:fillRect/>
            </a:stretch>
          </p:blipFill>
          <p:spPr bwMode="auto">
            <a:xfrm>
              <a:off x="1728" y="1889"/>
              <a:ext cx="2272" cy="536"/>
            </a:xfrm>
            <a:prstGeom prst="rect">
              <a:avLst/>
            </a:prstGeom>
            <a:noFill/>
          </p:spPr>
        </p:pic>
        <p:pic>
          <p:nvPicPr>
            <p:cNvPr id="13" name="Picture 12" descr="PF Logo 2"/>
            <p:cNvPicPr>
              <a:picLocks noChangeAspect="1" noChangeArrowheads="1"/>
            </p:cNvPicPr>
            <p:nvPr/>
          </p:nvPicPr>
          <p:blipFill>
            <a:blip r:embed="rId4"/>
            <a:srcRect/>
            <a:stretch>
              <a:fillRect/>
            </a:stretch>
          </p:blipFill>
          <p:spPr bwMode="auto">
            <a:xfrm>
              <a:off x="1728" y="2400"/>
              <a:ext cx="2272" cy="183"/>
            </a:xfrm>
            <a:prstGeom prst="rect">
              <a:avLst/>
            </a:prstGeom>
            <a:noFill/>
          </p:spPr>
        </p:pic>
      </p:grpSp>
    </p:spTree>
    <p:extLst>
      <p:ext uri="{BB962C8B-B14F-4D97-AF65-F5344CB8AC3E}">
        <p14:creationId xmlns:p14="http://schemas.microsoft.com/office/powerpoint/2010/main" val="1287931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DD282D69-1CD7-4AC1-A4EC-A960DFABD313}" type="datetimeFigureOut">
              <a:rPr lang="en-GB" smtClean="0"/>
              <a:pPr/>
              <a:t>24/07/2018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ECB2DA-819C-4D24-9E44-1616C5C302CC}" type="slidenum">
              <a:rPr lang="en-GB" smtClean="0"/>
              <a:pPr/>
              <a:t>‹#›</a:t>
            </a:fld>
            <a:endParaRPr lang="en-GB"/>
          </a:p>
        </p:txBody>
      </p:sp>
      <p:pic>
        <p:nvPicPr>
          <p:cNvPr id="6" name="Picture 5" descr="IPA-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731991"/>
            <a:ext cx="648072" cy="366032"/>
          </a:xfrm>
          <a:prstGeom prst="rect">
            <a:avLst/>
          </a:prstGeom>
        </p:spPr>
      </p:pic>
      <p:grpSp>
        <p:nvGrpSpPr>
          <p:cNvPr id="7" name="Group 6"/>
          <p:cNvGrpSpPr>
            <a:grpSpLocks noChangeAspect="1"/>
          </p:cNvGrpSpPr>
          <p:nvPr/>
        </p:nvGrpSpPr>
        <p:grpSpPr bwMode="auto">
          <a:xfrm>
            <a:off x="7866735" y="4703870"/>
            <a:ext cx="1143000" cy="350838"/>
            <a:chOff x="1728" y="1889"/>
            <a:chExt cx="2272" cy="694"/>
          </a:xfrm>
        </p:grpSpPr>
        <p:pic>
          <p:nvPicPr>
            <p:cNvPr id="8" name="Picture 7" descr="PF Logo"/>
            <p:cNvPicPr>
              <a:picLocks noChangeAspect="1" noChangeArrowheads="1"/>
            </p:cNvPicPr>
            <p:nvPr/>
          </p:nvPicPr>
          <p:blipFill>
            <a:blip r:embed="rId3"/>
            <a:srcRect/>
            <a:stretch>
              <a:fillRect/>
            </a:stretch>
          </p:blipFill>
          <p:spPr bwMode="auto">
            <a:xfrm>
              <a:off x="1728" y="1889"/>
              <a:ext cx="2272" cy="536"/>
            </a:xfrm>
            <a:prstGeom prst="rect">
              <a:avLst/>
            </a:prstGeom>
            <a:noFill/>
          </p:spPr>
        </p:pic>
        <p:pic>
          <p:nvPicPr>
            <p:cNvPr id="9" name="Picture 8" descr="PF Logo 2"/>
            <p:cNvPicPr>
              <a:picLocks noChangeAspect="1" noChangeArrowheads="1"/>
            </p:cNvPicPr>
            <p:nvPr/>
          </p:nvPicPr>
          <p:blipFill>
            <a:blip r:embed="rId4"/>
            <a:srcRect/>
            <a:stretch>
              <a:fillRect/>
            </a:stretch>
          </p:blipFill>
          <p:spPr bwMode="auto">
            <a:xfrm>
              <a:off x="1728" y="2400"/>
              <a:ext cx="2272" cy="183"/>
            </a:xfrm>
            <a:prstGeom prst="rect">
              <a:avLst/>
            </a:prstGeom>
            <a:noFill/>
          </p:spPr>
        </p:pic>
      </p:grpSp>
    </p:spTree>
    <p:extLst>
      <p:ext uri="{BB962C8B-B14F-4D97-AF65-F5344CB8AC3E}">
        <p14:creationId xmlns:p14="http://schemas.microsoft.com/office/powerpoint/2010/main" val="3085281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82D69-1CD7-4AC1-A4EC-A960DFABD313}" type="datetimeFigureOut">
              <a:rPr lang="en-GB" smtClean="0"/>
              <a:pPr/>
              <a:t>24/07/2018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ECB2DA-819C-4D24-9E44-1616C5C302CC}" type="slidenum">
              <a:rPr lang="en-GB" smtClean="0"/>
              <a:pPr/>
              <a:t>‹#›</a:t>
            </a:fld>
            <a:endParaRPr lang="en-GB"/>
          </a:p>
        </p:txBody>
      </p:sp>
      <p:pic>
        <p:nvPicPr>
          <p:cNvPr id="5" name="Picture 4" descr="IPA-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731991"/>
            <a:ext cx="648072" cy="366032"/>
          </a:xfrm>
          <a:prstGeom prst="rect">
            <a:avLst/>
          </a:prstGeom>
        </p:spPr>
      </p:pic>
      <p:grpSp>
        <p:nvGrpSpPr>
          <p:cNvPr id="6" name="Group 5"/>
          <p:cNvGrpSpPr>
            <a:grpSpLocks noChangeAspect="1"/>
          </p:cNvGrpSpPr>
          <p:nvPr/>
        </p:nvGrpSpPr>
        <p:grpSpPr bwMode="auto">
          <a:xfrm>
            <a:off x="7866735" y="4703870"/>
            <a:ext cx="1143000" cy="350838"/>
            <a:chOff x="1728" y="1889"/>
            <a:chExt cx="2272" cy="694"/>
          </a:xfrm>
        </p:grpSpPr>
        <p:pic>
          <p:nvPicPr>
            <p:cNvPr id="7" name="Picture 6" descr="PF Logo"/>
            <p:cNvPicPr>
              <a:picLocks noChangeAspect="1" noChangeArrowheads="1"/>
            </p:cNvPicPr>
            <p:nvPr/>
          </p:nvPicPr>
          <p:blipFill>
            <a:blip r:embed="rId3"/>
            <a:srcRect/>
            <a:stretch>
              <a:fillRect/>
            </a:stretch>
          </p:blipFill>
          <p:spPr bwMode="auto">
            <a:xfrm>
              <a:off x="1728" y="1889"/>
              <a:ext cx="2272" cy="536"/>
            </a:xfrm>
            <a:prstGeom prst="rect">
              <a:avLst/>
            </a:prstGeom>
            <a:noFill/>
          </p:spPr>
        </p:pic>
        <p:pic>
          <p:nvPicPr>
            <p:cNvPr id="8" name="Picture 7" descr="PF Logo 2"/>
            <p:cNvPicPr>
              <a:picLocks noChangeAspect="1" noChangeArrowheads="1"/>
            </p:cNvPicPr>
            <p:nvPr/>
          </p:nvPicPr>
          <p:blipFill>
            <a:blip r:embed="rId4"/>
            <a:srcRect/>
            <a:stretch>
              <a:fillRect/>
            </a:stretch>
          </p:blipFill>
          <p:spPr bwMode="auto">
            <a:xfrm>
              <a:off x="1728" y="2400"/>
              <a:ext cx="2272" cy="183"/>
            </a:xfrm>
            <a:prstGeom prst="rect">
              <a:avLst/>
            </a:prstGeom>
            <a:noFill/>
          </p:spPr>
        </p:pic>
      </p:grpSp>
    </p:spTree>
    <p:extLst>
      <p:ext uri="{BB962C8B-B14F-4D97-AF65-F5344CB8AC3E}">
        <p14:creationId xmlns:p14="http://schemas.microsoft.com/office/powerpoint/2010/main" val="2549444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0480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D282D69-1CD7-4AC1-A4EC-A960DFABD313}" type="datetimeFigureOut">
              <a:rPr lang="en-GB" smtClean="0"/>
              <a:pPr/>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ECB2DA-819C-4D24-9E44-1616C5C302CC}" type="slidenum">
              <a:rPr lang="en-GB" smtClean="0"/>
              <a:pPr/>
              <a:t>‹#›</a:t>
            </a:fld>
            <a:endParaRPr lang="en-GB"/>
          </a:p>
        </p:txBody>
      </p:sp>
      <p:grpSp>
        <p:nvGrpSpPr>
          <p:cNvPr id="8" name="Group 7"/>
          <p:cNvGrpSpPr>
            <a:grpSpLocks noChangeAspect="1"/>
          </p:cNvGrpSpPr>
          <p:nvPr userDrawn="1"/>
        </p:nvGrpSpPr>
        <p:grpSpPr bwMode="auto">
          <a:xfrm>
            <a:off x="7866735" y="4703870"/>
            <a:ext cx="1143000" cy="350838"/>
            <a:chOff x="1728" y="1889"/>
            <a:chExt cx="2272" cy="694"/>
          </a:xfrm>
        </p:grpSpPr>
        <p:pic>
          <p:nvPicPr>
            <p:cNvPr id="9" name="Picture 8" descr="PF Logo"/>
            <p:cNvPicPr>
              <a:picLocks noChangeAspect="1" noChangeArrowheads="1"/>
            </p:cNvPicPr>
            <p:nvPr/>
          </p:nvPicPr>
          <p:blipFill>
            <a:blip r:embed="rId2"/>
            <a:srcRect/>
            <a:stretch>
              <a:fillRect/>
            </a:stretch>
          </p:blipFill>
          <p:spPr bwMode="auto">
            <a:xfrm>
              <a:off x="1728" y="1889"/>
              <a:ext cx="2272" cy="536"/>
            </a:xfrm>
            <a:prstGeom prst="rect">
              <a:avLst/>
            </a:prstGeom>
            <a:noFill/>
          </p:spPr>
        </p:pic>
        <p:pic>
          <p:nvPicPr>
            <p:cNvPr id="10" name="Picture 9" descr="PF Logo 2"/>
            <p:cNvPicPr>
              <a:picLocks noChangeAspect="1" noChangeArrowheads="1"/>
            </p:cNvPicPr>
            <p:nvPr/>
          </p:nvPicPr>
          <p:blipFill>
            <a:blip r:embed="rId3"/>
            <a:srcRect/>
            <a:stretch>
              <a:fillRect/>
            </a:stretch>
          </p:blipFill>
          <p:spPr bwMode="auto">
            <a:xfrm>
              <a:off x="1728" y="2400"/>
              <a:ext cx="2272" cy="183"/>
            </a:xfrm>
            <a:prstGeom prst="rect">
              <a:avLst/>
            </a:prstGeom>
            <a:noFill/>
          </p:spPr>
        </p:pic>
      </p:grpSp>
    </p:spTree>
    <p:extLst>
      <p:ext uri="{BB962C8B-B14F-4D97-AF65-F5344CB8AC3E}">
        <p14:creationId xmlns:p14="http://schemas.microsoft.com/office/powerpoint/2010/main" val="26306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282D69-1CD7-4AC1-A4EC-A960DFABD313}" type="datetimeFigureOut">
              <a:rPr lang="en-GB" smtClean="0">
                <a:solidFill>
                  <a:prstClr val="black">
                    <a:tint val="75000"/>
                  </a:prstClr>
                </a:solidFill>
                <a:latin typeface="Calibri"/>
              </a:rPr>
              <a:pPr/>
              <a:t>24/07/2018</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5ECB2DA-819C-4D24-9E44-1616C5C302CC}"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049419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402552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D282D69-1CD7-4AC1-A4EC-A960DFABD313}" type="datetimeFigureOut">
              <a:rPr lang="en-GB" smtClean="0"/>
              <a:pPr/>
              <a:t>24/07/2018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79564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DD282D69-1CD7-4AC1-A4EC-A960DFABD313}" type="datetimeFigureOut">
              <a:rPr lang="en-GB" smtClean="0"/>
              <a:pPr/>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3436165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DD282D69-1CD7-4AC1-A4EC-A960DFABD313}" type="datetimeFigureOut">
              <a:rPr lang="en-GB" smtClean="0"/>
              <a:pPr/>
              <a:t>24/07/2018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239955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Enders - 2 col plus headers">
    <p:spTree>
      <p:nvGrpSpPr>
        <p:cNvPr id="1" name=""/>
        <p:cNvGrpSpPr/>
        <p:nvPr/>
      </p:nvGrpSpPr>
      <p:grpSpPr>
        <a:xfrm>
          <a:off x="0" y="0"/>
          <a:ext cx="0" cy="0"/>
          <a:chOff x="0" y="0"/>
          <a:chExt cx="0" cy="0"/>
        </a:xfrm>
      </p:grpSpPr>
      <p:sp>
        <p:nvSpPr>
          <p:cNvPr id="6" name="Content Placeholder 10"/>
          <p:cNvSpPr>
            <a:spLocks noGrp="1"/>
          </p:cNvSpPr>
          <p:nvPr>
            <p:ph sz="quarter" idx="14"/>
          </p:nvPr>
        </p:nvSpPr>
        <p:spPr>
          <a:xfrm>
            <a:off x="399277" y="1028700"/>
            <a:ext cx="4172722" cy="3667821"/>
          </a:xfrm>
        </p:spPr>
        <p:txBody>
          <a:bodyPr lIns="0" tIns="0">
            <a:noAutofit/>
          </a:bodyPr>
          <a:lstStyle>
            <a:lvl1pPr marL="153370" indent="-153370">
              <a:lnSpc>
                <a:spcPts val="1278"/>
              </a:lnSpc>
              <a:spcBef>
                <a:spcPts val="0"/>
              </a:spcBef>
              <a:spcAft>
                <a:spcPts val="511"/>
              </a:spcAft>
              <a:defRPr sz="900"/>
            </a:lvl1pPr>
            <a:lvl2pPr marL="306739" indent="-153370">
              <a:lnSpc>
                <a:spcPts val="1278"/>
              </a:lnSpc>
              <a:spcBef>
                <a:spcPts val="0"/>
              </a:spcBef>
              <a:spcAft>
                <a:spcPts val="511"/>
              </a:spcAft>
              <a:defRPr sz="900"/>
            </a:lvl2pPr>
            <a:lvl3pPr marL="460109" indent="-153370">
              <a:lnSpc>
                <a:spcPts val="1278"/>
              </a:lnSpc>
              <a:spcBef>
                <a:spcPts val="0"/>
              </a:spcBef>
              <a:spcAft>
                <a:spcPts val="511"/>
              </a:spcAft>
              <a:defRPr sz="900"/>
            </a:lvl3pPr>
            <a:lvl4pPr marL="613477" indent="-153370">
              <a:lnSpc>
                <a:spcPts val="1278"/>
              </a:lnSpc>
              <a:spcBef>
                <a:spcPts val="0"/>
              </a:spcBef>
              <a:spcAft>
                <a:spcPts val="511"/>
              </a:spcAft>
              <a:defRPr sz="900"/>
            </a:lvl4pPr>
            <a:lvl5pPr marL="766847" indent="-153370">
              <a:lnSpc>
                <a:spcPts val="1278"/>
              </a:lnSpc>
              <a:spcBef>
                <a:spcPts val="0"/>
              </a:spcBef>
              <a:spcAft>
                <a:spcPts val="511"/>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0"/>
          <p:cNvSpPr>
            <a:spLocks noGrp="1"/>
          </p:cNvSpPr>
          <p:nvPr>
            <p:ph sz="quarter" idx="15"/>
          </p:nvPr>
        </p:nvSpPr>
        <p:spPr>
          <a:xfrm>
            <a:off x="4572000" y="1028700"/>
            <a:ext cx="4171364" cy="3667821"/>
          </a:xfrm>
        </p:spPr>
        <p:txBody>
          <a:bodyPr lIns="0" tIns="0">
            <a:noAutofit/>
          </a:bodyPr>
          <a:lstStyle>
            <a:lvl1pPr marL="153370" indent="-153370">
              <a:lnSpc>
                <a:spcPts val="1278"/>
              </a:lnSpc>
              <a:spcBef>
                <a:spcPts val="0"/>
              </a:spcBef>
              <a:spcAft>
                <a:spcPts val="511"/>
              </a:spcAft>
              <a:defRPr sz="900"/>
            </a:lvl1pPr>
            <a:lvl2pPr marL="306739" indent="-153370">
              <a:lnSpc>
                <a:spcPts val="1278"/>
              </a:lnSpc>
              <a:spcBef>
                <a:spcPts val="0"/>
              </a:spcBef>
              <a:spcAft>
                <a:spcPts val="511"/>
              </a:spcAft>
              <a:defRPr sz="900"/>
            </a:lvl2pPr>
            <a:lvl3pPr marL="460109" indent="-153370">
              <a:lnSpc>
                <a:spcPts val="1278"/>
              </a:lnSpc>
              <a:spcBef>
                <a:spcPts val="0"/>
              </a:spcBef>
              <a:spcAft>
                <a:spcPts val="511"/>
              </a:spcAft>
              <a:defRPr sz="900"/>
            </a:lvl3pPr>
            <a:lvl4pPr marL="613477" indent="-153370">
              <a:lnSpc>
                <a:spcPts val="1278"/>
              </a:lnSpc>
              <a:spcBef>
                <a:spcPts val="0"/>
              </a:spcBef>
              <a:spcAft>
                <a:spcPts val="511"/>
              </a:spcAft>
              <a:defRPr sz="900"/>
            </a:lvl4pPr>
            <a:lvl5pPr marL="766847" indent="-153370">
              <a:lnSpc>
                <a:spcPts val="1278"/>
              </a:lnSpc>
              <a:spcBef>
                <a:spcPts val="0"/>
              </a:spcBef>
              <a:spcAft>
                <a:spcPts val="511"/>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0"/>
          <p:cNvSpPr>
            <a:spLocks noGrp="1"/>
          </p:cNvSpPr>
          <p:nvPr>
            <p:ph sz="quarter" idx="16"/>
          </p:nvPr>
        </p:nvSpPr>
        <p:spPr>
          <a:xfrm>
            <a:off x="399277" y="706098"/>
            <a:ext cx="4172722" cy="306853"/>
          </a:xfrm>
        </p:spPr>
        <p:txBody>
          <a:bodyPr lIns="0" tIns="0" anchor="b">
            <a:noAutofit/>
          </a:bodyPr>
          <a:lstStyle>
            <a:lvl1pPr marL="153370" indent="-153370">
              <a:buNone/>
              <a:defRPr sz="900" b="1"/>
            </a:lvl1pPr>
            <a:lvl2pPr marL="306739" indent="-153370">
              <a:defRPr sz="1000"/>
            </a:lvl2pPr>
            <a:lvl3pPr marL="460109" indent="-153370">
              <a:defRPr sz="1000"/>
            </a:lvl3pPr>
            <a:lvl4pPr marL="613477" indent="-153370">
              <a:defRPr sz="1000"/>
            </a:lvl4pPr>
            <a:lvl5pPr marL="766847" indent="-153370">
              <a:defRPr sz="1000"/>
            </a:lvl5pPr>
          </a:lstStyle>
          <a:p>
            <a:pPr lvl="0"/>
            <a:r>
              <a:rPr lang="en-US"/>
              <a:t>Click to edit Master text styles</a:t>
            </a:r>
          </a:p>
        </p:txBody>
      </p:sp>
      <p:sp>
        <p:nvSpPr>
          <p:cNvPr id="9" name="Content Placeholder 10"/>
          <p:cNvSpPr>
            <a:spLocks noGrp="1"/>
          </p:cNvSpPr>
          <p:nvPr>
            <p:ph sz="quarter" idx="17"/>
          </p:nvPr>
        </p:nvSpPr>
        <p:spPr>
          <a:xfrm>
            <a:off x="4572000" y="706098"/>
            <a:ext cx="4171364" cy="306853"/>
          </a:xfrm>
        </p:spPr>
        <p:txBody>
          <a:bodyPr lIns="0" tIns="0" anchor="b">
            <a:noAutofit/>
          </a:bodyPr>
          <a:lstStyle>
            <a:lvl1pPr marL="153370" indent="-153370">
              <a:buNone/>
              <a:defRPr sz="900" b="1"/>
            </a:lvl1pPr>
            <a:lvl2pPr marL="306739" indent="-153370">
              <a:defRPr sz="1000"/>
            </a:lvl2pPr>
            <a:lvl3pPr marL="460109" indent="-153370">
              <a:defRPr sz="1000"/>
            </a:lvl3pPr>
            <a:lvl4pPr marL="613477" indent="-153370">
              <a:defRPr sz="1000"/>
            </a:lvl4pPr>
            <a:lvl5pPr marL="766847" indent="-153370">
              <a:defRPr sz="1000"/>
            </a:lvl5pPr>
          </a:lstStyle>
          <a:p>
            <a:pPr lvl="0"/>
            <a:r>
              <a:rPr lang="en-US"/>
              <a:t>Click to edit Master text styles</a:t>
            </a:r>
          </a:p>
        </p:txBody>
      </p:sp>
      <p:sp>
        <p:nvSpPr>
          <p:cNvPr id="11" name="Title 10"/>
          <p:cNvSpPr>
            <a:spLocks noGrp="1"/>
          </p:cNvSpPr>
          <p:nvPr>
            <p:ph type="title"/>
          </p:nvPr>
        </p:nvSpPr>
        <p:spPr/>
        <p:txBody>
          <a:bodyPr/>
          <a:lstStyle>
            <a:lvl1pPr>
              <a:defRPr sz="1400"/>
            </a:lvl1pPr>
          </a:lstStyle>
          <a:p>
            <a:r>
              <a:rPr lang="en-US"/>
              <a:t>Click to edit Master title style</a:t>
            </a:r>
            <a:endParaRPr lang="en-US" dirty="0"/>
          </a:p>
        </p:txBody>
      </p:sp>
      <p:sp>
        <p:nvSpPr>
          <p:cNvPr id="10" name="Footer Placeholder 4"/>
          <p:cNvSpPr>
            <a:spLocks noGrp="1"/>
          </p:cNvSpPr>
          <p:nvPr>
            <p:ph type="ftr" sz="quarter" idx="18"/>
          </p:nvPr>
        </p:nvSpPr>
        <p:spPr/>
        <p:txBody>
          <a:bodyPr/>
          <a:lstStyle>
            <a:lvl1pPr>
              <a:defRPr/>
            </a:lvl1pPr>
          </a:lstStyle>
          <a:p>
            <a:pPr>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12" name="Slide Number Placeholder 6"/>
          <p:cNvSpPr>
            <a:spLocks noGrp="1"/>
          </p:cNvSpPr>
          <p:nvPr>
            <p:ph type="sldNum" sz="quarter" idx="19"/>
          </p:nvPr>
        </p:nvSpPr>
        <p:spPr/>
        <p:txBody>
          <a:bodyPr/>
          <a:lstStyle>
            <a:lvl1pPr>
              <a:defRPr/>
            </a:lvl1pPr>
          </a:lstStyle>
          <a:p>
            <a:pPr>
              <a:defRPr/>
            </a:pPr>
            <a:fld id="{43C53D59-5BC7-3042-90F3-C8043AD00DFC}" type="slidenum">
              <a:rPr lang="en-US" smtClean="0">
                <a:solidFill>
                  <a:srgbClr val="60554A"/>
                </a:solidFill>
                <a:latin typeface="Corbel"/>
              </a:rPr>
              <a:pPr>
                <a:defRPr/>
              </a:pPr>
              <a:t>‹#›</a:t>
            </a:fld>
            <a:endParaRPr lang="en-US" dirty="0">
              <a:solidFill>
                <a:srgbClr val="60554A"/>
              </a:solidFill>
              <a:latin typeface="Corbel"/>
            </a:endParaRPr>
          </a:p>
        </p:txBody>
      </p:sp>
    </p:spTree>
    <p:extLst>
      <p:ext uri="{BB962C8B-B14F-4D97-AF65-F5344CB8AC3E}">
        <p14:creationId xmlns:p14="http://schemas.microsoft.com/office/powerpoint/2010/main" val="734516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30379" y="1540440"/>
            <a:ext cx="9013623" cy="1448059"/>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71568" tIns="35784" rIns="71568" bIns="35784" rtlCol="0" anchor="ctr"/>
          <a:lstStyle/>
          <a:p>
            <a:pPr algn="ctr" defTabSz="815803"/>
            <a:endParaRPr lang="en-US" sz="1600" dirty="0">
              <a:solidFill>
                <a:prstClr val="white"/>
              </a:solidFill>
              <a:latin typeface="Corbel"/>
            </a:endParaRPr>
          </a:p>
        </p:txBody>
      </p:sp>
      <p:sp>
        <p:nvSpPr>
          <p:cNvPr id="5" name="Title 1"/>
          <p:cNvSpPr>
            <a:spLocks noGrp="1"/>
          </p:cNvSpPr>
          <p:nvPr>
            <p:ph type="title"/>
          </p:nvPr>
        </p:nvSpPr>
        <p:spPr>
          <a:xfrm>
            <a:off x="0" y="770737"/>
            <a:ext cx="9144000" cy="1121850"/>
          </a:xfrm>
          <a:noFill/>
        </p:spPr>
        <p:txBody>
          <a:bodyPr lIns="1288226" tIns="71568" rIns="0" bIns="0" anchor="b" anchorCtr="0"/>
          <a:lstStyle>
            <a:lvl1pPr>
              <a:defRPr sz="1900" b="1" baseline="0"/>
            </a:lvl1pPr>
          </a:lstStyle>
          <a:p>
            <a:r>
              <a:rPr lang="en-GB" smtClean="0"/>
              <a:t>Click to edit Master title style</a:t>
            </a:r>
            <a:endParaRPr lang="en-US" dirty="0"/>
          </a:p>
        </p:txBody>
      </p:sp>
      <p:sp>
        <p:nvSpPr>
          <p:cNvPr id="6" name="Text Placeholder 12"/>
          <p:cNvSpPr>
            <a:spLocks noGrp="1"/>
          </p:cNvSpPr>
          <p:nvPr>
            <p:ph type="body" sz="quarter" idx="12" hasCustomPrompt="1"/>
          </p:nvPr>
        </p:nvSpPr>
        <p:spPr>
          <a:xfrm>
            <a:off x="2" y="1892585"/>
            <a:ext cx="9143998" cy="763060"/>
          </a:xfrm>
        </p:spPr>
        <p:txBody>
          <a:bodyPr lIns="1288226" tIns="61348"/>
          <a:lstStyle>
            <a:lvl1pPr marL="0">
              <a:buNone/>
              <a:defRPr sz="1900">
                <a:solidFill>
                  <a:schemeClr val="bg2"/>
                </a:solidFill>
              </a:defRPr>
            </a:lvl1pPr>
            <a:lvl2pPr marL="0">
              <a:buNone/>
              <a:defRPr sz="2000"/>
            </a:lvl2pPr>
            <a:lvl3pPr marL="0">
              <a:buNone/>
              <a:defRPr sz="2000"/>
            </a:lvl3pPr>
            <a:lvl4pPr marL="0">
              <a:buNone/>
              <a:defRPr sz="2000"/>
            </a:lvl4pPr>
            <a:lvl5pPr marL="0">
              <a:buNone/>
              <a:defRPr sz="2000"/>
            </a:lvl5pPr>
          </a:lstStyle>
          <a:p>
            <a:pPr lvl="0"/>
            <a:r>
              <a:rPr lang="en-GB" dirty="0"/>
              <a:t>Subtitle</a:t>
            </a:r>
            <a:endParaRPr lang="en-US" dirty="0"/>
          </a:p>
        </p:txBody>
      </p:sp>
      <p:sp>
        <p:nvSpPr>
          <p:cNvPr id="7" name="Text Placeholder 5"/>
          <p:cNvSpPr>
            <a:spLocks noGrp="1"/>
          </p:cNvSpPr>
          <p:nvPr>
            <p:ph type="body" sz="quarter" idx="10" hasCustomPrompt="1"/>
          </p:nvPr>
        </p:nvSpPr>
        <p:spPr>
          <a:xfrm>
            <a:off x="2" y="2564193"/>
            <a:ext cx="9143998" cy="1413663"/>
          </a:xfrm>
        </p:spPr>
        <p:txBody>
          <a:bodyPr lIns="1288226" rIns="429409" anchor="t" anchorCtr="0"/>
          <a:lstStyle>
            <a:lvl1pPr algn="l">
              <a:buNone/>
              <a:defRPr/>
            </a:lvl1pPr>
          </a:lstStyle>
          <a:p>
            <a:r>
              <a:rPr lang="en-US" dirty="0"/>
              <a:t>Author Name 		+44 (0)207 851 0902</a:t>
            </a:r>
          </a:p>
        </p:txBody>
      </p:sp>
      <p:sp>
        <p:nvSpPr>
          <p:cNvPr id="8" name="Text Placeholder 6"/>
          <p:cNvSpPr>
            <a:spLocks noGrp="1"/>
          </p:cNvSpPr>
          <p:nvPr>
            <p:ph type="body" sz="quarter" idx="11"/>
          </p:nvPr>
        </p:nvSpPr>
        <p:spPr>
          <a:xfrm>
            <a:off x="2391509" y="4696521"/>
            <a:ext cx="6529013" cy="285750"/>
          </a:xfrm>
        </p:spPr>
        <p:txBody>
          <a:bodyPr lIns="0"/>
          <a:lstStyle>
            <a:lvl1pPr>
              <a:buNone/>
              <a:defRPr b="1"/>
            </a:lvl1pPr>
          </a:lstStyle>
          <a:p>
            <a:pPr lvl="0"/>
            <a:r>
              <a:rPr lang="en-GB" smtClean="0"/>
              <a:t>Click to edit Master text styles</a:t>
            </a:r>
          </a:p>
        </p:txBody>
      </p:sp>
      <p:sp>
        <p:nvSpPr>
          <p:cNvPr id="11" name="Rectangle 10"/>
          <p:cNvSpPr/>
          <p:nvPr/>
        </p:nvSpPr>
        <p:spPr>
          <a:xfrm>
            <a:off x="1" y="1540440"/>
            <a:ext cx="1219561" cy="144805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71568" tIns="35784" rIns="71568" bIns="35784" rtlCol="0" anchor="ctr"/>
          <a:lstStyle/>
          <a:p>
            <a:pPr algn="ctr" defTabSz="815803"/>
            <a:endParaRPr lang="en-US" sz="1600" dirty="0">
              <a:solidFill>
                <a:prstClr val="white"/>
              </a:solidFill>
              <a:latin typeface="Corbel"/>
            </a:endParaRPr>
          </a:p>
        </p:txBody>
      </p:sp>
      <p:sp>
        <p:nvSpPr>
          <p:cNvPr id="10" name="Rectangle 9"/>
          <p:cNvSpPr/>
          <p:nvPr userDrawn="1"/>
        </p:nvSpPr>
        <p:spPr>
          <a:xfrm>
            <a:off x="130385" y="1540441"/>
            <a:ext cx="9013624" cy="1448059"/>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71521" tIns="35763" rIns="71521" bIns="35763" rtlCol="0" anchor="ctr"/>
          <a:lstStyle/>
          <a:p>
            <a:pPr algn="ctr" defTabSz="815803" fontAlgn="base">
              <a:lnSpc>
                <a:spcPct val="90000"/>
              </a:lnSpc>
              <a:spcBef>
                <a:spcPts val="682"/>
              </a:spcBef>
              <a:spcAft>
                <a:spcPct val="0"/>
              </a:spcAft>
            </a:pPr>
            <a:endParaRPr lang="en-US" sz="1200" dirty="0">
              <a:solidFill>
                <a:prstClr val="white"/>
              </a:solidFill>
              <a:latin typeface="Corbel"/>
              <a:sym typeface="Arial" pitchFamily="-106" charset="0"/>
            </a:endParaRPr>
          </a:p>
        </p:txBody>
      </p:sp>
      <p:sp>
        <p:nvSpPr>
          <p:cNvPr id="12" name="Rectangle 11"/>
          <p:cNvSpPr/>
          <p:nvPr userDrawn="1"/>
        </p:nvSpPr>
        <p:spPr>
          <a:xfrm>
            <a:off x="2" y="1540441"/>
            <a:ext cx="1219560" cy="144805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71521" tIns="35763" rIns="71521" bIns="35763" rtlCol="0" anchor="ctr"/>
          <a:lstStyle/>
          <a:p>
            <a:pPr algn="ctr" defTabSz="815803" fontAlgn="base">
              <a:lnSpc>
                <a:spcPct val="90000"/>
              </a:lnSpc>
              <a:spcBef>
                <a:spcPts val="682"/>
              </a:spcBef>
              <a:spcAft>
                <a:spcPct val="0"/>
              </a:spcAft>
            </a:pPr>
            <a:endParaRPr lang="en-US" sz="1200" dirty="0">
              <a:solidFill>
                <a:prstClr val="white"/>
              </a:solidFill>
              <a:latin typeface="Corbel"/>
              <a:sym typeface="Arial" pitchFamily="-106" charset="0"/>
            </a:endParaRPr>
          </a:p>
        </p:txBody>
      </p:sp>
    </p:spTree>
    <p:extLst>
      <p:ext uri="{BB962C8B-B14F-4D97-AF65-F5344CB8AC3E}">
        <p14:creationId xmlns:p14="http://schemas.microsoft.com/office/powerpoint/2010/main" val="1342840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nders - Running Contents">
    <p:spTree>
      <p:nvGrpSpPr>
        <p:cNvPr id="1" name=""/>
        <p:cNvGrpSpPr/>
        <p:nvPr/>
      </p:nvGrpSpPr>
      <p:grpSpPr>
        <a:xfrm>
          <a:off x="0" y="0"/>
          <a:ext cx="0" cy="0"/>
          <a:chOff x="0" y="0"/>
          <a:chExt cx="0" cy="0"/>
        </a:xfrm>
      </p:grpSpPr>
      <p:sp>
        <p:nvSpPr>
          <p:cNvPr id="9" name="Rectangle 8"/>
          <p:cNvSpPr/>
          <p:nvPr/>
        </p:nvSpPr>
        <p:spPr>
          <a:xfrm>
            <a:off x="130379" y="2271031"/>
            <a:ext cx="9013623" cy="400049"/>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71568" tIns="35784" rIns="71568" bIns="35784" rtlCol="0" anchor="ctr"/>
          <a:lstStyle/>
          <a:p>
            <a:pPr algn="ctr" defTabSz="815803"/>
            <a:endParaRPr lang="en-US" sz="1600" dirty="0">
              <a:solidFill>
                <a:prstClr val="white"/>
              </a:solidFill>
              <a:latin typeface="Corbel"/>
            </a:endParaRPr>
          </a:p>
        </p:txBody>
      </p:sp>
      <p:sp>
        <p:nvSpPr>
          <p:cNvPr id="10" name="Rectangle 9"/>
          <p:cNvSpPr/>
          <p:nvPr/>
        </p:nvSpPr>
        <p:spPr>
          <a:xfrm>
            <a:off x="1" y="2271032"/>
            <a:ext cx="1219561" cy="40004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71568" tIns="35784" rIns="71568" bIns="35784" rtlCol="0" anchor="ctr"/>
          <a:lstStyle/>
          <a:p>
            <a:pPr algn="ctr" defTabSz="815803"/>
            <a:endParaRPr lang="en-US" sz="1600" dirty="0">
              <a:solidFill>
                <a:prstClr val="white"/>
              </a:solidFill>
              <a:latin typeface="Corbel"/>
            </a:endParaRPr>
          </a:p>
        </p:txBody>
      </p:sp>
      <p:sp>
        <p:nvSpPr>
          <p:cNvPr id="3" name="Footer Placeholder 2"/>
          <p:cNvSpPr>
            <a:spLocks noGrp="1"/>
          </p:cNvSpPr>
          <p:nvPr>
            <p:ph type="ftr" sz="quarter" idx="10"/>
          </p:nvPr>
        </p:nvSpPr>
        <p:spPr/>
        <p:txBody>
          <a:bodyPr/>
          <a:lstStyle/>
          <a:p>
            <a:pPr>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4" name="Slide Number Placeholder 3"/>
          <p:cNvSpPr>
            <a:spLocks noGrp="1"/>
          </p:cNvSpPr>
          <p:nvPr>
            <p:ph type="sldNum" sz="quarter" idx="11"/>
          </p:nvPr>
        </p:nvSpPr>
        <p:spPr/>
        <p:txBody>
          <a:bodyPr/>
          <a:lstStyle/>
          <a:p>
            <a:pPr>
              <a:defRPr/>
            </a:pPr>
            <a:fld id="{26131726-A5D0-8E46-90E1-66B7AA2CFB1D}" type="slidenum">
              <a:rPr lang="en-US" smtClean="0">
                <a:solidFill>
                  <a:srgbClr val="60554A"/>
                </a:solidFill>
                <a:latin typeface="Corbel"/>
              </a:rPr>
              <a:pPr>
                <a:defRPr/>
              </a:pPr>
              <a:t>‹#›</a:t>
            </a:fld>
            <a:endParaRPr lang="en-US" dirty="0">
              <a:solidFill>
                <a:srgbClr val="60554A"/>
              </a:solidFill>
              <a:latin typeface="Corbel"/>
            </a:endParaRPr>
          </a:p>
        </p:txBody>
      </p:sp>
      <p:sp>
        <p:nvSpPr>
          <p:cNvPr id="11" name="Title 1"/>
          <p:cNvSpPr>
            <a:spLocks noGrp="1"/>
          </p:cNvSpPr>
          <p:nvPr>
            <p:ph type="title" hasCustomPrompt="1"/>
          </p:nvPr>
        </p:nvSpPr>
        <p:spPr>
          <a:xfrm>
            <a:off x="3" y="2271030"/>
            <a:ext cx="9143997" cy="457199"/>
          </a:xfrm>
          <a:noFill/>
        </p:spPr>
        <p:txBody>
          <a:bodyPr lIns="1288226" tIns="61348"/>
          <a:lstStyle>
            <a:lvl1pPr>
              <a:defRPr sz="1900" b="1" baseline="0"/>
            </a:lvl1pPr>
          </a:lstStyle>
          <a:p>
            <a:r>
              <a:rPr lang="en-GB" dirty="0"/>
              <a:t>2. Current Section</a:t>
            </a:r>
            <a:endParaRPr lang="en-US" dirty="0"/>
          </a:p>
        </p:txBody>
      </p:sp>
      <p:sp>
        <p:nvSpPr>
          <p:cNvPr id="12" name="Text Placeholder 8"/>
          <p:cNvSpPr>
            <a:spLocks noGrp="1"/>
          </p:cNvSpPr>
          <p:nvPr>
            <p:ph type="body" sz="quarter" idx="12" hasCustomPrompt="1"/>
          </p:nvPr>
        </p:nvSpPr>
        <p:spPr>
          <a:xfrm>
            <a:off x="3" y="352147"/>
            <a:ext cx="9143997" cy="1918884"/>
          </a:xfrm>
        </p:spPr>
        <p:txBody>
          <a:bodyPr lIns="1288226" tIns="92022" rIns="92022" bIns="92022" anchor="b"/>
          <a:lstStyle>
            <a:lvl1pPr marL="0">
              <a:buNone/>
              <a:defRPr sz="1900" baseline="0">
                <a:solidFill>
                  <a:schemeClr val="bg2"/>
                </a:solidFill>
              </a:defRPr>
            </a:lvl1pPr>
            <a:lvl2pPr marL="0">
              <a:defRPr>
                <a:solidFill>
                  <a:schemeClr val="bg1"/>
                </a:solidFill>
              </a:defRPr>
            </a:lvl2pPr>
            <a:lvl3pPr marL="0">
              <a:defRPr>
                <a:solidFill>
                  <a:schemeClr val="bg1"/>
                </a:solidFill>
              </a:defRPr>
            </a:lvl3pPr>
            <a:lvl4pPr marL="0">
              <a:defRPr>
                <a:solidFill>
                  <a:schemeClr val="bg1"/>
                </a:solidFill>
              </a:defRPr>
            </a:lvl4pPr>
            <a:lvl5pPr marL="0">
              <a:defRPr>
                <a:solidFill>
                  <a:schemeClr val="bg1"/>
                </a:solidFill>
              </a:defRPr>
            </a:lvl5pPr>
          </a:lstStyle>
          <a:p>
            <a:pPr lvl="0"/>
            <a:r>
              <a:rPr lang="en-GB" dirty="0"/>
              <a:t>1. Completed Section</a:t>
            </a:r>
            <a:endParaRPr lang="en-US" dirty="0"/>
          </a:p>
        </p:txBody>
      </p:sp>
      <p:sp>
        <p:nvSpPr>
          <p:cNvPr id="13" name="Text Placeholder 12"/>
          <p:cNvSpPr>
            <a:spLocks noGrp="1"/>
          </p:cNvSpPr>
          <p:nvPr>
            <p:ph type="body" sz="quarter" idx="13" hasCustomPrompt="1"/>
          </p:nvPr>
        </p:nvSpPr>
        <p:spPr>
          <a:xfrm>
            <a:off x="0" y="2671079"/>
            <a:ext cx="9144000" cy="1714500"/>
          </a:xfrm>
        </p:spPr>
        <p:txBody>
          <a:bodyPr lIns="1288226" tIns="0"/>
          <a:lstStyle>
            <a:lvl1pPr marL="0">
              <a:buNone/>
              <a:defRPr sz="1900" baseline="0">
                <a:solidFill>
                  <a:srgbClr val="B9AFA4"/>
                </a:solidFill>
              </a:defRPr>
            </a:lvl1pPr>
            <a:lvl2pPr marL="0">
              <a:buNone/>
              <a:defRPr sz="1600"/>
            </a:lvl2pPr>
            <a:lvl3pPr marL="0">
              <a:buNone/>
              <a:defRPr sz="1600"/>
            </a:lvl3pPr>
            <a:lvl4pPr marL="0">
              <a:buNone/>
              <a:defRPr sz="1600"/>
            </a:lvl4pPr>
            <a:lvl5pPr marL="0">
              <a:buNone/>
              <a:defRPr sz="1600"/>
            </a:lvl5pPr>
          </a:lstStyle>
          <a:p>
            <a:pPr lvl="0"/>
            <a:r>
              <a:rPr lang="en-GB" dirty="0"/>
              <a:t>3. Upcoming Section</a:t>
            </a:r>
            <a:endParaRPr lang="en-US" dirty="0"/>
          </a:p>
        </p:txBody>
      </p:sp>
      <p:sp>
        <p:nvSpPr>
          <p:cNvPr id="14" name="Rectangle 13"/>
          <p:cNvSpPr/>
          <p:nvPr userDrawn="1"/>
        </p:nvSpPr>
        <p:spPr>
          <a:xfrm>
            <a:off x="130385" y="2271036"/>
            <a:ext cx="9013624" cy="400049"/>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71521" tIns="35763" rIns="71521" bIns="35763" rtlCol="0" anchor="ctr"/>
          <a:lstStyle/>
          <a:p>
            <a:pPr algn="ctr" defTabSz="815803" fontAlgn="base">
              <a:lnSpc>
                <a:spcPct val="90000"/>
              </a:lnSpc>
              <a:spcBef>
                <a:spcPts val="682"/>
              </a:spcBef>
              <a:spcAft>
                <a:spcPct val="0"/>
              </a:spcAft>
            </a:pPr>
            <a:endParaRPr lang="en-US" sz="1200" dirty="0">
              <a:solidFill>
                <a:prstClr val="white"/>
              </a:solidFill>
              <a:latin typeface="Corbel"/>
              <a:sym typeface="Arial" pitchFamily="-106" charset="0"/>
            </a:endParaRPr>
          </a:p>
        </p:txBody>
      </p:sp>
      <p:sp>
        <p:nvSpPr>
          <p:cNvPr id="15" name="Rectangle 14"/>
          <p:cNvSpPr/>
          <p:nvPr userDrawn="1"/>
        </p:nvSpPr>
        <p:spPr>
          <a:xfrm>
            <a:off x="2" y="2271032"/>
            <a:ext cx="1219560" cy="40004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71521" tIns="35763" rIns="71521" bIns="35763" rtlCol="0" anchor="ctr"/>
          <a:lstStyle/>
          <a:p>
            <a:pPr algn="ctr" defTabSz="815803" fontAlgn="base">
              <a:lnSpc>
                <a:spcPct val="90000"/>
              </a:lnSpc>
              <a:spcBef>
                <a:spcPts val="682"/>
              </a:spcBef>
              <a:spcAft>
                <a:spcPct val="0"/>
              </a:spcAft>
            </a:pPr>
            <a:endParaRPr lang="en-US" sz="1200" dirty="0">
              <a:solidFill>
                <a:prstClr val="white"/>
              </a:solidFill>
              <a:latin typeface="Corbel"/>
              <a:sym typeface="Arial" pitchFamily="-106"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nders - Section title">
    <p:spTree>
      <p:nvGrpSpPr>
        <p:cNvPr id="1" name=""/>
        <p:cNvGrpSpPr/>
        <p:nvPr/>
      </p:nvGrpSpPr>
      <p:grpSpPr>
        <a:xfrm>
          <a:off x="0" y="0"/>
          <a:ext cx="0" cy="0"/>
          <a:chOff x="0" y="0"/>
          <a:chExt cx="0" cy="0"/>
        </a:xfrm>
      </p:grpSpPr>
      <p:sp>
        <p:nvSpPr>
          <p:cNvPr id="5" name="Picture Placeholder 10"/>
          <p:cNvSpPr>
            <a:spLocks noGrp="1"/>
          </p:cNvSpPr>
          <p:nvPr>
            <p:ph type="pic" sz="quarter" idx="13"/>
          </p:nvPr>
        </p:nvSpPr>
        <p:spPr>
          <a:xfrm>
            <a:off x="0" y="-19047"/>
            <a:ext cx="9144000" cy="4715569"/>
          </a:xfrm>
        </p:spPr>
        <p:txBody>
          <a:bodyPr rtlCol="0">
            <a:normAutofit/>
          </a:bodyPr>
          <a:lstStyle/>
          <a:p>
            <a:pPr lvl="0"/>
            <a:r>
              <a:rPr lang="en-GB" noProof="0" smtClean="0"/>
              <a:t>Drag picture to placeholder or click icon to add</a:t>
            </a:r>
            <a:endParaRPr lang="en-US" noProof="0" dirty="0"/>
          </a:p>
        </p:txBody>
      </p:sp>
      <p:sp>
        <p:nvSpPr>
          <p:cNvPr id="6" name="Title 1"/>
          <p:cNvSpPr>
            <a:spLocks noGrp="1"/>
          </p:cNvSpPr>
          <p:nvPr>
            <p:ph type="title"/>
          </p:nvPr>
        </p:nvSpPr>
        <p:spPr>
          <a:xfrm>
            <a:off x="1" y="4391721"/>
            <a:ext cx="9144001" cy="356624"/>
          </a:xfrm>
          <a:solidFill>
            <a:schemeClr val="bg1"/>
          </a:solidFill>
        </p:spPr>
        <p:txBody>
          <a:bodyPr lIns="398761" tIns="30674" rIns="914138">
            <a:normAutofit/>
          </a:bodyPr>
          <a:lstStyle>
            <a:lvl1pPr algn="l">
              <a:defRPr sz="1400" b="1" cap="none">
                <a:solidFill>
                  <a:srgbClr val="60554A"/>
                </a:solidFill>
              </a:defRPr>
            </a:lvl1pPr>
          </a:lstStyle>
          <a:p>
            <a:r>
              <a:rPr lang="en-GB" smtClean="0"/>
              <a:t>Click to edit Master title style</a:t>
            </a:r>
            <a:endParaRPr lang="en-US" dirty="0"/>
          </a:p>
        </p:txBody>
      </p:sp>
      <p:sp>
        <p:nvSpPr>
          <p:cNvPr id="4" name="Footer Placeholder 2"/>
          <p:cNvSpPr>
            <a:spLocks noGrp="1"/>
          </p:cNvSpPr>
          <p:nvPr>
            <p:ph type="ftr" sz="quarter" idx="14"/>
          </p:nvPr>
        </p:nvSpPr>
        <p:spPr/>
        <p:txBody>
          <a:bodyPr/>
          <a:lstStyle>
            <a:lvl1pPr>
              <a:defRPr/>
            </a:lvl1pPr>
          </a:lstStyle>
          <a:p>
            <a:pPr>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7" name="Slide Number Placeholder 3"/>
          <p:cNvSpPr>
            <a:spLocks noGrp="1"/>
          </p:cNvSpPr>
          <p:nvPr>
            <p:ph type="sldNum" sz="quarter" idx="15"/>
          </p:nvPr>
        </p:nvSpPr>
        <p:spPr>
          <a:xfrm>
            <a:off x="7284428" y="4748345"/>
            <a:ext cx="1859572" cy="209550"/>
          </a:xfrm>
        </p:spPr>
        <p:txBody>
          <a:bodyPr rIns="368086"/>
          <a:lstStyle>
            <a:lvl1pPr>
              <a:defRPr/>
            </a:lvl1pPr>
          </a:lstStyle>
          <a:p>
            <a:pPr>
              <a:defRPr/>
            </a:pPr>
            <a:fld id="{24251059-D963-C045-9A90-0F16F6E84B8B}" type="slidenum">
              <a:rPr lang="en-US" smtClean="0">
                <a:solidFill>
                  <a:srgbClr val="60554A"/>
                </a:solidFill>
                <a:latin typeface="Corbel"/>
              </a:rPr>
              <a:pPr>
                <a:defRPr/>
              </a:pPr>
              <a:t>‹#›</a:t>
            </a:fld>
            <a:endParaRPr lang="en-US" dirty="0">
              <a:solidFill>
                <a:srgbClr val="60554A"/>
              </a:solidFill>
              <a:latin typeface="Corbe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nders -Full page imag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400"/>
            </a:lvl1pPr>
          </a:lstStyle>
          <a:p>
            <a:r>
              <a:rPr lang="en-GB" smtClean="0"/>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5" name="Slide Number Placeholder 6"/>
          <p:cNvSpPr>
            <a:spLocks noGrp="1"/>
          </p:cNvSpPr>
          <p:nvPr>
            <p:ph type="sldNum" sz="quarter" idx="11"/>
          </p:nvPr>
        </p:nvSpPr>
        <p:spPr/>
        <p:txBody>
          <a:bodyPr/>
          <a:lstStyle>
            <a:lvl1pPr>
              <a:defRPr/>
            </a:lvl1pPr>
          </a:lstStyle>
          <a:p>
            <a:pPr>
              <a:defRPr/>
            </a:pPr>
            <a:fld id="{0A853826-47B2-7040-859B-D230C2342C37}" type="slidenum">
              <a:rPr lang="en-US" smtClean="0">
                <a:solidFill>
                  <a:srgbClr val="60554A"/>
                </a:solidFill>
                <a:latin typeface="Corbel"/>
              </a:rPr>
              <a:pPr>
                <a:defRPr/>
              </a:pPr>
              <a:t>‹#›</a:t>
            </a:fld>
            <a:endParaRPr lang="en-US" dirty="0">
              <a:solidFill>
                <a:srgbClr val="60554A"/>
              </a:solidFill>
              <a:latin typeface="Corbel"/>
            </a:endParaRPr>
          </a:p>
        </p:txBody>
      </p:sp>
      <p:sp>
        <p:nvSpPr>
          <p:cNvPr id="6" name="Content Placeholder 10"/>
          <p:cNvSpPr>
            <a:spLocks noGrp="1"/>
          </p:cNvSpPr>
          <p:nvPr>
            <p:ph sz="quarter" idx="14"/>
          </p:nvPr>
        </p:nvSpPr>
        <p:spPr>
          <a:xfrm>
            <a:off x="399277" y="706098"/>
            <a:ext cx="8344086" cy="3990423"/>
          </a:xfrm>
        </p:spPr>
        <p:txBody>
          <a:bodyPr lIns="0" tIns="0">
            <a:noAutofit/>
          </a:bodyPr>
          <a:lstStyle>
            <a:lvl1pPr marL="153370" indent="-153370">
              <a:lnSpc>
                <a:spcPts val="1278"/>
              </a:lnSpc>
              <a:spcBef>
                <a:spcPts val="0"/>
              </a:spcBef>
              <a:spcAft>
                <a:spcPts val="511"/>
              </a:spcAft>
              <a:defRPr sz="900"/>
            </a:lvl1pPr>
            <a:lvl2pPr marL="306739" indent="-153370">
              <a:lnSpc>
                <a:spcPts val="1278"/>
              </a:lnSpc>
              <a:spcBef>
                <a:spcPts val="0"/>
              </a:spcBef>
              <a:spcAft>
                <a:spcPts val="511"/>
              </a:spcAft>
              <a:defRPr sz="900"/>
            </a:lvl2pPr>
            <a:lvl3pPr marL="460109" indent="-153370">
              <a:lnSpc>
                <a:spcPts val="1278"/>
              </a:lnSpc>
              <a:spcBef>
                <a:spcPts val="0"/>
              </a:spcBef>
              <a:spcAft>
                <a:spcPts val="511"/>
              </a:spcAft>
              <a:defRPr sz="900"/>
            </a:lvl3pPr>
            <a:lvl4pPr marL="613477" indent="-153370">
              <a:lnSpc>
                <a:spcPts val="1278"/>
              </a:lnSpc>
              <a:spcBef>
                <a:spcPts val="0"/>
              </a:spcBef>
              <a:spcAft>
                <a:spcPts val="511"/>
              </a:spcAft>
              <a:defRPr sz="900"/>
            </a:lvl4pPr>
            <a:lvl5pPr marL="766847" indent="-153370">
              <a:lnSpc>
                <a:spcPts val="1278"/>
              </a:lnSpc>
              <a:spcBef>
                <a:spcPts val="0"/>
              </a:spcBef>
              <a:spcAft>
                <a:spcPts val="511"/>
              </a:spcAft>
              <a:defRPr sz="9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nders - 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400"/>
            </a:lvl1pPr>
          </a:lstStyle>
          <a:p>
            <a:r>
              <a:rPr lang="en-GB"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4" name="Slide Number Placeholder 3"/>
          <p:cNvSpPr>
            <a:spLocks noGrp="1"/>
          </p:cNvSpPr>
          <p:nvPr>
            <p:ph type="sldNum" sz="quarter" idx="11"/>
          </p:nvPr>
        </p:nvSpPr>
        <p:spPr/>
        <p:txBody>
          <a:bodyPr/>
          <a:lstStyle/>
          <a:p>
            <a:pPr>
              <a:defRPr/>
            </a:pPr>
            <a:fld id="{26131726-A5D0-8E46-90E1-66B7AA2CFB1D}" type="slidenum">
              <a:rPr lang="en-US" smtClean="0">
                <a:solidFill>
                  <a:srgbClr val="60554A"/>
                </a:solidFill>
                <a:latin typeface="Corbel"/>
              </a:rPr>
              <a:pPr>
                <a:defRPr/>
              </a:pPr>
              <a:t>‹#›</a:t>
            </a:fld>
            <a:endParaRPr lang="en-US" dirty="0">
              <a:solidFill>
                <a:srgbClr val="60554A"/>
              </a:solidFill>
              <a:latin typeface="Corbel"/>
            </a:endParaRPr>
          </a:p>
        </p:txBody>
      </p:sp>
      <p:sp>
        <p:nvSpPr>
          <p:cNvPr id="7" name="Content Placeholder 10"/>
          <p:cNvSpPr>
            <a:spLocks noGrp="1"/>
          </p:cNvSpPr>
          <p:nvPr>
            <p:ph sz="quarter" idx="14"/>
          </p:nvPr>
        </p:nvSpPr>
        <p:spPr>
          <a:xfrm>
            <a:off x="2485299" y="706098"/>
            <a:ext cx="6258065" cy="3990423"/>
          </a:xfrm>
          <a:noFill/>
          <a:ln w="9525">
            <a:noFill/>
            <a:miter lim="800000"/>
            <a:headEnd/>
            <a:tailEnd/>
          </a:ln>
        </p:spPr>
        <p:txBody>
          <a:bodyPr vert="horz" wrap="square" lIns="0" tIns="0" rIns="91415" bIns="45706" numCol="1" anchor="t" anchorCtr="0" compatLnSpc="1">
            <a:prstTxWarp prst="textNoShape">
              <a:avLst/>
            </a:prstTxWarp>
            <a:noAutofit/>
          </a:bodyPr>
          <a:lstStyle>
            <a:lvl1pPr marL="153370" indent="-153370" algn="l" defTabSz="455837" rtl="0" eaLnBrk="1" fontAlgn="base" hangingPunct="1">
              <a:lnSpc>
                <a:spcPts val="1278"/>
              </a:lnSpc>
              <a:spcBef>
                <a:spcPts val="0"/>
              </a:spcBef>
              <a:spcAft>
                <a:spcPts val="511"/>
              </a:spcAft>
              <a:buFont typeface="Arial" pitchFamily="-106" charset="0"/>
              <a:defRPr lang="en-GB" sz="900" kern="1200" dirty="0" smtClean="0">
                <a:solidFill>
                  <a:schemeClr val="tx1"/>
                </a:solidFill>
                <a:latin typeface="+mn-lt"/>
                <a:ea typeface="Corbel"/>
                <a:cs typeface="Corbel"/>
              </a:defRPr>
            </a:lvl1pPr>
            <a:lvl2pPr marL="306739" indent="-153370" algn="l" defTabSz="455837" rtl="0" eaLnBrk="1" fontAlgn="base" hangingPunct="1">
              <a:lnSpc>
                <a:spcPts val="1278"/>
              </a:lnSpc>
              <a:spcBef>
                <a:spcPts val="0"/>
              </a:spcBef>
              <a:spcAft>
                <a:spcPts val="511"/>
              </a:spcAft>
              <a:buFont typeface="Arial" pitchFamily="-106" charset="0"/>
              <a:defRPr lang="en-GB" sz="900" kern="1200" dirty="0" smtClean="0">
                <a:solidFill>
                  <a:schemeClr val="tx1"/>
                </a:solidFill>
                <a:latin typeface="+mn-lt"/>
                <a:ea typeface="Corbel"/>
                <a:cs typeface="Corbel"/>
              </a:defRPr>
            </a:lvl2pPr>
            <a:lvl3pPr marL="460109" indent="-153370" algn="l" defTabSz="455837" rtl="0" eaLnBrk="1" fontAlgn="base" hangingPunct="1">
              <a:lnSpc>
                <a:spcPts val="1278"/>
              </a:lnSpc>
              <a:spcBef>
                <a:spcPts val="0"/>
              </a:spcBef>
              <a:spcAft>
                <a:spcPts val="511"/>
              </a:spcAft>
              <a:buFont typeface="Arial" pitchFamily="-106" charset="0"/>
              <a:defRPr lang="en-GB" sz="900" kern="1200" dirty="0" smtClean="0">
                <a:solidFill>
                  <a:schemeClr val="tx1"/>
                </a:solidFill>
                <a:latin typeface="+mn-lt"/>
                <a:ea typeface="Corbel"/>
                <a:cs typeface="Corbel"/>
              </a:defRPr>
            </a:lvl3pPr>
            <a:lvl4pPr marL="613477" indent="-153370" algn="l" defTabSz="455837" rtl="0" eaLnBrk="1" fontAlgn="base" hangingPunct="1">
              <a:lnSpc>
                <a:spcPts val="1278"/>
              </a:lnSpc>
              <a:spcBef>
                <a:spcPts val="0"/>
              </a:spcBef>
              <a:spcAft>
                <a:spcPts val="511"/>
              </a:spcAft>
              <a:buFont typeface="Arial" pitchFamily="-106" charset="0"/>
              <a:defRPr lang="en-GB" sz="900" kern="1200" dirty="0" smtClean="0">
                <a:solidFill>
                  <a:schemeClr val="tx1"/>
                </a:solidFill>
                <a:latin typeface="+mn-lt"/>
                <a:ea typeface="Corbel"/>
                <a:cs typeface="Corbel"/>
              </a:defRPr>
            </a:lvl4pPr>
            <a:lvl5pPr marL="766847" indent="-153370" algn="l" defTabSz="455837" rtl="0" eaLnBrk="1" fontAlgn="base" hangingPunct="1">
              <a:lnSpc>
                <a:spcPts val="1278"/>
              </a:lnSpc>
              <a:spcBef>
                <a:spcPts val="0"/>
              </a:spcBef>
              <a:spcAft>
                <a:spcPts val="511"/>
              </a:spcAft>
              <a:buFont typeface="Arial" pitchFamily="-106" charset="0"/>
              <a:defRPr lang="en-US" sz="900" kern="1200" dirty="0">
                <a:solidFill>
                  <a:schemeClr val="tx1"/>
                </a:solidFill>
                <a:latin typeface="+mn-lt"/>
                <a:ea typeface="Corbel"/>
                <a:cs typeface="Corbe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nders - Two column + Chart">
    <p:spTree>
      <p:nvGrpSpPr>
        <p:cNvPr id="1" name=""/>
        <p:cNvGrpSpPr/>
        <p:nvPr/>
      </p:nvGrpSpPr>
      <p:grpSpPr>
        <a:xfrm>
          <a:off x="0" y="0"/>
          <a:ext cx="0" cy="0"/>
          <a:chOff x="0" y="0"/>
          <a:chExt cx="0" cy="0"/>
        </a:xfrm>
      </p:grpSpPr>
      <p:sp>
        <p:nvSpPr>
          <p:cNvPr id="2" name="Title 1"/>
          <p:cNvSpPr>
            <a:spLocks noGrp="1"/>
          </p:cNvSpPr>
          <p:nvPr>
            <p:ph type="title"/>
          </p:nvPr>
        </p:nvSpPr>
        <p:spPr>
          <a:xfrm>
            <a:off x="399279" y="270000"/>
            <a:ext cx="8344085" cy="436098"/>
          </a:xfrm>
        </p:spPr>
        <p:txBody>
          <a:bodyPr/>
          <a:lstStyle>
            <a:lvl1pPr>
              <a:defRPr sz="1400"/>
            </a:lvl1pPr>
          </a:lstStyle>
          <a:p>
            <a:r>
              <a:rPr lang="en-GB" smtClean="0"/>
              <a:t>Click to edit Master title style</a:t>
            </a:r>
            <a:endParaRPr lang="en-US" dirty="0"/>
          </a:p>
        </p:txBody>
      </p:sp>
      <p:sp>
        <p:nvSpPr>
          <p:cNvPr id="5" name="Content Placeholder 7"/>
          <p:cNvSpPr>
            <a:spLocks noGrp="1"/>
          </p:cNvSpPr>
          <p:nvPr>
            <p:ph sz="quarter" idx="13"/>
          </p:nvPr>
        </p:nvSpPr>
        <p:spPr>
          <a:xfrm>
            <a:off x="399277" y="2571750"/>
            <a:ext cx="8344086" cy="2124771"/>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 name="Footer Placeholder 4"/>
          <p:cNvSpPr>
            <a:spLocks noGrp="1"/>
          </p:cNvSpPr>
          <p:nvPr>
            <p:ph type="ftr" sz="quarter" idx="16"/>
          </p:nvPr>
        </p:nvSpPr>
        <p:spPr/>
        <p:txBody>
          <a:bodyPr/>
          <a:lstStyle>
            <a:lvl1pPr>
              <a:defRPr/>
            </a:lvl1pPr>
          </a:lstStyle>
          <a:p>
            <a:pPr>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8" name="Slide Number Placeholder 6"/>
          <p:cNvSpPr>
            <a:spLocks noGrp="1"/>
          </p:cNvSpPr>
          <p:nvPr>
            <p:ph type="sldNum" sz="quarter" idx="17"/>
          </p:nvPr>
        </p:nvSpPr>
        <p:spPr/>
        <p:txBody>
          <a:bodyPr/>
          <a:lstStyle>
            <a:lvl1pPr>
              <a:defRPr/>
            </a:lvl1pPr>
          </a:lstStyle>
          <a:p>
            <a:pPr>
              <a:defRPr/>
            </a:pPr>
            <a:fld id="{15520303-6CE1-A54D-B95B-00FC679560FF}" type="slidenum">
              <a:rPr lang="en-US" smtClean="0">
                <a:solidFill>
                  <a:srgbClr val="60554A"/>
                </a:solidFill>
                <a:latin typeface="Corbel"/>
              </a:rPr>
              <a:pPr>
                <a:defRPr/>
              </a:pPr>
              <a:t>‹#›</a:t>
            </a:fld>
            <a:endParaRPr lang="en-US" dirty="0">
              <a:solidFill>
                <a:srgbClr val="60554A"/>
              </a:solidFill>
              <a:latin typeface="Corbel"/>
            </a:endParaRPr>
          </a:p>
        </p:txBody>
      </p:sp>
      <p:sp>
        <p:nvSpPr>
          <p:cNvPr id="10" name="Content Placeholder 10"/>
          <p:cNvSpPr>
            <a:spLocks noGrp="1"/>
          </p:cNvSpPr>
          <p:nvPr>
            <p:ph sz="quarter" idx="14"/>
          </p:nvPr>
        </p:nvSpPr>
        <p:spPr>
          <a:xfrm>
            <a:off x="399277" y="706099"/>
            <a:ext cx="4172722" cy="1865652"/>
          </a:xfrm>
        </p:spPr>
        <p:txBody>
          <a:bodyPr lIns="0" tIns="0">
            <a:noAutofit/>
          </a:bodyPr>
          <a:lstStyle>
            <a:lvl1pPr marL="153370" indent="-153370">
              <a:lnSpc>
                <a:spcPts val="1278"/>
              </a:lnSpc>
              <a:spcBef>
                <a:spcPts val="0"/>
              </a:spcBef>
              <a:spcAft>
                <a:spcPts val="511"/>
              </a:spcAft>
              <a:defRPr sz="900"/>
            </a:lvl1pPr>
            <a:lvl2pPr marL="306739" indent="-153370">
              <a:lnSpc>
                <a:spcPts val="1278"/>
              </a:lnSpc>
              <a:spcBef>
                <a:spcPts val="0"/>
              </a:spcBef>
              <a:spcAft>
                <a:spcPts val="511"/>
              </a:spcAft>
              <a:defRPr sz="900"/>
            </a:lvl2pPr>
            <a:lvl3pPr marL="460109" indent="-153370">
              <a:lnSpc>
                <a:spcPts val="1278"/>
              </a:lnSpc>
              <a:spcBef>
                <a:spcPts val="0"/>
              </a:spcBef>
              <a:spcAft>
                <a:spcPts val="511"/>
              </a:spcAft>
              <a:defRPr sz="900"/>
            </a:lvl3pPr>
            <a:lvl4pPr marL="613477" indent="-153370">
              <a:lnSpc>
                <a:spcPts val="1278"/>
              </a:lnSpc>
              <a:spcBef>
                <a:spcPts val="0"/>
              </a:spcBef>
              <a:spcAft>
                <a:spcPts val="511"/>
              </a:spcAft>
              <a:defRPr sz="900"/>
            </a:lvl4pPr>
            <a:lvl5pPr marL="766847" indent="-153370">
              <a:lnSpc>
                <a:spcPts val="1278"/>
              </a:lnSpc>
              <a:spcBef>
                <a:spcPts val="0"/>
              </a:spcBef>
              <a:spcAft>
                <a:spcPts val="511"/>
              </a:spcAft>
              <a:defRPr sz="9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Content Placeholder 10"/>
          <p:cNvSpPr>
            <a:spLocks noGrp="1"/>
          </p:cNvSpPr>
          <p:nvPr>
            <p:ph sz="quarter" idx="18"/>
          </p:nvPr>
        </p:nvSpPr>
        <p:spPr>
          <a:xfrm>
            <a:off x="4570641" y="706099"/>
            <a:ext cx="4172722" cy="1865652"/>
          </a:xfrm>
        </p:spPr>
        <p:txBody>
          <a:bodyPr lIns="0" tIns="0">
            <a:noAutofit/>
          </a:bodyPr>
          <a:lstStyle>
            <a:lvl1pPr marL="153370" indent="-153370">
              <a:lnSpc>
                <a:spcPts val="1278"/>
              </a:lnSpc>
              <a:spcBef>
                <a:spcPts val="0"/>
              </a:spcBef>
              <a:spcAft>
                <a:spcPts val="511"/>
              </a:spcAft>
              <a:defRPr sz="900"/>
            </a:lvl1pPr>
            <a:lvl2pPr marL="306739" indent="-153370">
              <a:lnSpc>
                <a:spcPts val="1278"/>
              </a:lnSpc>
              <a:spcBef>
                <a:spcPts val="0"/>
              </a:spcBef>
              <a:spcAft>
                <a:spcPts val="511"/>
              </a:spcAft>
              <a:defRPr sz="900"/>
            </a:lvl2pPr>
            <a:lvl3pPr marL="460109" indent="-153370">
              <a:lnSpc>
                <a:spcPts val="1278"/>
              </a:lnSpc>
              <a:spcBef>
                <a:spcPts val="0"/>
              </a:spcBef>
              <a:spcAft>
                <a:spcPts val="511"/>
              </a:spcAft>
              <a:defRPr sz="900"/>
            </a:lvl3pPr>
            <a:lvl4pPr marL="613477" indent="-153370">
              <a:lnSpc>
                <a:spcPts val="1278"/>
              </a:lnSpc>
              <a:spcBef>
                <a:spcPts val="0"/>
              </a:spcBef>
              <a:spcAft>
                <a:spcPts val="511"/>
              </a:spcAft>
              <a:defRPr sz="900"/>
            </a:lvl4pPr>
            <a:lvl5pPr marL="766847" indent="-153370">
              <a:lnSpc>
                <a:spcPts val="1278"/>
              </a:lnSpc>
              <a:spcBef>
                <a:spcPts val="0"/>
              </a:spcBef>
              <a:spcAft>
                <a:spcPts val="511"/>
              </a:spcAft>
              <a:defRPr sz="9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282D69-1CD7-4AC1-A4EC-A960DFABD313}" type="datetimeFigureOut">
              <a:rPr lang="en-GB" smtClean="0">
                <a:solidFill>
                  <a:prstClr val="black">
                    <a:tint val="75000"/>
                  </a:prstClr>
                </a:solidFill>
                <a:latin typeface="Calibri"/>
              </a:rPr>
              <a:pPr/>
              <a:t>24/07/2018</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5ECB2DA-819C-4D24-9E44-1616C5C302CC}"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268934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nders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400"/>
            </a:lvl1pPr>
          </a:lstStyle>
          <a:p>
            <a:r>
              <a:rPr lang="en-GB" smtClean="0"/>
              <a:t>Click to edit Master title style</a:t>
            </a:r>
            <a:endParaRPr lang="en-US"/>
          </a:p>
        </p:txBody>
      </p:sp>
      <p:sp>
        <p:nvSpPr>
          <p:cNvPr id="14" name="Content Placeholder 10"/>
          <p:cNvSpPr>
            <a:spLocks noGrp="1"/>
          </p:cNvSpPr>
          <p:nvPr>
            <p:ph sz="quarter" idx="14"/>
          </p:nvPr>
        </p:nvSpPr>
        <p:spPr>
          <a:xfrm>
            <a:off x="399277" y="706098"/>
            <a:ext cx="4172722" cy="3990423"/>
          </a:xfrm>
        </p:spPr>
        <p:txBody>
          <a:bodyPr lIns="0" tIns="0">
            <a:noAutofit/>
          </a:bodyPr>
          <a:lstStyle>
            <a:lvl1pPr marL="153370" indent="-153370">
              <a:lnSpc>
                <a:spcPts val="1278"/>
              </a:lnSpc>
              <a:spcBef>
                <a:spcPts val="0"/>
              </a:spcBef>
              <a:spcAft>
                <a:spcPts val="511"/>
              </a:spcAft>
              <a:defRPr sz="900"/>
            </a:lvl1pPr>
            <a:lvl2pPr marL="306739" indent="-153370">
              <a:lnSpc>
                <a:spcPts val="1278"/>
              </a:lnSpc>
              <a:spcBef>
                <a:spcPts val="0"/>
              </a:spcBef>
              <a:spcAft>
                <a:spcPts val="511"/>
              </a:spcAft>
              <a:defRPr sz="900"/>
            </a:lvl2pPr>
            <a:lvl3pPr marL="460109" indent="-153370">
              <a:lnSpc>
                <a:spcPts val="1278"/>
              </a:lnSpc>
              <a:spcBef>
                <a:spcPts val="0"/>
              </a:spcBef>
              <a:spcAft>
                <a:spcPts val="511"/>
              </a:spcAft>
              <a:defRPr sz="900"/>
            </a:lvl3pPr>
            <a:lvl4pPr marL="613477" indent="-153370">
              <a:lnSpc>
                <a:spcPts val="1278"/>
              </a:lnSpc>
              <a:spcBef>
                <a:spcPts val="0"/>
              </a:spcBef>
              <a:spcAft>
                <a:spcPts val="511"/>
              </a:spcAft>
              <a:defRPr sz="900"/>
            </a:lvl4pPr>
            <a:lvl5pPr marL="766847" indent="-153370">
              <a:lnSpc>
                <a:spcPts val="1278"/>
              </a:lnSpc>
              <a:spcBef>
                <a:spcPts val="0"/>
              </a:spcBef>
              <a:spcAft>
                <a:spcPts val="511"/>
              </a:spcAft>
              <a:defRPr sz="9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5" name="Content Placeholder 10"/>
          <p:cNvSpPr>
            <a:spLocks noGrp="1"/>
          </p:cNvSpPr>
          <p:nvPr>
            <p:ph sz="quarter" idx="15"/>
          </p:nvPr>
        </p:nvSpPr>
        <p:spPr>
          <a:xfrm>
            <a:off x="4572000" y="706098"/>
            <a:ext cx="4171364" cy="3990423"/>
          </a:xfrm>
        </p:spPr>
        <p:txBody>
          <a:bodyPr lIns="0" tIns="0">
            <a:noAutofit/>
          </a:bodyPr>
          <a:lstStyle>
            <a:lvl1pPr marL="153370" indent="-153370">
              <a:lnSpc>
                <a:spcPts val="1278"/>
              </a:lnSpc>
              <a:spcBef>
                <a:spcPts val="0"/>
              </a:spcBef>
              <a:spcAft>
                <a:spcPts val="511"/>
              </a:spcAft>
              <a:defRPr sz="900"/>
            </a:lvl1pPr>
            <a:lvl2pPr marL="306739" indent="-153370">
              <a:lnSpc>
                <a:spcPts val="1278"/>
              </a:lnSpc>
              <a:spcBef>
                <a:spcPts val="0"/>
              </a:spcBef>
              <a:spcAft>
                <a:spcPts val="511"/>
              </a:spcAft>
              <a:defRPr sz="900"/>
            </a:lvl2pPr>
            <a:lvl3pPr marL="460109" indent="-153370">
              <a:lnSpc>
                <a:spcPts val="1278"/>
              </a:lnSpc>
              <a:spcBef>
                <a:spcPts val="0"/>
              </a:spcBef>
              <a:spcAft>
                <a:spcPts val="511"/>
              </a:spcAft>
              <a:defRPr sz="900"/>
            </a:lvl3pPr>
            <a:lvl4pPr marL="613477" indent="-153370">
              <a:lnSpc>
                <a:spcPts val="1278"/>
              </a:lnSpc>
              <a:spcBef>
                <a:spcPts val="0"/>
              </a:spcBef>
              <a:spcAft>
                <a:spcPts val="511"/>
              </a:spcAft>
              <a:defRPr sz="900"/>
            </a:lvl4pPr>
            <a:lvl5pPr marL="766847" indent="-153370">
              <a:lnSpc>
                <a:spcPts val="1278"/>
              </a:lnSpc>
              <a:spcBef>
                <a:spcPts val="0"/>
              </a:spcBef>
              <a:spcAft>
                <a:spcPts val="511"/>
              </a:spcAft>
              <a:defRPr sz="9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Footer Placeholder 4"/>
          <p:cNvSpPr>
            <a:spLocks noGrp="1"/>
          </p:cNvSpPr>
          <p:nvPr>
            <p:ph type="ftr" sz="quarter" idx="16"/>
          </p:nvPr>
        </p:nvSpPr>
        <p:spPr/>
        <p:txBody>
          <a:bodyPr/>
          <a:lstStyle>
            <a:lvl1pPr>
              <a:defRPr/>
            </a:lvl1pPr>
          </a:lstStyle>
          <a:p>
            <a:pPr>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6" name="Slide Number Placeholder 6"/>
          <p:cNvSpPr>
            <a:spLocks noGrp="1"/>
          </p:cNvSpPr>
          <p:nvPr>
            <p:ph type="sldNum" sz="quarter" idx="17"/>
          </p:nvPr>
        </p:nvSpPr>
        <p:spPr/>
        <p:txBody>
          <a:bodyPr/>
          <a:lstStyle>
            <a:lvl1pPr>
              <a:defRPr/>
            </a:lvl1pPr>
          </a:lstStyle>
          <a:p>
            <a:pPr>
              <a:defRPr/>
            </a:pPr>
            <a:fld id="{5F20C024-D4F7-A84A-B504-8A0C5C81DC38}" type="slidenum">
              <a:rPr lang="en-US" smtClean="0">
                <a:solidFill>
                  <a:srgbClr val="60554A"/>
                </a:solidFill>
                <a:latin typeface="Corbel"/>
              </a:rPr>
              <a:pPr>
                <a:defRPr/>
              </a:pPr>
              <a:t>‹#›</a:t>
            </a:fld>
            <a:endParaRPr lang="en-US" dirty="0">
              <a:solidFill>
                <a:srgbClr val="60554A"/>
              </a:solidFill>
              <a:latin typeface="Corbe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nders - 2 col plus headers">
    <p:spTree>
      <p:nvGrpSpPr>
        <p:cNvPr id="1" name=""/>
        <p:cNvGrpSpPr/>
        <p:nvPr/>
      </p:nvGrpSpPr>
      <p:grpSpPr>
        <a:xfrm>
          <a:off x="0" y="0"/>
          <a:ext cx="0" cy="0"/>
          <a:chOff x="0" y="0"/>
          <a:chExt cx="0" cy="0"/>
        </a:xfrm>
      </p:grpSpPr>
      <p:sp>
        <p:nvSpPr>
          <p:cNvPr id="6" name="Content Placeholder 10"/>
          <p:cNvSpPr>
            <a:spLocks noGrp="1"/>
          </p:cNvSpPr>
          <p:nvPr>
            <p:ph sz="quarter" idx="14"/>
          </p:nvPr>
        </p:nvSpPr>
        <p:spPr>
          <a:xfrm>
            <a:off x="399277" y="1028700"/>
            <a:ext cx="4172722" cy="3667821"/>
          </a:xfrm>
        </p:spPr>
        <p:txBody>
          <a:bodyPr lIns="0" tIns="0">
            <a:noAutofit/>
          </a:bodyPr>
          <a:lstStyle>
            <a:lvl1pPr marL="153370" indent="-153370">
              <a:lnSpc>
                <a:spcPts val="1278"/>
              </a:lnSpc>
              <a:spcBef>
                <a:spcPts val="0"/>
              </a:spcBef>
              <a:spcAft>
                <a:spcPts val="511"/>
              </a:spcAft>
              <a:defRPr sz="900"/>
            </a:lvl1pPr>
            <a:lvl2pPr marL="306739" indent="-153370">
              <a:lnSpc>
                <a:spcPts val="1278"/>
              </a:lnSpc>
              <a:spcBef>
                <a:spcPts val="0"/>
              </a:spcBef>
              <a:spcAft>
                <a:spcPts val="511"/>
              </a:spcAft>
              <a:defRPr sz="900"/>
            </a:lvl2pPr>
            <a:lvl3pPr marL="460109" indent="-153370">
              <a:lnSpc>
                <a:spcPts val="1278"/>
              </a:lnSpc>
              <a:spcBef>
                <a:spcPts val="0"/>
              </a:spcBef>
              <a:spcAft>
                <a:spcPts val="511"/>
              </a:spcAft>
              <a:defRPr sz="900"/>
            </a:lvl3pPr>
            <a:lvl4pPr marL="613477" indent="-153370">
              <a:lnSpc>
                <a:spcPts val="1278"/>
              </a:lnSpc>
              <a:spcBef>
                <a:spcPts val="0"/>
              </a:spcBef>
              <a:spcAft>
                <a:spcPts val="511"/>
              </a:spcAft>
              <a:defRPr sz="900"/>
            </a:lvl4pPr>
            <a:lvl5pPr marL="766847" indent="-153370">
              <a:lnSpc>
                <a:spcPts val="1278"/>
              </a:lnSpc>
              <a:spcBef>
                <a:spcPts val="0"/>
              </a:spcBef>
              <a:spcAft>
                <a:spcPts val="511"/>
              </a:spcAft>
              <a:defRPr sz="9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Content Placeholder 10"/>
          <p:cNvSpPr>
            <a:spLocks noGrp="1"/>
          </p:cNvSpPr>
          <p:nvPr>
            <p:ph sz="quarter" idx="15"/>
          </p:nvPr>
        </p:nvSpPr>
        <p:spPr>
          <a:xfrm>
            <a:off x="4572000" y="1028700"/>
            <a:ext cx="4171364" cy="3667821"/>
          </a:xfrm>
        </p:spPr>
        <p:txBody>
          <a:bodyPr lIns="0" tIns="0">
            <a:noAutofit/>
          </a:bodyPr>
          <a:lstStyle>
            <a:lvl1pPr marL="153370" indent="-153370">
              <a:lnSpc>
                <a:spcPts val="1278"/>
              </a:lnSpc>
              <a:spcBef>
                <a:spcPts val="0"/>
              </a:spcBef>
              <a:spcAft>
                <a:spcPts val="511"/>
              </a:spcAft>
              <a:defRPr sz="900"/>
            </a:lvl1pPr>
            <a:lvl2pPr marL="306739" indent="-153370">
              <a:lnSpc>
                <a:spcPts val="1278"/>
              </a:lnSpc>
              <a:spcBef>
                <a:spcPts val="0"/>
              </a:spcBef>
              <a:spcAft>
                <a:spcPts val="511"/>
              </a:spcAft>
              <a:defRPr sz="900"/>
            </a:lvl2pPr>
            <a:lvl3pPr marL="460109" indent="-153370">
              <a:lnSpc>
                <a:spcPts val="1278"/>
              </a:lnSpc>
              <a:spcBef>
                <a:spcPts val="0"/>
              </a:spcBef>
              <a:spcAft>
                <a:spcPts val="511"/>
              </a:spcAft>
              <a:defRPr sz="900"/>
            </a:lvl3pPr>
            <a:lvl4pPr marL="613477" indent="-153370">
              <a:lnSpc>
                <a:spcPts val="1278"/>
              </a:lnSpc>
              <a:spcBef>
                <a:spcPts val="0"/>
              </a:spcBef>
              <a:spcAft>
                <a:spcPts val="511"/>
              </a:spcAft>
              <a:defRPr sz="900"/>
            </a:lvl4pPr>
            <a:lvl5pPr marL="766847" indent="-153370">
              <a:lnSpc>
                <a:spcPts val="1278"/>
              </a:lnSpc>
              <a:spcBef>
                <a:spcPts val="0"/>
              </a:spcBef>
              <a:spcAft>
                <a:spcPts val="511"/>
              </a:spcAft>
              <a:defRPr sz="9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8" name="Content Placeholder 10"/>
          <p:cNvSpPr>
            <a:spLocks noGrp="1"/>
          </p:cNvSpPr>
          <p:nvPr>
            <p:ph sz="quarter" idx="16"/>
          </p:nvPr>
        </p:nvSpPr>
        <p:spPr>
          <a:xfrm>
            <a:off x="399277" y="706098"/>
            <a:ext cx="4172722" cy="306853"/>
          </a:xfrm>
        </p:spPr>
        <p:txBody>
          <a:bodyPr lIns="0" tIns="0" anchor="b">
            <a:noAutofit/>
          </a:bodyPr>
          <a:lstStyle>
            <a:lvl1pPr marL="153370" indent="-153370">
              <a:buNone/>
              <a:defRPr sz="900" b="1"/>
            </a:lvl1pPr>
            <a:lvl2pPr marL="306739" indent="-153370">
              <a:defRPr sz="1000"/>
            </a:lvl2pPr>
            <a:lvl3pPr marL="460109" indent="-153370">
              <a:defRPr sz="1000"/>
            </a:lvl3pPr>
            <a:lvl4pPr marL="613477" indent="-153370">
              <a:defRPr sz="1000"/>
            </a:lvl4pPr>
            <a:lvl5pPr marL="766847" indent="-153370">
              <a:defRPr sz="1000"/>
            </a:lvl5pPr>
          </a:lstStyle>
          <a:p>
            <a:pPr lvl="0"/>
            <a:r>
              <a:rPr lang="en-GB" smtClean="0"/>
              <a:t>Click to edit Master text styles</a:t>
            </a:r>
          </a:p>
        </p:txBody>
      </p:sp>
      <p:sp>
        <p:nvSpPr>
          <p:cNvPr id="9" name="Content Placeholder 10"/>
          <p:cNvSpPr>
            <a:spLocks noGrp="1"/>
          </p:cNvSpPr>
          <p:nvPr>
            <p:ph sz="quarter" idx="17"/>
          </p:nvPr>
        </p:nvSpPr>
        <p:spPr>
          <a:xfrm>
            <a:off x="4572000" y="706098"/>
            <a:ext cx="4171364" cy="306853"/>
          </a:xfrm>
        </p:spPr>
        <p:txBody>
          <a:bodyPr lIns="0" tIns="0" anchor="b">
            <a:noAutofit/>
          </a:bodyPr>
          <a:lstStyle>
            <a:lvl1pPr marL="153370" indent="-153370">
              <a:buNone/>
              <a:defRPr sz="900" b="1"/>
            </a:lvl1pPr>
            <a:lvl2pPr marL="306739" indent="-153370">
              <a:defRPr sz="1000"/>
            </a:lvl2pPr>
            <a:lvl3pPr marL="460109" indent="-153370">
              <a:defRPr sz="1000"/>
            </a:lvl3pPr>
            <a:lvl4pPr marL="613477" indent="-153370">
              <a:defRPr sz="1000"/>
            </a:lvl4pPr>
            <a:lvl5pPr marL="766847" indent="-153370">
              <a:defRPr sz="1000"/>
            </a:lvl5pPr>
          </a:lstStyle>
          <a:p>
            <a:pPr lvl="0"/>
            <a:r>
              <a:rPr lang="en-GB" smtClean="0"/>
              <a:t>Click to edit Master text styles</a:t>
            </a:r>
          </a:p>
        </p:txBody>
      </p:sp>
      <p:sp>
        <p:nvSpPr>
          <p:cNvPr id="11" name="Title 10"/>
          <p:cNvSpPr>
            <a:spLocks noGrp="1"/>
          </p:cNvSpPr>
          <p:nvPr>
            <p:ph type="title"/>
          </p:nvPr>
        </p:nvSpPr>
        <p:spPr/>
        <p:txBody>
          <a:bodyPr/>
          <a:lstStyle>
            <a:lvl1pPr>
              <a:defRPr sz="1400"/>
            </a:lvl1pPr>
          </a:lstStyle>
          <a:p>
            <a:r>
              <a:rPr lang="en-GB" smtClean="0"/>
              <a:t>Click to edit Master title style</a:t>
            </a:r>
            <a:endParaRPr lang="en-US" dirty="0"/>
          </a:p>
        </p:txBody>
      </p:sp>
      <p:sp>
        <p:nvSpPr>
          <p:cNvPr id="10" name="Footer Placeholder 4"/>
          <p:cNvSpPr>
            <a:spLocks noGrp="1"/>
          </p:cNvSpPr>
          <p:nvPr>
            <p:ph type="ftr" sz="quarter" idx="18"/>
          </p:nvPr>
        </p:nvSpPr>
        <p:spPr/>
        <p:txBody>
          <a:bodyPr/>
          <a:lstStyle>
            <a:lvl1pPr>
              <a:defRPr/>
            </a:lvl1pPr>
          </a:lstStyle>
          <a:p>
            <a:pPr>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12" name="Slide Number Placeholder 6"/>
          <p:cNvSpPr>
            <a:spLocks noGrp="1"/>
          </p:cNvSpPr>
          <p:nvPr>
            <p:ph type="sldNum" sz="quarter" idx="19"/>
          </p:nvPr>
        </p:nvSpPr>
        <p:spPr/>
        <p:txBody>
          <a:bodyPr/>
          <a:lstStyle>
            <a:lvl1pPr>
              <a:defRPr/>
            </a:lvl1pPr>
          </a:lstStyle>
          <a:p>
            <a:pPr>
              <a:defRPr/>
            </a:pPr>
            <a:fld id="{43C53D59-5BC7-3042-90F3-C8043AD00DFC}" type="slidenum">
              <a:rPr lang="en-US" smtClean="0">
                <a:solidFill>
                  <a:srgbClr val="60554A"/>
                </a:solidFill>
                <a:latin typeface="Corbel"/>
              </a:rPr>
              <a:pPr>
                <a:defRPr/>
              </a:pPr>
              <a:t>‹#›</a:t>
            </a:fld>
            <a:endParaRPr lang="en-US" dirty="0">
              <a:solidFill>
                <a:srgbClr val="60554A"/>
              </a:solidFill>
              <a:latin typeface="Corbe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nders - Two Column (Od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400"/>
            </a:lvl1pPr>
          </a:lstStyle>
          <a:p>
            <a:r>
              <a:rPr lang="en-GB" smtClean="0"/>
              <a:t>Click to edit Master title style</a:t>
            </a:r>
            <a:endParaRPr lang="en-US"/>
          </a:p>
        </p:txBody>
      </p:sp>
      <p:sp>
        <p:nvSpPr>
          <p:cNvPr id="6" name="Content Placeholder 5"/>
          <p:cNvSpPr>
            <a:spLocks noGrp="1"/>
          </p:cNvSpPr>
          <p:nvPr>
            <p:ph sz="quarter" idx="12"/>
          </p:nvPr>
        </p:nvSpPr>
        <p:spPr>
          <a:xfrm>
            <a:off x="399278" y="706098"/>
            <a:ext cx="4177687" cy="3990423"/>
          </a:xfrm>
        </p:spPr>
        <p:txBody>
          <a:bodyPr lIns="0" tIns="0" rIns="153370" bIns="0">
            <a:noAutofit/>
          </a:bodyPr>
          <a:lstStyle>
            <a:lvl1pPr marL="153370" indent="-153370">
              <a:lnSpc>
                <a:spcPts val="1278"/>
              </a:lnSpc>
              <a:spcBef>
                <a:spcPts val="0"/>
              </a:spcBef>
              <a:spcAft>
                <a:spcPts val="511"/>
              </a:spcAft>
              <a:defRPr sz="900"/>
            </a:lvl1pPr>
            <a:lvl2pPr marL="306739" indent="-153370">
              <a:lnSpc>
                <a:spcPts val="1278"/>
              </a:lnSpc>
              <a:spcBef>
                <a:spcPts val="0"/>
              </a:spcBef>
              <a:spcAft>
                <a:spcPts val="511"/>
              </a:spcAft>
              <a:defRPr sz="900"/>
            </a:lvl2pPr>
            <a:lvl3pPr marL="460109" indent="-153370">
              <a:lnSpc>
                <a:spcPts val="1278"/>
              </a:lnSpc>
              <a:spcBef>
                <a:spcPts val="0"/>
              </a:spcBef>
              <a:spcAft>
                <a:spcPts val="511"/>
              </a:spcAft>
              <a:defRPr sz="900"/>
            </a:lvl3pPr>
            <a:lvl4pPr marL="613477" indent="-153370">
              <a:lnSpc>
                <a:spcPts val="1278"/>
              </a:lnSpc>
              <a:spcBef>
                <a:spcPts val="0"/>
              </a:spcBef>
              <a:spcAft>
                <a:spcPts val="511"/>
              </a:spcAft>
              <a:defRPr sz="900"/>
            </a:lvl4pPr>
            <a:lvl5pPr marL="766847" indent="-153370">
              <a:lnSpc>
                <a:spcPts val="1278"/>
              </a:lnSpc>
              <a:spcBef>
                <a:spcPts val="0"/>
              </a:spcBef>
              <a:spcAft>
                <a:spcPts val="511"/>
              </a:spcAft>
              <a:defRPr sz="9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Content Placeholder 5"/>
          <p:cNvSpPr>
            <a:spLocks noGrp="1"/>
          </p:cNvSpPr>
          <p:nvPr>
            <p:ph sz="quarter" idx="13"/>
          </p:nvPr>
        </p:nvSpPr>
        <p:spPr>
          <a:xfrm>
            <a:off x="4571320" y="706097"/>
            <a:ext cx="4171364" cy="1969300"/>
          </a:xfrm>
          <a:noFill/>
          <a:ln w="9525">
            <a:noFill/>
            <a:miter lim="800000"/>
            <a:headEnd/>
            <a:tailEnd/>
          </a:ln>
        </p:spPr>
        <p:txBody>
          <a:bodyPr vert="horz" wrap="square" lIns="0" tIns="0" rIns="153370" bIns="0" numCol="1" anchor="t" anchorCtr="0" compatLnSpc="1">
            <a:prstTxWarp prst="textNoShape">
              <a:avLst/>
            </a:prstTxWarp>
            <a:noAutofit/>
          </a:bodyPr>
          <a:lstStyle>
            <a:lvl1pPr>
              <a:defRPr lang="en-GB" sz="900" smtClean="0"/>
            </a:lvl1pPr>
            <a:lvl2pPr>
              <a:defRPr lang="en-GB" sz="900" smtClean="0"/>
            </a:lvl2pPr>
            <a:lvl3pPr>
              <a:defRPr lang="en-GB" sz="900" smtClean="0"/>
            </a:lvl3pPr>
            <a:lvl4pPr>
              <a:defRPr lang="en-GB" sz="900" smtClean="0"/>
            </a:lvl4pPr>
            <a:lvl5pPr>
              <a:defRPr lang="en-US" sz="900" dirty="0"/>
            </a:lvl5pPr>
          </a:lstStyle>
          <a:p>
            <a:pPr marL="153370" lvl="0" indent="-153370">
              <a:lnSpc>
                <a:spcPts val="1278"/>
              </a:lnSpc>
              <a:spcBef>
                <a:spcPts val="0"/>
              </a:spcBef>
              <a:spcAft>
                <a:spcPts val="511"/>
              </a:spcAft>
            </a:pPr>
            <a:r>
              <a:rPr lang="en-GB" smtClean="0"/>
              <a:t>Click to edit Master text styles</a:t>
            </a:r>
          </a:p>
          <a:p>
            <a:pPr marL="153370" lvl="1" indent="-153370">
              <a:lnSpc>
                <a:spcPts val="1278"/>
              </a:lnSpc>
              <a:spcBef>
                <a:spcPts val="0"/>
              </a:spcBef>
              <a:spcAft>
                <a:spcPts val="511"/>
              </a:spcAft>
            </a:pPr>
            <a:r>
              <a:rPr lang="en-GB" smtClean="0"/>
              <a:t>Second level</a:t>
            </a:r>
          </a:p>
          <a:p>
            <a:pPr marL="153370" lvl="2" indent="-153370">
              <a:lnSpc>
                <a:spcPts val="1278"/>
              </a:lnSpc>
              <a:spcBef>
                <a:spcPts val="0"/>
              </a:spcBef>
              <a:spcAft>
                <a:spcPts val="511"/>
              </a:spcAft>
            </a:pPr>
            <a:r>
              <a:rPr lang="en-GB" smtClean="0"/>
              <a:t>Third level</a:t>
            </a:r>
          </a:p>
          <a:p>
            <a:pPr marL="153370" lvl="3" indent="-153370">
              <a:lnSpc>
                <a:spcPts val="1278"/>
              </a:lnSpc>
              <a:spcBef>
                <a:spcPts val="0"/>
              </a:spcBef>
              <a:spcAft>
                <a:spcPts val="511"/>
              </a:spcAft>
            </a:pPr>
            <a:r>
              <a:rPr lang="en-GB" smtClean="0"/>
              <a:t>Fourth level</a:t>
            </a:r>
          </a:p>
          <a:p>
            <a:pPr marL="153370" lvl="4" indent="-153370">
              <a:lnSpc>
                <a:spcPts val="1278"/>
              </a:lnSpc>
              <a:spcBef>
                <a:spcPts val="0"/>
              </a:spcBef>
              <a:spcAft>
                <a:spcPts val="511"/>
              </a:spcAft>
            </a:pPr>
            <a:r>
              <a:rPr lang="en-GB" smtClean="0"/>
              <a:t>Fifth level</a:t>
            </a:r>
            <a:endParaRPr lang="en-US" dirty="0"/>
          </a:p>
        </p:txBody>
      </p:sp>
      <p:sp>
        <p:nvSpPr>
          <p:cNvPr id="8" name="Content Placeholder 5"/>
          <p:cNvSpPr>
            <a:spLocks noGrp="1"/>
          </p:cNvSpPr>
          <p:nvPr>
            <p:ph sz="quarter" idx="14"/>
          </p:nvPr>
        </p:nvSpPr>
        <p:spPr>
          <a:xfrm>
            <a:off x="4572000" y="2675398"/>
            <a:ext cx="4171364" cy="2021123"/>
          </a:xfrm>
          <a:noFill/>
          <a:ln w="9525">
            <a:noFill/>
            <a:miter lim="800000"/>
            <a:headEnd/>
            <a:tailEnd/>
          </a:ln>
        </p:spPr>
        <p:txBody>
          <a:bodyPr vert="horz" wrap="square" lIns="0" tIns="0" rIns="153370" bIns="0" numCol="1" anchor="t" anchorCtr="0" compatLnSpc="1">
            <a:prstTxWarp prst="textNoShape">
              <a:avLst/>
            </a:prstTxWarp>
            <a:noAutofit/>
          </a:bodyPr>
          <a:lstStyle>
            <a:lvl1pPr>
              <a:defRPr lang="en-GB" sz="900" smtClean="0"/>
            </a:lvl1pPr>
            <a:lvl2pPr>
              <a:defRPr lang="en-GB" sz="900" smtClean="0"/>
            </a:lvl2pPr>
            <a:lvl3pPr>
              <a:defRPr lang="en-GB" sz="900" smtClean="0"/>
            </a:lvl3pPr>
            <a:lvl4pPr>
              <a:defRPr lang="en-GB" sz="900" smtClean="0"/>
            </a:lvl4pPr>
            <a:lvl5pPr>
              <a:defRPr lang="en-US" sz="900" dirty="0"/>
            </a:lvl5pPr>
          </a:lstStyle>
          <a:p>
            <a:pPr marL="153370" lvl="0" indent="-153370">
              <a:lnSpc>
                <a:spcPts val="1278"/>
              </a:lnSpc>
              <a:spcBef>
                <a:spcPts val="0"/>
              </a:spcBef>
              <a:spcAft>
                <a:spcPts val="511"/>
              </a:spcAft>
            </a:pPr>
            <a:r>
              <a:rPr lang="en-GB" smtClean="0"/>
              <a:t>Click to edit Master text styles</a:t>
            </a:r>
          </a:p>
          <a:p>
            <a:pPr marL="153370" lvl="1" indent="-153370">
              <a:lnSpc>
                <a:spcPts val="1278"/>
              </a:lnSpc>
              <a:spcBef>
                <a:spcPts val="0"/>
              </a:spcBef>
              <a:spcAft>
                <a:spcPts val="511"/>
              </a:spcAft>
            </a:pPr>
            <a:r>
              <a:rPr lang="en-GB" smtClean="0"/>
              <a:t>Second level</a:t>
            </a:r>
          </a:p>
          <a:p>
            <a:pPr marL="153370" lvl="2" indent="-153370">
              <a:lnSpc>
                <a:spcPts val="1278"/>
              </a:lnSpc>
              <a:spcBef>
                <a:spcPts val="0"/>
              </a:spcBef>
              <a:spcAft>
                <a:spcPts val="511"/>
              </a:spcAft>
            </a:pPr>
            <a:r>
              <a:rPr lang="en-GB" smtClean="0"/>
              <a:t>Third level</a:t>
            </a:r>
          </a:p>
          <a:p>
            <a:pPr marL="153370" lvl="3" indent="-153370">
              <a:lnSpc>
                <a:spcPts val="1278"/>
              </a:lnSpc>
              <a:spcBef>
                <a:spcPts val="0"/>
              </a:spcBef>
              <a:spcAft>
                <a:spcPts val="511"/>
              </a:spcAft>
            </a:pPr>
            <a:r>
              <a:rPr lang="en-GB" smtClean="0"/>
              <a:t>Fourth level</a:t>
            </a:r>
          </a:p>
          <a:p>
            <a:pPr marL="153370" lvl="4" indent="-153370">
              <a:lnSpc>
                <a:spcPts val="1278"/>
              </a:lnSpc>
              <a:spcBef>
                <a:spcPts val="0"/>
              </a:spcBef>
              <a:spcAft>
                <a:spcPts val="511"/>
              </a:spcAft>
            </a:pPr>
            <a:r>
              <a:rPr lang="en-GB" smtClean="0"/>
              <a:t>Fifth level</a:t>
            </a:r>
            <a:endParaRPr lang="en-US" dirty="0"/>
          </a:p>
        </p:txBody>
      </p:sp>
      <p:sp>
        <p:nvSpPr>
          <p:cNvPr id="9" name="Footer Placeholder 4"/>
          <p:cNvSpPr>
            <a:spLocks noGrp="1"/>
          </p:cNvSpPr>
          <p:nvPr>
            <p:ph type="ftr" sz="quarter" idx="15"/>
          </p:nvPr>
        </p:nvSpPr>
        <p:spPr/>
        <p:txBody>
          <a:bodyPr/>
          <a:lstStyle>
            <a:lvl1pPr>
              <a:defRPr/>
            </a:lvl1pPr>
          </a:lstStyle>
          <a:p>
            <a:pPr>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10" name="Slide Number Placeholder 6"/>
          <p:cNvSpPr>
            <a:spLocks noGrp="1"/>
          </p:cNvSpPr>
          <p:nvPr>
            <p:ph type="sldNum" sz="quarter" idx="16"/>
          </p:nvPr>
        </p:nvSpPr>
        <p:spPr/>
        <p:txBody>
          <a:bodyPr/>
          <a:lstStyle>
            <a:lvl1pPr>
              <a:defRPr/>
            </a:lvl1pPr>
          </a:lstStyle>
          <a:p>
            <a:pPr>
              <a:defRPr/>
            </a:pPr>
            <a:fld id="{F979FE02-819E-FE44-926F-4843DE3B394D}" type="slidenum">
              <a:rPr lang="en-US" smtClean="0">
                <a:solidFill>
                  <a:srgbClr val="60554A"/>
                </a:solidFill>
                <a:latin typeface="Corbel"/>
              </a:rPr>
              <a:pPr>
                <a:defRPr/>
              </a:pPr>
              <a:t>‹#›</a:t>
            </a:fld>
            <a:endParaRPr lang="en-US" dirty="0">
              <a:solidFill>
                <a:srgbClr val="60554A"/>
              </a:solidFill>
              <a:latin typeface="Corbe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Enders - 2col 2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400"/>
            </a:lvl1pPr>
          </a:lstStyle>
          <a:p>
            <a:r>
              <a:rPr lang="en-GB" smtClean="0"/>
              <a:t>Click to edit Master title style</a:t>
            </a:r>
            <a:endParaRPr lang="en-US"/>
          </a:p>
        </p:txBody>
      </p:sp>
      <p:sp>
        <p:nvSpPr>
          <p:cNvPr id="5" name="Content Placeholder 3"/>
          <p:cNvSpPr>
            <a:spLocks noGrp="1"/>
          </p:cNvSpPr>
          <p:nvPr>
            <p:ph sz="half" idx="2"/>
          </p:nvPr>
        </p:nvSpPr>
        <p:spPr>
          <a:xfrm>
            <a:off x="399277" y="2675398"/>
            <a:ext cx="4172043" cy="2021123"/>
          </a:xfrm>
        </p:spPr>
        <p:txBody>
          <a:bodyPr lIns="0">
            <a:noAutofit/>
          </a:bodyPr>
          <a:lstStyle>
            <a:lvl1pPr>
              <a:buNone/>
              <a:defRPr sz="900"/>
            </a:lvl1pPr>
            <a:lvl2pPr>
              <a:buNone/>
              <a:defRPr sz="1600"/>
            </a:lvl2pPr>
            <a:lvl3pPr>
              <a:buNone/>
              <a:defRPr sz="1600"/>
            </a:lvl3pPr>
            <a:lvl4pPr>
              <a:buNone/>
              <a:defRPr sz="1600"/>
            </a:lvl4pPr>
            <a:lvl5pPr>
              <a:buNone/>
              <a:defRPr sz="1600"/>
            </a:lvl5pPr>
            <a:lvl6pPr>
              <a:defRPr sz="1600"/>
            </a:lvl6pPr>
            <a:lvl7pPr>
              <a:defRPr sz="1600"/>
            </a:lvl7pPr>
            <a:lvl8pPr>
              <a:defRPr sz="1600"/>
            </a:lvl8pPr>
            <a:lvl9pPr>
              <a:defRPr sz="1600"/>
            </a:lvl9pPr>
          </a:lstStyle>
          <a:p>
            <a:pPr lvl="0"/>
            <a:r>
              <a:rPr lang="en-GB" smtClean="0"/>
              <a:t>Click to edit Master text styles</a:t>
            </a:r>
          </a:p>
        </p:txBody>
      </p:sp>
      <p:sp>
        <p:nvSpPr>
          <p:cNvPr id="6" name="Content Placeholder 5"/>
          <p:cNvSpPr>
            <a:spLocks noGrp="1"/>
          </p:cNvSpPr>
          <p:nvPr>
            <p:ph sz="quarter" idx="4"/>
          </p:nvPr>
        </p:nvSpPr>
        <p:spPr>
          <a:xfrm>
            <a:off x="4572000" y="2675398"/>
            <a:ext cx="4171364" cy="2021124"/>
          </a:xfrm>
        </p:spPr>
        <p:txBody>
          <a:bodyPr lIns="0">
            <a:noAutofit/>
          </a:bodyPr>
          <a:lstStyle>
            <a:lvl1pPr>
              <a:buNone/>
              <a:defRPr sz="900"/>
            </a:lvl1pPr>
            <a:lvl2pPr>
              <a:buNone/>
              <a:defRPr sz="1600"/>
            </a:lvl2pPr>
            <a:lvl3pPr>
              <a:buNone/>
              <a:defRPr sz="1600"/>
            </a:lvl3pPr>
            <a:lvl4pPr>
              <a:buNone/>
              <a:defRPr sz="1600"/>
            </a:lvl4pPr>
            <a:lvl5pPr>
              <a:buNone/>
              <a:defRPr sz="1600"/>
            </a:lvl5pPr>
            <a:lvl6pPr>
              <a:defRPr sz="1600"/>
            </a:lvl6pPr>
            <a:lvl7pPr>
              <a:defRPr sz="1600"/>
            </a:lvl7pPr>
            <a:lvl8pPr>
              <a:defRPr sz="1600"/>
            </a:lvl8pPr>
            <a:lvl9pPr>
              <a:defRPr sz="1600"/>
            </a:lvl9pPr>
          </a:lstStyle>
          <a:p>
            <a:pPr lvl="0"/>
            <a:r>
              <a:rPr lang="en-GB" smtClean="0"/>
              <a:t>Click to edit Master text styles</a:t>
            </a:r>
          </a:p>
        </p:txBody>
      </p:sp>
      <p:sp>
        <p:nvSpPr>
          <p:cNvPr id="9" name="Footer Placeholder 4"/>
          <p:cNvSpPr>
            <a:spLocks noGrp="1"/>
          </p:cNvSpPr>
          <p:nvPr>
            <p:ph type="ftr" sz="quarter" idx="16"/>
          </p:nvPr>
        </p:nvSpPr>
        <p:spPr/>
        <p:txBody>
          <a:bodyPr/>
          <a:lstStyle>
            <a:lvl1pPr>
              <a:defRPr/>
            </a:lvl1pPr>
          </a:lstStyle>
          <a:p>
            <a:pPr>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10" name="Slide Number Placeholder 6"/>
          <p:cNvSpPr>
            <a:spLocks noGrp="1"/>
          </p:cNvSpPr>
          <p:nvPr>
            <p:ph type="sldNum" sz="quarter" idx="17"/>
          </p:nvPr>
        </p:nvSpPr>
        <p:spPr/>
        <p:txBody>
          <a:bodyPr/>
          <a:lstStyle>
            <a:lvl1pPr>
              <a:defRPr/>
            </a:lvl1pPr>
          </a:lstStyle>
          <a:p>
            <a:pPr>
              <a:defRPr/>
            </a:pPr>
            <a:fld id="{3F25BDD0-6AF9-FF4B-ADFC-091AE7B5300D}" type="slidenum">
              <a:rPr lang="en-US" smtClean="0">
                <a:solidFill>
                  <a:srgbClr val="60554A"/>
                </a:solidFill>
                <a:latin typeface="Corbel"/>
              </a:rPr>
              <a:pPr>
                <a:defRPr/>
              </a:pPr>
              <a:t>‹#›</a:t>
            </a:fld>
            <a:endParaRPr lang="en-US" dirty="0">
              <a:solidFill>
                <a:srgbClr val="60554A"/>
              </a:solidFill>
              <a:latin typeface="Corbel"/>
            </a:endParaRPr>
          </a:p>
        </p:txBody>
      </p:sp>
      <p:sp>
        <p:nvSpPr>
          <p:cNvPr id="11" name="Content Placeholder 10"/>
          <p:cNvSpPr>
            <a:spLocks noGrp="1"/>
          </p:cNvSpPr>
          <p:nvPr>
            <p:ph sz="quarter" idx="14"/>
          </p:nvPr>
        </p:nvSpPr>
        <p:spPr>
          <a:xfrm>
            <a:off x="398598" y="706099"/>
            <a:ext cx="4172722" cy="1969299"/>
          </a:xfrm>
        </p:spPr>
        <p:txBody>
          <a:bodyPr lIns="0" tIns="0">
            <a:noAutofit/>
          </a:bodyPr>
          <a:lstStyle>
            <a:lvl1pPr marL="153370" indent="-153370">
              <a:lnSpc>
                <a:spcPts val="1278"/>
              </a:lnSpc>
              <a:spcBef>
                <a:spcPts val="0"/>
              </a:spcBef>
              <a:spcAft>
                <a:spcPts val="511"/>
              </a:spcAft>
              <a:defRPr sz="900"/>
            </a:lvl1pPr>
            <a:lvl2pPr marL="306739" indent="-153370">
              <a:lnSpc>
                <a:spcPts val="1278"/>
              </a:lnSpc>
              <a:spcBef>
                <a:spcPts val="0"/>
              </a:spcBef>
              <a:spcAft>
                <a:spcPts val="511"/>
              </a:spcAft>
              <a:defRPr sz="900"/>
            </a:lvl2pPr>
            <a:lvl3pPr marL="460109" indent="-153370">
              <a:lnSpc>
                <a:spcPts val="1278"/>
              </a:lnSpc>
              <a:spcBef>
                <a:spcPts val="0"/>
              </a:spcBef>
              <a:spcAft>
                <a:spcPts val="511"/>
              </a:spcAft>
              <a:defRPr sz="900"/>
            </a:lvl3pPr>
            <a:lvl4pPr marL="613477" indent="-153370">
              <a:lnSpc>
                <a:spcPts val="1278"/>
              </a:lnSpc>
              <a:spcBef>
                <a:spcPts val="0"/>
              </a:spcBef>
              <a:spcAft>
                <a:spcPts val="511"/>
              </a:spcAft>
              <a:defRPr sz="900"/>
            </a:lvl4pPr>
            <a:lvl5pPr marL="766847" indent="-153370">
              <a:lnSpc>
                <a:spcPts val="1278"/>
              </a:lnSpc>
              <a:spcBef>
                <a:spcPts val="0"/>
              </a:spcBef>
              <a:spcAft>
                <a:spcPts val="511"/>
              </a:spcAft>
              <a:defRPr sz="9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2" name="Content Placeholder 10"/>
          <p:cNvSpPr>
            <a:spLocks noGrp="1"/>
          </p:cNvSpPr>
          <p:nvPr>
            <p:ph sz="quarter" idx="18"/>
          </p:nvPr>
        </p:nvSpPr>
        <p:spPr>
          <a:xfrm>
            <a:off x="4571321" y="706097"/>
            <a:ext cx="4172722" cy="1969300"/>
          </a:xfrm>
        </p:spPr>
        <p:txBody>
          <a:bodyPr lIns="0" tIns="0">
            <a:noAutofit/>
          </a:bodyPr>
          <a:lstStyle>
            <a:lvl1pPr marL="153370" indent="-153370">
              <a:lnSpc>
                <a:spcPts val="1278"/>
              </a:lnSpc>
              <a:spcBef>
                <a:spcPts val="0"/>
              </a:spcBef>
              <a:spcAft>
                <a:spcPts val="511"/>
              </a:spcAft>
              <a:defRPr sz="900"/>
            </a:lvl1pPr>
            <a:lvl2pPr marL="306739" indent="-153370">
              <a:lnSpc>
                <a:spcPts val="1278"/>
              </a:lnSpc>
              <a:spcBef>
                <a:spcPts val="0"/>
              </a:spcBef>
              <a:spcAft>
                <a:spcPts val="511"/>
              </a:spcAft>
              <a:defRPr sz="900"/>
            </a:lvl2pPr>
            <a:lvl3pPr marL="460109" indent="-153370">
              <a:lnSpc>
                <a:spcPts val="1278"/>
              </a:lnSpc>
              <a:spcBef>
                <a:spcPts val="0"/>
              </a:spcBef>
              <a:spcAft>
                <a:spcPts val="511"/>
              </a:spcAft>
              <a:defRPr sz="900"/>
            </a:lvl3pPr>
            <a:lvl4pPr marL="613477" indent="-153370">
              <a:lnSpc>
                <a:spcPts val="1278"/>
              </a:lnSpc>
              <a:spcBef>
                <a:spcPts val="0"/>
              </a:spcBef>
              <a:spcAft>
                <a:spcPts val="511"/>
              </a:spcAft>
              <a:defRPr sz="900"/>
            </a:lvl4pPr>
            <a:lvl5pPr marL="766847" indent="-153370">
              <a:lnSpc>
                <a:spcPts val="1278"/>
              </a:lnSpc>
              <a:spcBef>
                <a:spcPts val="0"/>
              </a:spcBef>
              <a:spcAft>
                <a:spcPts val="511"/>
              </a:spcAft>
              <a:defRPr sz="9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nders - Che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400"/>
            </a:lvl1pPr>
          </a:lstStyle>
          <a:p>
            <a:r>
              <a:rPr lang="en-GB" smtClean="0"/>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4" name="Slide Number Placeholder 3"/>
          <p:cNvSpPr>
            <a:spLocks noGrp="1"/>
          </p:cNvSpPr>
          <p:nvPr>
            <p:ph type="sldNum" sz="quarter" idx="11"/>
          </p:nvPr>
        </p:nvSpPr>
        <p:spPr/>
        <p:txBody>
          <a:bodyPr/>
          <a:lstStyle/>
          <a:p>
            <a:pPr>
              <a:defRPr/>
            </a:pPr>
            <a:fld id="{26131726-A5D0-8E46-90E1-66B7AA2CFB1D}" type="slidenum">
              <a:rPr lang="en-US" smtClean="0">
                <a:solidFill>
                  <a:srgbClr val="60554A"/>
                </a:solidFill>
                <a:latin typeface="Corbel"/>
              </a:rPr>
              <a:pPr>
                <a:defRPr/>
              </a:pPr>
              <a:t>‹#›</a:t>
            </a:fld>
            <a:endParaRPr lang="en-US" dirty="0">
              <a:solidFill>
                <a:srgbClr val="60554A"/>
              </a:solidFill>
              <a:latin typeface="Corbel"/>
            </a:endParaRPr>
          </a:p>
        </p:txBody>
      </p:sp>
      <p:sp>
        <p:nvSpPr>
          <p:cNvPr id="9" name="Content Placeholder 10"/>
          <p:cNvSpPr>
            <a:spLocks noGrp="1"/>
          </p:cNvSpPr>
          <p:nvPr>
            <p:ph sz="quarter" idx="17"/>
          </p:nvPr>
        </p:nvSpPr>
        <p:spPr>
          <a:xfrm>
            <a:off x="399277" y="706099"/>
            <a:ext cx="4172722" cy="1969299"/>
          </a:xfrm>
        </p:spPr>
        <p:txBody>
          <a:bodyPr lIns="0" tIns="0">
            <a:noAutofit/>
          </a:bodyPr>
          <a:lstStyle>
            <a:lvl1pPr marL="153370" indent="-153370">
              <a:lnSpc>
                <a:spcPts val="1278"/>
              </a:lnSpc>
              <a:spcBef>
                <a:spcPts val="0"/>
              </a:spcBef>
              <a:spcAft>
                <a:spcPts val="511"/>
              </a:spcAft>
              <a:defRPr sz="900"/>
            </a:lvl1pPr>
            <a:lvl2pPr marL="306739" indent="-153370">
              <a:lnSpc>
                <a:spcPts val="1278"/>
              </a:lnSpc>
              <a:spcBef>
                <a:spcPts val="0"/>
              </a:spcBef>
              <a:spcAft>
                <a:spcPts val="511"/>
              </a:spcAft>
              <a:defRPr sz="900"/>
            </a:lvl2pPr>
            <a:lvl3pPr marL="460109" indent="-153370">
              <a:lnSpc>
                <a:spcPts val="1278"/>
              </a:lnSpc>
              <a:spcBef>
                <a:spcPts val="0"/>
              </a:spcBef>
              <a:spcAft>
                <a:spcPts val="511"/>
              </a:spcAft>
              <a:defRPr sz="900"/>
            </a:lvl3pPr>
            <a:lvl4pPr marL="613477" indent="-153370">
              <a:lnSpc>
                <a:spcPts val="1278"/>
              </a:lnSpc>
              <a:spcBef>
                <a:spcPts val="0"/>
              </a:spcBef>
              <a:spcAft>
                <a:spcPts val="511"/>
              </a:spcAft>
              <a:defRPr sz="900"/>
            </a:lvl4pPr>
            <a:lvl5pPr marL="766847" indent="-153370">
              <a:lnSpc>
                <a:spcPts val="1278"/>
              </a:lnSpc>
              <a:spcBef>
                <a:spcPts val="0"/>
              </a:spcBef>
              <a:spcAft>
                <a:spcPts val="511"/>
              </a:spcAft>
              <a:defRPr sz="9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0" name="Content Placeholder 10"/>
          <p:cNvSpPr>
            <a:spLocks noGrp="1"/>
          </p:cNvSpPr>
          <p:nvPr>
            <p:ph sz="quarter" idx="18"/>
          </p:nvPr>
        </p:nvSpPr>
        <p:spPr>
          <a:xfrm>
            <a:off x="4571321" y="706097"/>
            <a:ext cx="4172722" cy="1969300"/>
          </a:xfrm>
        </p:spPr>
        <p:txBody>
          <a:bodyPr lIns="0" tIns="0">
            <a:noAutofit/>
          </a:bodyPr>
          <a:lstStyle>
            <a:lvl1pPr marL="153370" indent="-153370">
              <a:lnSpc>
                <a:spcPts val="1278"/>
              </a:lnSpc>
              <a:spcBef>
                <a:spcPts val="0"/>
              </a:spcBef>
              <a:spcAft>
                <a:spcPts val="511"/>
              </a:spcAft>
              <a:defRPr sz="900"/>
            </a:lvl1pPr>
            <a:lvl2pPr marL="306739" indent="-153370">
              <a:lnSpc>
                <a:spcPts val="1278"/>
              </a:lnSpc>
              <a:spcBef>
                <a:spcPts val="0"/>
              </a:spcBef>
              <a:spcAft>
                <a:spcPts val="511"/>
              </a:spcAft>
              <a:defRPr sz="900"/>
            </a:lvl2pPr>
            <a:lvl3pPr marL="460109" indent="-153370">
              <a:lnSpc>
                <a:spcPts val="1278"/>
              </a:lnSpc>
              <a:spcBef>
                <a:spcPts val="0"/>
              </a:spcBef>
              <a:spcAft>
                <a:spcPts val="511"/>
              </a:spcAft>
              <a:defRPr sz="900"/>
            </a:lvl3pPr>
            <a:lvl4pPr marL="613477" indent="-153370">
              <a:lnSpc>
                <a:spcPts val="1278"/>
              </a:lnSpc>
              <a:spcBef>
                <a:spcPts val="0"/>
              </a:spcBef>
              <a:spcAft>
                <a:spcPts val="511"/>
              </a:spcAft>
              <a:defRPr sz="900"/>
            </a:lvl4pPr>
            <a:lvl5pPr marL="766847" indent="-153370">
              <a:lnSpc>
                <a:spcPts val="1278"/>
              </a:lnSpc>
              <a:spcBef>
                <a:spcPts val="0"/>
              </a:spcBef>
              <a:spcAft>
                <a:spcPts val="511"/>
              </a:spcAft>
              <a:defRPr sz="9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Content Placeholder 10"/>
          <p:cNvSpPr>
            <a:spLocks noGrp="1"/>
          </p:cNvSpPr>
          <p:nvPr>
            <p:ph sz="quarter" idx="19"/>
          </p:nvPr>
        </p:nvSpPr>
        <p:spPr>
          <a:xfrm>
            <a:off x="399277" y="2675398"/>
            <a:ext cx="4172722" cy="2021123"/>
          </a:xfrm>
        </p:spPr>
        <p:txBody>
          <a:bodyPr lIns="0" tIns="0">
            <a:noAutofit/>
          </a:bodyPr>
          <a:lstStyle>
            <a:lvl1pPr marL="153370" indent="-153370">
              <a:lnSpc>
                <a:spcPts val="1278"/>
              </a:lnSpc>
              <a:spcBef>
                <a:spcPts val="0"/>
              </a:spcBef>
              <a:spcAft>
                <a:spcPts val="511"/>
              </a:spcAft>
              <a:defRPr sz="900"/>
            </a:lvl1pPr>
            <a:lvl2pPr marL="306739" indent="-153370">
              <a:lnSpc>
                <a:spcPts val="1278"/>
              </a:lnSpc>
              <a:spcBef>
                <a:spcPts val="0"/>
              </a:spcBef>
              <a:spcAft>
                <a:spcPts val="511"/>
              </a:spcAft>
              <a:defRPr sz="900"/>
            </a:lvl2pPr>
            <a:lvl3pPr marL="460109" indent="-153370">
              <a:lnSpc>
                <a:spcPts val="1278"/>
              </a:lnSpc>
              <a:spcBef>
                <a:spcPts val="0"/>
              </a:spcBef>
              <a:spcAft>
                <a:spcPts val="511"/>
              </a:spcAft>
              <a:defRPr sz="900"/>
            </a:lvl3pPr>
            <a:lvl4pPr marL="613477" indent="-153370">
              <a:lnSpc>
                <a:spcPts val="1278"/>
              </a:lnSpc>
              <a:spcBef>
                <a:spcPts val="0"/>
              </a:spcBef>
              <a:spcAft>
                <a:spcPts val="511"/>
              </a:spcAft>
              <a:defRPr sz="900"/>
            </a:lvl4pPr>
            <a:lvl5pPr marL="766847" indent="-153370">
              <a:lnSpc>
                <a:spcPts val="1278"/>
              </a:lnSpc>
              <a:spcBef>
                <a:spcPts val="0"/>
              </a:spcBef>
              <a:spcAft>
                <a:spcPts val="511"/>
              </a:spcAft>
              <a:defRPr sz="9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2" name="Content Placeholder 10"/>
          <p:cNvSpPr>
            <a:spLocks noGrp="1"/>
          </p:cNvSpPr>
          <p:nvPr>
            <p:ph sz="quarter" idx="14"/>
          </p:nvPr>
        </p:nvSpPr>
        <p:spPr>
          <a:xfrm>
            <a:off x="4571321" y="2675398"/>
            <a:ext cx="4172722" cy="2021123"/>
          </a:xfrm>
        </p:spPr>
        <p:txBody>
          <a:bodyPr lIns="0" tIns="0">
            <a:noAutofit/>
          </a:bodyPr>
          <a:lstStyle>
            <a:lvl1pPr marL="153370" indent="-153370">
              <a:lnSpc>
                <a:spcPts val="1278"/>
              </a:lnSpc>
              <a:spcBef>
                <a:spcPts val="0"/>
              </a:spcBef>
              <a:spcAft>
                <a:spcPts val="511"/>
              </a:spcAft>
              <a:defRPr sz="900"/>
            </a:lvl1pPr>
            <a:lvl2pPr marL="306739" indent="-153370">
              <a:lnSpc>
                <a:spcPts val="1278"/>
              </a:lnSpc>
              <a:spcBef>
                <a:spcPts val="0"/>
              </a:spcBef>
              <a:spcAft>
                <a:spcPts val="511"/>
              </a:spcAft>
              <a:defRPr sz="900"/>
            </a:lvl2pPr>
            <a:lvl3pPr marL="460109" indent="-153370">
              <a:lnSpc>
                <a:spcPts val="1278"/>
              </a:lnSpc>
              <a:spcBef>
                <a:spcPts val="0"/>
              </a:spcBef>
              <a:spcAft>
                <a:spcPts val="511"/>
              </a:spcAft>
              <a:defRPr sz="900"/>
            </a:lvl3pPr>
            <a:lvl4pPr marL="613477" indent="-153370">
              <a:lnSpc>
                <a:spcPts val="1278"/>
              </a:lnSpc>
              <a:spcBef>
                <a:spcPts val="0"/>
              </a:spcBef>
              <a:spcAft>
                <a:spcPts val="511"/>
              </a:spcAft>
              <a:defRPr sz="900"/>
            </a:lvl4pPr>
            <a:lvl5pPr marL="766847" indent="-153370">
              <a:lnSpc>
                <a:spcPts val="1278"/>
              </a:lnSpc>
              <a:spcBef>
                <a:spcPts val="0"/>
              </a:spcBef>
              <a:spcAft>
                <a:spcPts val="511"/>
              </a:spcAft>
              <a:defRPr sz="9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Enders -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400"/>
            </a:lvl1pPr>
          </a:lstStyle>
          <a:p>
            <a:r>
              <a:rPr lang="en-GB"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4" name="Slide Number Placeholder 6"/>
          <p:cNvSpPr>
            <a:spLocks noGrp="1"/>
          </p:cNvSpPr>
          <p:nvPr>
            <p:ph type="sldNum" sz="quarter" idx="11"/>
          </p:nvPr>
        </p:nvSpPr>
        <p:spPr/>
        <p:txBody>
          <a:bodyPr/>
          <a:lstStyle>
            <a:lvl1pPr>
              <a:defRPr/>
            </a:lvl1pPr>
          </a:lstStyle>
          <a:p>
            <a:pPr>
              <a:defRPr/>
            </a:pPr>
            <a:fld id="{AF2B9022-92D9-C449-AE14-327CE6A7B395}" type="slidenum">
              <a:rPr lang="en-US" smtClean="0">
                <a:solidFill>
                  <a:srgbClr val="60554A"/>
                </a:solidFill>
                <a:latin typeface="Corbel"/>
              </a:rPr>
              <a:pPr>
                <a:defRPr/>
              </a:pPr>
              <a:t>‹#›</a:t>
            </a:fld>
            <a:endParaRPr lang="en-US" dirty="0">
              <a:solidFill>
                <a:srgbClr val="60554A"/>
              </a:solidFill>
              <a:latin typeface="Corbe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Rectangle 8"/>
          <p:cNvSpPr/>
          <p:nvPr userDrawn="1"/>
        </p:nvSpPr>
        <p:spPr>
          <a:xfrm>
            <a:off x="130385" y="1540441"/>
            <a:ext cx="9013624" cy="1448059"/>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71521" tIns="35763" rIns="71521" bIns="35763" rtlCol="0" anchor="ctr"/>
          <a:lstStyle/>
          <a:p>
            <a:pPr algn="ctr" defTabSz="815803" fontAlgn="base">
              <a:lnSpc>
                <a:spcPct val="90000"/>
              </a:lnSpc>
              <a:spcBef>
                <a:spcPts val="682"/>
              </a:spcBef>
              <a:spcAft>
                <a:spcPct val="0"/>
              </a:spcAft>
            </a:pPr>
            <a:endParaRPr lang="en-US" sz="1200" dirty="0">
              <a:solidFill>
                <a:prstClr val="white"/>
              </a:solidFill>
              <a:latin typeface="Corbel"/>
              <a:sym typeface="Arial" pitchFamily="-106" charset="0"/>
            </a:endParaRPr>
          </a:p>
        </p:txBody>
      </p:sp>
      <p:sp>
        <p:nvSpPr>
          <p:cNvPr id="5" name="Title 1"/>
          <p:cNvSpPr>
            <a:spLocks noGrp="1"/>
          </p:cNvSpPr>
          <p:nvPr>
            <p:ph type="title"/>
          </p:nvPr>
        </p:nvSpPr>
        <p:spPr>
          <a:xfrm>
            <a:off x="0" y="770741"/>
            <a:ext cx="9144000" cy="1121850"/>
          </a:xfrm>
          <a:noFill/>
        </p:spPr>
        <p:txBody>
          <a:bodyPr lIns="1287355" tIns="71521" rIns="0" bIns="0" anchor="b" anchorCtr="0"/>
          <a:lstStyle>
            <a:lvl1pPr>
              <a:defRPr sz="1900" b="1" baseline="0"/>
            </a:lvl1pPr>
          </a:lstStyle>
          <a:p>
            <a:r>
              <a:rPr lang="en-GB" smtClean="0"/>
              <a:t>Click to edit Master title style</a:t>
            </a:r>
            <a:endParaRPr lang="en-US" dirty="0"/>
          </a:p>
        </p:txBody>
      </p:sp>
      <p:sp>
        <p:nvSpPr>
          <p:cNvPr id="6" name="Text Placeholder 12"/>
          <p:cNvSpPr>
            <a:spLocks noGrp="1"/>
          </p:cNvSpPr>
          <p:nvPr>
            <p:ph type="body" sz="quarter" idx="12" hasCustomPrompt="1"/>
          </p:nvPr>
        </p:nvSpPr>
        <p:spPr>
          <a:xfrm>
            <a:off x="2" y="1892585"/>
            <a:ext cx="9143998" cy="763060"/>
          </a:xfrm>
        </p:spPr>
        <p:txBody>
          <a:bodyPr lIns="1287355" tIns="61306"/>
          <a:lstStyle>
            <a:lvl1pPr marL="0">
              <a:buNone/>
              <a:defRPr sz="1900">
                <a:solidFill>
                  <a:schemeClr val="bg2"/>
                </a:solidFill>
              </a:defRPr>
            </a:lvl1pPr>
            <a:lvl2pPr marL="0">
              <a:buNone/>
              <a:defRPr sz="2000"/>
            </a:lvl2pPr>
            <a:lvl3pPr marL="0">
              <a:buNone/>
              <a:defRPr sz="2000"/>
            </a:lvl3pPr>
            <a:lvl4pPr marL="0">
              <a:buNone/>
              <a:defRPr sz="2000"/>
            </a:lvl4pPr>
            <a:lvl5pPr marL="0">
              <a:buNone/>
              <a:defRPr sz="2000"/>
            </a:lvl5pPr>
          </a:lstStyle>
          <a:p>
            <a:pPr lvl="0"/>
            <a:r>
              <a:rPr lang="en-GB" dirty="0"/>
              <a:t>Subtitle</a:t>
            </a:r>
            <a:endParaRPr lang="en-US" dirty="0"/>
          </a:p>
        </p:txBody>
      </p:sp>
      <p:sp>
        <p:nvSpPr>
          <p:cNvPr id="7" name="Text Placeholder 5"/>
          <p:cNvSpPr>
            <a:spLocks noGrp="1"/>
          </p:cNvSpPr>
          <p:nvPr>
            <p:ph type="body" sz="quarter" idx="10" hasCustomPrompt="1"/>
          </p:nvPr>
        </p:nvSpPr>
        <p:spPr>
          <a:xfrm>
            <a:off x="2" y="2564194"/>
            <a:ext cx="9143998" cy="1413664"/>
          </a:xfrm>
        </p:spPr>
        <p:txBody>
          <a:bodyPr lIns="1287355" rIns="429118" anchor="t" anchorCtr="0"/>
          <a:lstStyle>
            <a:lvl1pPr algn="l">
              <a:buNone/>
              <a:defRPr/>
            </a:lvl1pPr>
          </a:lstStyle>
          <a:p>
            <a:r>
              <a:rPr lang="en-US" dirty="0"/>
              <a:t>Author Name 		+44 (0)207 851 0902</a:t>
            </a:r>
          </a:p>
        </p:txBody>
      </p:sp>
      <p:sp>
        <p:nvSpPr>
          <p:cNvPr id="8" name="Text Placeholder 6"/>
          <p:cNvSpPr>
            <a:spLocks noGrp="1"/>
          </p:cNvSpPr>
          <p:nvPr>
            <p:ph type="body" sz="quarter" idx="11"/>
          </p:nvPr>
        </p:nvSpPr>
        <p:spPr>
          <a:xfrm>
            <a:off x="2391510" y="4696525"/>
            <a:ext cx="6529013" cy="285750"/>
          </a:xfrm>
        </p:spPr>
        <p:txBody>
          <a:bodyPr lIns="0"/>
          <a:lstStyle>
            <a:lvl1pPr>
              <a:buNone/>
              <a:defRPr b="1"/>
            </a:lvl1pPr>
          </a:lstStyle>
          <a:p>
            <a:pPr lvl="0"/>
            <a:r>
              <a:rPr lang="en-GB" smtClean="0"/>
              <a:t>Click to edit Master text styles</a:t>
            </a:r>
          </a:p>
        </p:txBody>
      </p:sp>
      <p:sp>
        <p:nvSpPr>
          <p:cNvPr id="11" name="Rectangle 10"/>
          <p:cNvSpPr/>
          <p:nvPr userDrawn="1"/>
        </p:nvSpPr>
        <p:spPr>
          <a:xfrm>
            <a:off x="2" y="1540441"/>
            <a:ext cx="1219560" cy="144805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71521" tIns="35763" rIns="71521" bIns="35763" rtlCol="0" anchor="ctr"/>
          <a:lstStyle/>
          <a:p>
            <a:pPr algn="ctr" defTabSz="815803" fontAlgn="base">
              <a:lnSpc>
                <a:spcPct val="90000"/>
              </a:lnSpc>
              <a:spcBef>
                <a:spcPts val="682"/>
              </a:spcBef>
              <a:spcAft>
                <a:spcPct val="0"/>
              </a:spcAft>
            </a:pPr>
            <a:endParaRPr lang="en-US" sz="1200" dirty="0">
              <a:solidFill>
                <a:prstClr val="white"/>
              </a:solidFill>
              <a:latin typeface="Corbel"/>
              <a:sym typeface="Arial" pitchFamily="-106" charset="0"/>
            </a:endParaRPr>
          </a:p>
        </p:txBody>
      </p:sp>
    </p:spTree>
    <p:extLst>
      <p:ext uri="{BB962C8B-B14F-4D97-AF65-F5344CB8AC3E}">
        <p14:creationId xmlns:p14="http://schemas.microsoft.com/office/powerpoint/2010/main" val="619432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Enders - Title Page">
    <p:spTree>
      <p:nvGrpSpPr>
        <p:cNvPr id="1" name=""/>
        <p:cNvGrpSpPr/>
        <p:nvPr/>
      </p:nvGrpSpPr>
      <p:grpSpPr>
        <a:xfrm>
          <a:off x="0" y="0"/>
          <a:ext cx="0" cy="0"/>
          <a:chOff x="0" y="0"/>
          <a:chExt cx="0" cy="0"/>
        </a:xfrm>
      </p:grpSpPr>
      <p:pic>
        <p:nvPicPr>
          <p:cNvPr id="19" name="Picture 18" descr="Enders logo grey.png"/>
          <p:cNvPicPr>
            <a:picLocks noChangeAspect="1"/>
          </p:cNvPicPr>
          <p:nvPr userDrawn="1"/>
        </p:nvPicPr>
        <p:blipFill>
          <a:blip r:embed="rId2"/>
          <a:srcRect l="31924" t="27642" r="3176" b="48300"/>
          <a:stretch>
            <a:fillRect/>
          </a:stretch>
        </p:blipFill>
        <p:spPr>
          <a:xfrm>
            <a:off x="0" y="-19434"/>
            <a:ext cx="9144000" cy="2694831"/>
          </a:xfrm>
          <a:prstGeom prst="rect">
            <a:avLst/>
          </a:prstGeom>
        </p:spPr>
      </p:pic>
      <p:sp>
        <p:nvSpPr>
          <p:cNvPr id="20" name="Rectangle 19"/>
          <p:cNvSpPr/>
          <p:nvPr userDrawn="1"/>
        </p:nvSpPr>
        <p:spPr>
          <a:xfrm>
            <a:off x="921468" y="3919170"/>
            <a:ext cx="1303763" cy="12243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7801" tIns="38901" rIns="77801" bIns="38901" rtlCol="0" anchor="ctr"/>
          <a:lstStyle/>
          <a:p>
            <a:pPr algn="ctr" defTabSz="815803" fontAlgn="base">
              <a:lnSpc>
                <a:spcPct val="90000"/>
              </a:lnSpc>
              <a:spcBef>
                <a:spcPts val="682"/>
              </a:spcBef>
              <a:spcAft>
                <a:spcPct val="0"/>
              </a:spcAft>
            </a:pPr>
            <a:endParaRPr lang="en-US" sz="1200" baseline="-25000" dirty="0">
              <a:solidFill>
                <a:prstClr val="white"/>
              </a:solidFill>
              <a:latin typeface="Corbel"/>
              <a:sym typeface="Arial" pitchFamily="-106" charset="0"/>
            </a:endParaRPr>
          </a:p>
        </p:txBody>
      </p:sp>
      <p:sp>
        <p:nvSpPr>
          <p:cNvPr id="21" name="Title 1"/>
          <p:cNvSpPr>
            <a:spLocks noGrp="1"/>
          </p:cNvSpPr>
          <p:nvPr>
            <p:ph type="title" hasCustomPrompt="1"/>
          </p:nvPr>
        </p:nvSpPr>
        <p:spPr>
          <a:xfrm>
            <a:off x="2391508" y="2243821"/>
            <a:ext cx="6752492" cy="503698"/>
          </a:xfrm>
          <a:solidFill>
            <a:schemeClr val="bg1"/>
          </a:solidFill>
        </p:spPr>
        <p:txBody>
          <a:bodyPr lIns="91894" tIns="61260"/>
          <a:lstStyle>
            <a:lvl1pPr>
              <a:defRPr sz="1900" b="1" baseline="0"/>
            </a:lvl1pPr>
          </a:lstStyle>
          <a:p>
            <a:r>
              <a:rPr lang="en-GB" dirty="0"/>
              <a:t>Click to edit Master title style</a:t>
            </a:r>
            <a:br>
              <a:rPr lang="en-GB" dirty="0"/>
            </a:br>
            <a:endParaRPr lang="en-US" dirty="0"/>
          </a:p>
        </p:txBody>
      </p:sp>
      <p:sp>
        <p:nvSpPr>
          <p:cNvPr id="22" name="Rectangle 21"/>
          <p:cNvSpPr/>
          <p:nvPr userDrawn="1"/>
        </p:nvSpPr>
        <p:spPr>
          <a:xfrm>
            <a:off x="281359" y="4343401"/>
            <a:ext cx="2110154" cy="800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7801" tIns="38901" rIns="77801" bIns="38901" rtlCol="0" anchor="ctr"/>
          <a:lstStyle/>
          <a:p>
            <a:pPr algn="ctr" defTabSz="815803" fontAlgn="base">
              <a:lnSpc>
                <a:spcPct val="90000"/>
              </a:lnSpc>
              <a:spcBef>
                <a:spcPts val="682"/>
              </a:spcBef>
              <a:spcAft>
                <a:spcPct val="0"/>
              </a:spcAft>
            </a:pPr>
            <a:endParaRPr lang="en-US" sz="1200" dirty="0">
              <a:solidFill>
                <a:prstClr val="white"/>
              </a:solidFill>
              <a:latin typeface="Corbel"/>
              <a:sym typeface="Arial" pitchFamily="-106" charset="0"/>
            </a:endParaRPr>
          </a:p>
        </p:txBody>
      </p:sp>
      <p:sp>
        <p:nvSpPr>
          <p:cNvPr id="23" name="Text Placeholder 12"/>
          <p:cNvSpPr>
            <a:spLocks noGrp="1"/>
          </p:cNvSpPr>
          <p:nvPr>
            <p:ph type="body" sz="quarter" idx="12" hasCustomPrompt="1"/>
          </p:nvPr>
        </p:nvSpPr>
        <p:spPr>
          <a:xfrm>
            <a:off x="2391508" y="2643871"/>
            <a:ext cx="6752492" cy="685800"/>
          </a:xfrm>
        </p:spPr>
        <p:txBody>
          <a:bodyPr tIns="61260"/>
          <a:lstStyle>
            <a:lvl1pPr marL="0">
              <a:buNone/>
              <a:defRPr sz="1900">
                <a:solidFill>
                  <a:schemeClr val="bg2"/>
                </a:solidFill>
              </a:defRPr>
            </a:lvl1pPr>
            <a:lvl2pPr marL="0">
              <a:buNone/>
              <a:defRPr sz="2000"/>
            </a:lvl2pPr>
            <a:lvl3pPr marL="0">
              <a:buNone/>
              <a:defRPr sz="2000"/>
            </a:lvl3pPr>
            <a:lvl4pPr marL="0">
              <a:buNone/>
              <a:defRPr sz="2000"/>
            </a:lvl4pPr>
            <a:lvl5pPr marL="0">
              <a:buNone/>
              <a:defRPr sz="2000"/>
            </a:lvl5pPr>
          </a:lstStyle>
          <a:p>
            <a:pPr lvl="0"/>
            <a:r>
              <a:rPr lang="en-GB" dirty="0"/>
              <a:t>Subtitle</a:t>
            </a:r>
            <a:endParaRPr lang="en-US" dirty="0"/>
          </a:p>
        </p:txBody>
      </p:sp>
      <p:sp>
        <p:nvSpPr>
          <p:cNvPr id="24" name="Text Placeholder 5"/>
          <p:cNvSpPr>
            <a:spLocks noGrp="1"/>
          </p:cNvSpPr>
          <p:nvPr>
            <p:ph type="body" sz="quarter" idx="10" hasCustomPrompt="1"/>
          </p:nvPr>
        </p:nvSpPr>
        <p:spPr>
          <a:xfrm>
            <a:off x="2412904" y="4053584"/>
            <a:ext cx="6330461" cy="642937"/>
          </a:xfrm>
        </p:spPr>
        <p:txBody>
          <a:bodyPr anchor="b"/>
          <a:lstStyle>
            <a:lvl1pPr>
              <a:buNone/>
              <a:defRPr/>
            </a:lvl1pPr>
          </a:lstStyle>
          <a:p>
            <a:r>
              <a:rPr lang="en-US" dirty="0"/>
              <a:t>Author Name 		+44 (0)207 851 0902</a:t>
            </a:r>
          </a:p>
        </p:txBody>
      </p:sp>
      <p:sp>
        <p:nvSpPr>
          <p:cNvPr id="25" name="Text Placeholder 6"/>
          <p:cNvSpPr>
            <a:spLocks noGrp="1"/>
          </p:cNvSpPr>
          <p:nvPr>
            <p:ph type="body" sz="quarter" idx="11"/>
          </p:nvPr>
        </p:nvSpPr>
        <p:spPr>
          <a:xfrm>
            <a:off x="2412904" y="4696525"/>
            <a:ext cx="6330461" cy="285750"/>
          </a:xfrm>
        </p:spPr>
        <p:txBody>
          <a:bodyPr/>
          <a:lstStyle>
            <a:lvl1pPr>
              <a:buNone/>
              <a:defRPr b="1"/>
            </a:lvl1pPr>
          </a:lstStyle>
          <a:p>
            <a:pPr lvl="0"/>
            <a:r>
              <a:rPr lang="en-GB" smtClean="0"/>
              <a:t>Click to edit Master text styles</a:t>
            </a:r>
          </a:p>
        </p:txBody>
      </p:sp>
    </p:spTree>
    <p:extLst>
      <p:ext uri="{BB962C8B-B14F-4D97-AF65-F5344CB8AC3E}">
        <p14:creationId xmlns:p14="http://schemas.microsoft.com/office/powerpoint/2010/main" val="3445228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Enders - Running Conte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4" name="Slide Number Placeholder 3"/>
          <p:cNvSpPr>
            <a:spLocks noGrp="1"/>
          </p:cNvSpPr>
          <p:nvPr>
            <p:ph type="sldNum" sz="quarter" idx="11"/>
          </p:nvPr>
        </p:nvSpPr>
        <p:spPr/>
        <p:txBody>
          <a:bodyPr/>
          <a:lstStyle/>
          <a:p>
            <a:pPr>
              <a:defRPr/>
            </a:pPr>
            <a:fld id="{26131726-A5D0-8E46-90E1-66B7AA2CFB1D}" type="slidenum">
              <a:rPr lang="en-US" smtClean="0">
                <a:solidFill>
                  <a:srgbClr val="60554A"/>
                </a:solidFill>
                <a:latin typeface="Corbel"/>
              </a:rPr>
              <a:pPr>
                <a:defRPr/>
              </a:pPr>
              <a:t>‹#›</a:t>
            </a:fld>
            <a:endParaRPr lang="en-US" dirty="0">
              <a:solidFill>
                <a:srgbClr val="60554A"/>
              </a:solidFill>
              <a:latin typeface="Corbel"/>
            </a:endParaRPr>
          </a:p>
        </p:txBody>
      </p:sp>
      <p:pic>
        <p:nvPicPr>
          <p:cNvPr id="10" name="Picture 9" descr="blank.png"/>
          <p:cNvPicPr>
            <a:picLocks noChangeAspect="1"/>
          </p:cNvPicPr>
          <p:nvPr userDrawn="1"/>
        </p:nvPicPr>
        <p:blipFill>
          <a:blip r:embed="rId2"/>
          <a:srcRect b="64622"/>
          <a:stretch>
            <a:fillRect/>
          </a:stretch>
        </p:blipFill>
        <p:spPr>
          <a:xfrm>
            <a:off x="0" y="6"/>
            <a:ext cx="9144000" cy="2671078"/>
          </a:xfrm>
          <a:prstGeom prst="rect">
            <a:avLst/>
          </a:prstGeom>
        </p:spPr>
      </p:pic>
      <p:sp>
        <p:nvSpPr>
          <p:cNvPr id="11" name="Title 1"/>
          <p:cNvSpPr>
            <a:spLocks noGrp="1"/>
          </p:cNvSpPr>
          <p:nvPr>
            <p:ph type="title" hasCustomPrompt="1"/>
          </p:nvPr>
        </p:nvSpPr>
        <p:spPr>
          <a:xfrm>
            <a:off x="2387835" y="2271032"/>
            <a:ext cx="6756170" cy="457199"/>
          </a:xfrm>
          <a:solidFill>
            <a:schemeClr val="bg1"/>
          </a:solidFill>
        </p:spPr>
        <p:txBody>
          <a:bodyPr lIns="91894" tIns="61260"/>
          <a:lstStyle>
            <a:lvl1pPr>
              <a:defRPr sz="1900" b="1" baseline="0"/>
            </a:lvl1pPr>
          </a:lstStyle>
          <a:p>
            <a:r>
              <a:rPr lang="en-GB" dirty="0"/>
              <a:t>2. Current Section</a:t>
            </a:r>
            <a:endParaRPr lang="en-US" dirty="0"/>
          </a:p>
        </p:txBody>
      </p:sp>
      <p:sp>
        <p:nvSpPr>
          <p:cNvPr id="12" name="Text Placeholder 8"/>
          <p:cNvSpPr>
            <a:spLocks noGrp="1"/>
          </p:cNvSpPr>
          <p:nvPr>
            <p:ph type="body" sz="quarter" idx="12" hasCustomPrompt="1"/>
          </p:nvPr>
        </p:nvSpPr>
        <p:spPr>
          <a:xfrm>
            <a:off x="2377689" y="670835"/>
            <a:ext cx="4149969" cy="1600200"/>
          </a:xfrm>
        </p:spPr>
        <p:txBody>
          <a:bodyPr lIns="91894" tIns="91894" rIns="91894" bIns="91894" anchor="b"/>
          <a:lstStyle>
            <a:lvl1pPr marL="0">
              <a:buNone/>
              <a:defRPr sz="1900" baseline="0">
                <a:solidFill>
                  <a:schemeClr val="bg1"/>
                </a:solidFill>
              </a:defRPr>
            </a:lvl1pPr>
            <a:lvl2pPr marL="0">
              <a:defRPr>
                <a:solidFill>
                  <a:schemeClr val="bg1"/>
                </a:solidFill>
              </a:defRPr>
            </a:lvl2pPr>
            <a:lvl3pPr marL="0">
              <a:defRPr>
                <a:solidFill>
                  <a:schemeClr val="bg1"/>
                </a:solidFill>
              </a:defRPr>
            </a:lvl3pPr>
            <a:lvl4pPr marL="0">
              <a:defRPr>
                <a:solidFill>
                  <a:schemeClr val="bg1"/>
                </a:solidFill>
              </a:defRPr>
            </a:lvl4pPr>
            <a:lvl5pPr marL="0">
              <a:defRPr>
                <a:solidFill>
                  <a:schemeClr val="bg1"/>
                </a:solidFill>
              </a:defRPr>
            </a:lvl5pPr>
          </a:lstStyle>
          <a:p>
            <a:pPr lvl="0"/>
            <a:r>
              <a:rPr lang="en-GB" dirty="0"/>
              <a:t>1. Completed Section</a:t>
            </a:r>
          </a:p>
        </p:txBody>
      </p:sp>
      <p:sp>
        <p:nvSpPr>
          <p:cNvPr id="13" name="Text Placeholder 12"/>
          <p:cNvSpPr>
            <a:spLocks noGrp="1"/>
          </p:cNvSpPr>
          <p:nvPr>
            <p:ph type="body" sz="quarter" idx="13" hasCustomPrompt="1"/>
          </p:nvPr>
        </p:nvSpPr>
        <p:spPr>
          <a:xfrm>
            <a:off x="2391508" y="2671083"/>
            <a:ext cx="6752492" cy="1714500"/>
          </a:xfrm>
        </p:spPr>
        <p:txBody>
          <a:bodyPr tIns="0"/>
          <a:lstStyle>
            <a:lvl1pPr marL="0">
              <a:buNone/>
              <a:defRPr sz="1900" baseline="0">
                <a:solidFill>
                  <a:srgbClr val="B9AFA4"/>
                </a:solidFill>
              </a:defRPr>
            </a:lvl1pPr>
            <a:lvl2pPr marL="0">
              <a:buNone/>
              <a:defRPr sz="1600"/>
            </a:lvl2pPr>
            <a:lvl3pPr marL="0">
              <a:buNone/>
              <a:defRPr sz="1600"/>
            </a:lvl3pPr>
            <a:lvl4pPr marL="0">
              <a:buNone/>
              <a:defRPr sz="1600"/>
            </a:lvl4pPr>
            <a:lvl5pPr marL="0">
              <a:buNone/>
              <a:defRPr sz="1600"/>
            </a:lvl5pPr>
          </a:lstStyle>
          <a:p>
            <a:pPr lvl="0"/>
            <a:r>
              <a:rPr lang="en-GB" dirty="0"/>
              <a:t>3. Upcoming section</a:t>
            </a:r>
            <a:endParaRPr lang="en-US" dirty="0"/>
          </a:p>
        </p:txBody>
      </p:sp>
    </p:spTree>
    <p:extLst>
      <p:ext uri="{BB962C8B-B14F-4D97-AF65-F5344CB8AC3E}">
        <p14:creationId xmlns:p14="http://schemas.microsoft.com/office/powerpoint/2010/main" val="3433416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4" name="Slide Number Placeholder 3"/>
          <p:cNvSpPr>
            <a:spLocks noGrp="1"/>
          </p:cNvSpPr>
          <p:nvPr>
            <p:ph type="sldNum" sz="quarter" idx="11"/>
          </p:nvPr>
        </p:nvSpPr>
        <p:spPr/>
        <p:txBody>
          <a:bodyPr/>
          <a:lstStyle/>
          <a:p>
            <a:pPr>
              <a:defRPr/>
            </a:pPr>
            <a:fld id="{26131726-A5D0-8E46-90E1-66B7AA2CFB1D}" type="slidenum">
              <a:rPr lang="en-US" smtClean="0">
                <a:solidFill>
                  <a:srgbClr val="60554A"/>
                </a:solidFill>
                <a:latin typeface="Corbel"/>
              </a:rPr>
              <a:pPr>
                <a:defRPr/>
              </a:pPr>
              <a:t>‹#›</a:t>
            </a:fld>
            <a:endParaRPr lang="en-US" dirty="0">
              <a:solidFill>
                <a:srgbClr val="60554A"/>
              </a:solidFill>
              <a:latin typeface="Corbel"/>
            </a:endParaRPr>
          </a:p>
        </p:txBody>
      </p:sp>
      <p:pic>
        <p:nvPicPr>
          <p:cNvPr id="5" name="Picture 4" descr="blank.png"/>
          <p:cNvPicPr>
            <a:picLocks noChangeAspect="1"/>
          </p:cNvPicPr>
          <p:nvPr userDrawn="1"/>
        </p:nvPicPr>
        <p:blipFill>
          <a:blip r:embed="rId2"/>
          <a:srcRect b="64622"/>
          <a:stretch>
            <a:fillRect/>
          </a:stretch>
        </p:blipFill>
        <p:spPr>
          <a:xfrm>
            <a:off x="0" y="6"/>
            <a:ext cx="9144000" cy="2671078"/>
          </a:xfrm>
          <a:prstGeom prst="rect">
            <a:avLst/>
          </a:prstGeom>
        </p:spPr>
      </p:pic>
      <p:sp>
        <p:nvSpPr>
          <p:cNvPr id="6" name="Title 1"/>
          <p:cNvSpPr>
            <a:spLocks noGrp="1"/>
          </p:cNvSpPr>
          <p:nvPr>
            <p:ph type="title" hasCustomPrompt="1"/>
          </p:nvPr>
        </p:nvSpPr>
        <p:spPr>
          <a:xfrm>
            <a:off x="2387835" y="2271032"/>
            <a:ext cx="6756170" cy="457199"/>
          </a:xfrm>
          <a:noFill/>
        </p:spPr>
        <p:txBody>
          <a:bodyPr lIns="91894" tIns="61260"/>
          <a:lstStyle>
            <a:lvl1pPr>
              <a:defRPr sz="1900" b="1" baseline="0"/>
            </a:lvl1pPr>
          </a:lstStyle>
          <a:p>
            <a:r>
              <a:rPr lang="en-GB" dirty="0"/>
              <a:t>2. Current Section</a:t>
            </a:r>
            <a:endParaRPr lang="en-US" dirty="0"/>
          </a:p>
        </p:txBody>
      </p:sp>
      <p:sp>
        <p:nvSpPr>
          <p:cNvPr id="7" name="Text Placeholder 8"/>
          <p:cNvSpPr>
            <a:spLocks noGrp="1"/>
          </p:cNvSpPr>
          <p:nvPr>
            <p:ph type="body" sz="quarter" idx="12" hasCustomPrompt="1"/>
          </p:nvPr>
        </p:nvSpPr>
        <p:spPr>
          <a:xfrm>
            <a:off x="2377689" y="670835"/>
            <a:ext cx="4149969" cy="1600200"/>
          </a:xfrm>
        </p:spPr>
        <p:txBody>
          <a:bodyPr lIns="91894" tIns="91894" rIns="91894" bIns="91894" anchor="b"/>
          <a:lstStyle>
            <a:lvl1pPr marL="0">
              <a:buNone/>
              <a:defRPr sz="1900" baseline="0">
                <a:solidFill>
                  <a:schemeClr val="bg1"/>
                </a:solidFill>
              </a:defRPr>
            </a:lvl1pPr>
            <a:lvl2pPr marL="0">
              <a:defRPr>
                <a:solidFill>
                  <a:schemeClr val="bg1"/>
                </a:solidFill>
              </a:defRPr>
            </a:lvl2pPr>
            <a:lvl3pPr marL="0">
              <a:defRPr>
                <a:solidFill>
                  <a:schemeClr val="bg1"/>
                </a:solidFill>
              </a:defRPr>
            </a:lvl3pPr>
            <a:lvl4pPr marL="0">
              <a:defRPr>
                <a:solidFill>
                  <a:schemeClr val="bg1"/>
                </a:solidFill>
              </a:defRPr>
            </a:lvl4pPr>
            <a:lvl5pPr marL="0">
              <a:defRPr>
                <a:solidFill>
                  <a:schemeClr val="bg1"/>
                </a:solidFill>
              </a:defRPr>
            </a:lvl5pPr>
          </a:lstStyle>
          <a:p>
            <a:pPr lvl="0"/>
            <a:r>
              <a:rPr lang="en-GB" dirty="0"/>
              <a:t>1. Completed Section</a:t>
            </a:r>
          </a:p>
        </p:txBody>
      </p:sp>
      <p:sp>
        <p:nvSpPr>
          <p:cNvPr id="8" name="Text Placeholder 12"/>
          <p:cNvSpPr>
            <a:spLocks noGrp="1"/>
          </p:cNvSpPr>
          <p:nvPr>
            <p:ph type="body" sz="quarter" idx="13" hasCustomPrompt="1"/>
          </p:nvPr>
        </p:nvSpPr>
        <p:spPr>
          <a:xfrm>
            <a:off x="2391508" y="2671083"/>
            <a:ext cx="6752492" cy="1714500"/>
          </a:xfrm>
        </p:spPr>
        <p:txBody>
          <a:bodyPr tIns="0"/>
          <a:lstStyle>
            <a:lvl1pPr marL="0">
              <a:buNone/>
              <a:defRPr sz="1900" baseline="0">
                <a:solidFill>
                  <a:srgbClr val="B9AFA4"/>
                </a:solidFill>
              </a:defRPr>
            </a:lvl1pPr>
            <a:lvl2pPr marL="0">
              <a:buNone/>
              <a:defRPr sz="1600"/>
            </a:lvl2pPr>
            <a:lvl3pPr marL="0">
              <a:buNone/>
              <a:defRPr sz="1600"/>
            </a:lvl3pPr>
            <a:lvl4pPr marL="0">
              <a:buNone/>
              <a:defRPr sz="1600"/>
            </a:lvl4pPr>
            <a:lvl5pPr marL="0">
              <a:buNone/>
              <a:defRPr sz="1600"/>
            </a:lvl5pPr>
          </a:lstStyle>
          <a:p>
            <a:pPr lvl="0"/>
            <a:r>
              <a:rPr lang="en-GB" dirty="0"/>
              <a:t>3. Upcoming section</a:t>
            </a:r>
            <a:endParaRPr lang="en-US" dirty="0"/>
          </a:p>
        </p:txBody>
      </p:sp>
    </p:spTree>
    <p:extLst>
      <p:ext uri="{BB962C8B-B14F-4D97-AF65-F5344CB8AC3E}">
        <p14:creationId xmlns:p14="http://schemas.microsoft.com/office/powerpoint/2010/main" val="427006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282D69-1CD7-4AC1-A4EC-A960DFABD313}" type="datetimeFigureOut">
              <a:rPr lang="en-GB" smtClean="0">
                <a:solidFill>
                  <a:prstClr val="black">
                    <a:tint val="75000"/>
                  </a:prstClr>
                </a:solidFill>
                <a:latin typeface="Calibri"/>
              </a:rPr>
              <a:pPr/>
              <a:t>24/07/2018</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5ECB2DA-819C-4D24-9E44-1616C5C302CC}"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066662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9" name="Picture 8" descr="blank.png"/>
          <p:cNvPicPr>
            <a:picLocks noChangeAspect="1"/>
          </p:cNvPicPr>
          <p:nvPr userDrawn="1"/>
        </p:nvPicPr>
        <p:blipFill>
          <a:blip r:embed="rId2"/>
          <a:srcRect b="64622"/>
          <a:stretch>
            <a:fillRect/>
          </a:stretch>
        </p:blipFill>
        <p:spPr>
          <a:xfrm>
            <a:off x="0" y="3"/>
            <a:ext cx="9144000" cy="4527763"/>
          </a:xfrm>
          <a:prstGeom prst="rect">
            <a:avLst/>
          </a:prstGeom>
        </p:spPr>
      </p:pic>
      <p:sp>
        <p:nvSpPr>
          <p:cNvPr id="3" name="Footer Placeholder 2"/>
          <p:cNvSpPr>
            <a:spLocks noGrp="1"/>
          </p:cNvSpPr>
          <p:nvPr>
            <p:ph type="ftr" sz="quarter" idx="10"/>
          </p:nvPr>
        </p:nvSpPr>
        <p:spPr/>
        <p:txBody>
          <a:bodyPr/>
          <a:lstStyle/>
          <a:p>
            <a:pPr>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4" name="Slide Number Placeholder 3"/>
          <p:cNvSpPr>
            <a:spLocks noGrp="1"/>
          </p:cNvSpPr>
          <p:nvPr>
            <p:ph type="sldNum" sz="quarter" idx="11"/>
          </p:nvPr>
        </p:nvSpPr>
        <p:spPr/>
        <p:txBody>
          <a:bodyPr/>
          <a:lstStyle/>
          <a:p>
            <a:pPr>
              <a:defRPr/>
            </a:pPr>
            <a:fld id="{26131726-A5D0-8E46-90E1-66B7AA2CFB1D}" type="slidenum">
              <a:rPr lang="en-US" smtClean="0">
                <a:solidFill>
                  <a:srgbClr val="60554A"/>
                </a:solidFill>
                <a:latin typeface="Corbel"/>
              </a:rPr>
              <a:pPr>
                <a:defRPr/>
              </a:pPr>
              <a:t>‹#›</a:t>
            </a:fld>
            <a:endParaRPr lang="en-US" dirty="0">
              <a:solidFill>
                <a:srgbClr val="60554A"/>
              </a:solidFill>
              <a:latin typeface="Corbel"/>
            </a:endParaRPr>
          </a:p>
        </p:txBody>
      </p:sp>
      <p:sp>
        <p:nvSpPr>
          <p:cNvPr id="6" name="Title 1"/>
          <p:cNvSpPr>
            <a:spLocks noGrp="1"/>
          </p:cNvSpPr>
          <p:nvPr>
            <p:ph type="title" hasCustomPrompt="1"/>
          </p:nvPr>
        </p:nvSpPr>
        <p:spPr>
          <a:xfrm>
            <a:off x="1" y="2271038"/>
            <a:ext cx="9144000" cy="400047"/>
          </a:xfrm>
          <a:noFill/>
        </p:spPr>
        <p:txBody>
          <a:bodyPr lIns="1144311" tIns="61260"/>
          <a:lstStyle>
            <a:lvl1pPr>
              <a:defRPr sz="1900" b="1" baseline="0"/>
            </a:lvl1pPr>
          </a:lstStyle>
          <a:p>
            <a:r>
              <a:rPr lang="en-GB" dirty="0"/>
              <a:t>2. Current Section</a:t>
            </a:r>
            <a:endParaRPr lang="en-US" dirty="0"/>
          </a:p>
        </p:txBody>
      </p:sp>
      <p:sp>
        <p:nvSpPr>
          <p:cNvPr id="7" name="Text Placeholder 8"/>
          <p:cNvSpPr>
            <a:spLocks noGrp="1"/>
          </p:cNvSpPr>
          <p:nvPr>
            <p:ph type="body" sz="quarter" idx="12" hasCustomPrompt="1"/>
          </p:nvPr>
        </p:nvSpPr>
        <p:spPr>
          <a:xfrm>
            <a:off x="8" y="6"/>
            <a:ext cx="9143999" cy="2271028"/>
          </a:xfrm>
        </p:spPr>
        <p:txBody>
          <a:bodyPr lIns="1144311" tIns="91894" rIns="91894" bIns="91894" anchor="b"/>
          <a:lstStyle>
            <a:lvl1pPr marL="0" indent="0">
              <a:buNone/>
              <a:defRPr sz="1900" baseline="0">
                <a:solidFill>
                  <a:schemeClr val="bg1"/>
                </a:solidFill>
              </a:defRPr>
            </a:lvl1pPr>
            <a:lvl2pPr marL="0">
              <a:defRPr>
                <a:solidFill>
                  <a:schemeClr val="bg1"/>
                </a:solidFill>
              </a:defRPr>
            </a:lvl2pPr>
            <a:lvl3pPr marL="0">
              <a:defRPr>
                <a:solidFill>
                  <a:schemeClr val="bg1"/>
                </a:solidFill>
              </a:defRPr>
            </a:lvl3pPr>
            <a:lvl4pPr marL="0">
              <a:defRPr>
                <a:solidFill>
                  <a:schemeClr val="bg1"/>
                </a:solidFill>
              </a:defRPr>
            </a:lvl4pPr>
            <a:lvl5pPr marL="0">
              <a:defRPr>
                <a:solidFill>
                  <a:schemeClr val="bg1"/>
                </a:solidFill>
              </a:defRPr>
            </a:lvl5pPr>
          </a:lstStyle>
          <a:p>
            <a:pPr lvl="0"/>
            <a:r>
              <a:rPr lang="en-GB" dirty="0"/>
              <a:t>1. Completed Section</a:t>
            </a:r>
          </a:p>
        </p:txBody>
      </p:sp>
      <p:sp>
        <p:nvSpPr>
          <p:cNvPr id="8" name="Text Placeholder 12"/>
          <p:cNvSpPr>
            <a:spLocks noGrp="1"/>
          </p:cNvSpPr>
          <p:nvPr>
            <p:ph type="body" sz="quarter" idx="13" hasCustomPrompt="1"/>
          </p:nvPr>
        </p:nvSpPr>
        <p:spPr>
          <a:xfrm>
            <a:off x="0" y="2671083"/>
            <a:ext cx="9144000" cy="1856686"/>
          </a:xfrm>
        </p:spPr>
        <p:txBody>
          <a:bodyPr lIns="1144311" tIns="0"/>
          <a:lstStyle>
            <a:lvl1pPr marL="0" indent="0">
              <a:buNone/>
              <a:defRPr sz="1900" baseline="0">
                <a:solidFill>
                  <a:srgbClr val="FFFFFF"/>
                </a:solidFill>
              </a:defRPr>
            </a:lvl1pPr>
            <a:lvl2pPr marL="0">
              <a:buNone/>
              <a:defRPr sz="1600"/>
            </a:lvl2pPr>
            <a:lvl3pPr marL="0">
              <a:buNone/>
              <a:defRPr sz="1600"/>
            </a:lvl3pPr>
            <a:lvl4pPr marL="0">
              <a:buNone/>
              <a:defRPr sz="1600"/>
            </a:lvl4pPr>
            <a:lvl5pPr marL="0">
              <a:buNone/>
              <a:defRPr sz="1600"/>
            </a:lvl5pPr>
          </a:lstStyle>
          <a:p>
            <a:pPr lvl="0"/>
            <a:r>
              <a:rPr lang="en-GB" dirty="0"/>
              <a:t>3. Upcoming section</a:t>
            </a:r>
            <a:endParaRPr lang="en-US" dirty="0"/>
          </a:p>
        </p:txBody>
      </p:sp>
    </p:spTree>
    <p:extLst>
      <p:ext uri="{BB962C8B-B14F-4D97-AF65-F5344CB8AC3E}">
        <p14:creationId xmlns:p14="http://schemas.microsoft.com/office/powerpoint/2010/main" val="25619660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Enders - Biographi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4" name="Slide Number Placeholder 3"/>
          <p:cNvSpPr>
            <a:spLocks noGrp="1"/>
          </p:cNvSpPr>
          <p:nvPr>
            <p:ph type="sldNum" sz="quarter" idx="11"/>
          </p:nvPr>
        </p:nvSpPr>
        <p:spPr/>
        <p:txBody>
          <a:bodyPr/>
          <a:lstStyle/>
          <a:p>
            <a:pPr>
              <a:defRPr/>
            </a:pPr>
            <a:fld id="{26131726-A5D0-8E46-90E1-66B7AA2CFB1D}" type="slidenum">
              <a:rPr lang="en-US" smtClean="0">
                <a:solidFill>
                  <a:srgbClr val="60554A"/>
                </a:solidFill>
                <a:latin typeface="Corbel"/>
              </a:rPr>
              <a:pPr>
                <a:defRPr/>
              </a:pPr>
              <a:t>‹#›</a:t>
            </a:fld>
            <a:endParaRPr lang="en-US" dirty="0">
              <a:solidFill>
                <a:srgbClr val="60554A"/>
              </a:solidFill>
              <a:latin typeface="Corbel"/>
            </a:endParaRPr>
          </a:p>
        </p:txBody>
      </p:sp>
      <p:sp>
        <p:nvSpPr>
          <p:cNvPr id="8" name="TextBox 7"/>
          <p:cNvSpPr txBox="1"/>
          <p:nvPr/>
        </p:nvSpPr>
        <p:spPr>
          <a:xfrm>
            <a:off x="422034" y="2830879"/>
            <a:ext cx="2039815" cy="754053"/>
          </a:xfrm>
          <a:prstGeom prst="rect">
            <a:avLst/>
          </a:prstGeom>
          <a:noFill/>
        </p:spPr>
        <p:txBody>
          <a:bodyPr wrap="square" lIns="0" tIns="0" rIns="77801" bIns="0" rtlCol="0">
            <a:spAutoFit/>
          </a:bodyPr>
          <a:lstStyle/>
          <a:p>
            <a:pPr defTabSz="815803" fontAlgn="base">
              <a:spcBef>
                <a:spcPts val="682"/>
              </a:spcBef>
              <a:spcAft>
                <a:spcPct val="0"/>
              </a:spcAft>
            </a:pPr>
            <a:r>
              <a:rPr lang="en-US" sz="700" dirty="0">
                <a:solidFill>
                  <a:srgbClr val="000000"/>
                </a:solidFill>
                <a:latin typeface="Corbel"/>
                <a:ea typeface="Corbel"/>
                <a:cs typeface="Corbel"/>
                <a:sym typeface="Arial" pitchFamily="-106" charset="0"/>
              </a:rPr>
              <a:t>Enders Analysis provides a regular research service to subscribers on the media, entertainment, mobile and fixed telecommunications industries in Europe, with a special focus on the reaction to new technologies and media. We cover all sides of the market, from consumers and leading companies (e.g. Vodafone, ITV, BT, BSkyB, NTL and others), to regulation.</a:t>
            </a:r>
          </a:p>
        </p:txBody>
      </p:sp>
      <p:sp>
        <p:nvSpPr>
          <p:cNvPr id="10" name="Picture Placeholder 9"/>
          <p:cNvSpPr>
            <a:spLocks noGrp="1"/>
          </p:cNvSpPr>
          <p:nvPr>
            <p:ph type="pic" sz="quarter" idx="12"/>
          </p:nvPr>
        </p:nvSpPr>
        <p:spPr>
          <a:xfrm>
            <a:off x="2485300" y="1257300"/>
            <a:ext cx="2086701" cy="1314450"/>
          </a:xfrm>
        </p:spPr>
        <p:txBody>
          <a:bodyPr/>
          <a:lstStyle/>
          <a:p>
            <a:r>
              <a:rPr lang="en-GB" smtClean="0"/>
              <a:t>Drag picture to placeholder or click icon to add</a:t>
            </a:r>
            <a:endParaRPr lang="en-US" dirty="0"/>
          </a:p>
        </p:txBody>
      </p:sp>
      <p:sp>
        <p:nvSpPr>
          <p:cNvPr id="14" name="Text Placeholder 13"/>
          <p:cNvSpPr>
            <a:spLocks noGrp="1"/>
          </p:cNvSpPr>
          <p:nvPr>
            <p:ph type="body" sz="quarter" idx="13" hasCustomPrompt="1"/>
          </p:nvPr>
        </p:nvSpPr>
        <p:spPr>
          <a:xfrm>
            <a:off x="2485300" y="2830878"/>
            <a:ext cx="2086701" cy="1865653"/>
          </a:xfrm>
        </p:spPr>
        <p:txBody>
          <a:bodyPr lIns="0" tIns="0" bIns="0"/>
          <a:lstStyle>
            <a:lvl1pPr marL="0">
              <a:buNone/>
              <a:defRPr lang="en-US" sz="700" baseline="0" smtClean="0">
                <a:latin typeface="Corbel"/>
                <a:cs typeface="Corbel"/>
              </a:defRPr>
            </a:lvl1pPr>
            <a:lvl2pPr marL="0">
              <a:buNone/>
              <a:defRPr/>
            </a:lvl2pPr>
            <a:lvl3pPr marL="0">
              <a:buNone/>
              <a:defRPr/>
            </a:lvl3pPr>
            <a:lvl4pPr marL="0">
              <a:buNone/>
              <a:defRPr/>
            </a:lvl4pPr>
            <a:lvl5pPr marL="0">
              <a:buNone/>
              <a:defRPr/>
            </a:lvl5pPr>
          </a:lstStyle>
          <a:p>
            <a:pPr lvl="0"/>
            <a:r>
              <a:rPr lang="en-GB" dirty="0"/>
              <a:t>Biography </a:t>
            </a:r>
            <a:r>
              <a:rPr lang="en-GB" dirty="0" err="1"/>
              <a:t>Vivamus</a:t>
            </a:r>
            <a:r>
              <a:rPr lang="en-GB" dirty="0"/>
              <a:t> </a:t>
            </a:r>
            <a:r>
              <a:rPr lang="en-GB" dirty="0" err="1"/>
              <a:t>auctor</a:t>
            </a:r>
            <a:r>
              <a:rPr lang="en-GB" dirty="0"/>
              <a:t> </a:t>
            </a:r>
            <a:r>
              <a:rPr lang="en-GB" dirty="0" err="1"/>
              <a:t>leo</a:t>
            </a:r>
            <a:r>
              <a:rPr lang="en-GB" dirty="0"/>
              <a:t> </a:t>
            </a:r>
            <a:r>
              <a:rPr lang="en-GB" dirty="0" err="1"/>
              <a:t>vel</a:t>
            </a:r>
            <a:r>
              <a:rPr lang="en-GB" dirty="0"/>
              <a:t> dui. </a:t>
            </a:r>
            <a:r>
              <a:rPr lang="en-GB" dirty="0" err="1"/>
              <a:t>Aliquam</a:t>
            </a:r>
            <a:r>
              <a:rPr lang="en-GB" dirty="0"/>
              <a:t> </a:t>
            </a:r>
            <a:r>
              <a:rPr lang="en-GB" dirty="0" err="1"/>
              <a:t>erat</a:t>
            </a:r>
            <a:r>
              <a:rPr lang="en-GB" dirty="0"/>
              <a:t> </a:t>
            </a:r>
            <a:r>
              <a:rPr lang="en-GB" dirty="0" err="1"/>
              <a:t>volutpat</a:t>
            </a:r>
            <a:r>
              <a:rPr lang="en-GB" dirty="0"/>
              <a:t>. </a:t>
            </a:r>
            <a:r>
              <a:rPr lang="en-GB" dirty="0" err="1"/>
              <a:t>Phasellus</a:t>
            </a:r>
            <a:r>
              <a:rPr lang="en-GB" dirty="0"/>
              <a:t> </a:t>
            </a:r>
            <a:r>
              <a:rPr lang="en-GB" dirty="0" err="1"/>
              <a:t>nibh</a:t>
            </a:r>
            <a:r>
              <a:rPr lang="en-GB" dirty="0"/>
              <a:t>. </a:t>
            </a:r>
            <a:r>
              <a:rPr lang="en-GB" dirty="0" err="1"/>
              <a:t>Vestibulum</a:t>
            </a:r>
            <a:r>
              <a:rPr lang="en-GB" dirty="0"/>
              <a:t> ante </a:t>
            </a:r>
            <a:r>
              <a:rPr lang="en-GB" dirty="0" err="1"/>
              <a:t>ipsum</a:t>
            </a:r>
            <a:r>
              <a:rPr lang="en-GB" dirty="0"/>
              <a:t>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Cras</a:t>
            </a:r>
            <a:r>
              <a:rPr lang="en-GB" dirty="0"/>
              <a:t> </a:t>
            </a:r>
            <a:r>
              <a:rPr lang="en-GB" dirty="0" err="1"/>
              <a:t>tempor</a:t>
            </a:r>
            <a:r>
              <a:rPr lang="en-GB" dirty="0"/>
              <a:t>. </a:t>
            </a:r>
            <a:r>
              <a:rPr lang="en-GB" dirty="0" err="1"/>
              <a:t>Morbi</a:t>
            </a:r>
            <a:r>
              <a:rPr lang="en-GB" dirty="0"/>
              <a:t> </a:t>
            </a:r>
            <a:r>
              <a:rPr lang="en-GB" dirty="0" err="1"/>
              <a:t>egestas</a:t>
            </a:r>
            <a:r>
              <a:rPr lang="en-GB" dirty="0"/>
              <a:t>, </a:t>
            </a:r>
            <a:r>
              <a:rPr lang="en-GB" dirty="0" err="1"/>
              <a:t>urna</a:t>
            </a:r>
            <a:r>
              <a:rPr lang="en-GB" dirty="0"/>
              <a:t> non </a:t>
            </a:r>
            <a:r>
              <a:rPr lang="en-GB" dirty="0" err="1"/>
              <a:t>consequat</a:t>
            </a:r>
            <a:r>
              <a:rPr lang="en-GB" dirty="0"/>
              <a:t> tempus, </a:t>
            </a:r>
            <a:r>
              <a:rPr lang="en-GB" dirty="0" err="1"/>
              <a:t>nunc</a:t>
            </a:r>
            <a:r>
              <a:rPr lang="en-GB" dirty="0"/>
              <a:t> </a:t>
            </a:r>
            <a:r>
              <a:rPr lang="en-GB" dirty="0" err="1"/>
              <a:t>arcu</a:t>
            </a:r>
            <a:r>
              <a:rPr lang="en-GB" dirty="0"/>
              <a:t> </a:t>
            </a:r>
            <a:r>
              <a:rPr lang="en-GB" dirty="0" err="1"/>
              <a:t>mollis</a:t>
            </a:r>
            <a:r>
              <a:rPr lang="en-GB" dirty="0"/>
              <a:t> </a:t>
            </a:r>
            <a:r>
              <a:rPr lang="en-GB" dirty="0" err="1"/>
              <a:t>enim</a:t>
            </a:r>
            <a:r>
              <a:rPr lang="en-GB" dirty="0"/>
              <a:t>, </a:t>
            </a:r>
            <a:r>
              <a:rPr lang="en-GB" dirty="0" err="1"/>
              <a:t>eu</a:t>
            </a:r>
            <a:r>
              <a:rPr lang="en-GB" dirty="0"/>
              <a:t> </a:t>
            </a:r>
            <a:r>
              <a:rPr lang="en-GB" dirty="0" err="1"/>
              <a:t>aliquam</a:t>
            </a:r>
            <a:r>
              <a:rPr lang="en-GB" dirty="0"/>
              <a:t> </a:t>
            </a:r>
            <a:r>
              <a:rPr lang="en-GB" dirty="0" err="1"/>
              <a:t>erat</a:t>
            </a:r>
            <a:r>
              <a:rPr lang="en-GB" dirty="0"/>
              <a:t> </a:t>
            </a:r>
            <a:r>
              <a:rPr lang="en-GB" dirty="0" err="1"/>
              <a:t>nulla</a:t>
            </a:r>
            <a:r>
              <a:rPr lang="en-GB" dirty="0"/>
              <a:t> non </a:t>
            </a:r>
            <a:r>
              <a:rPr lang="en-GB" dirty="0" err="1"/>
              <a:t>nibh</a:t>
            </a:r>
            <a:r>
              <a:rPr lang="en-GB" dirty="0"/>
              <a:t>. </a:t>
            </a:r>
            <a:r>
              <a:rPr lang="en-GB" dirty="0" err="1"/>
              <a:t>Duis</a:t>
            </a:r>
            <a:r>
              <a:rPr lang="en-GB" dirty="0"/>
              <a:t> </a:t>
            </a:r>
            <a:r>
              <a:rPr lang="en-GB" dirty="0" err="1"/>
              <a:t>consectetuer</a:t>
            </a:r>
            <a:r>
              <a:rPr lang="en-GB" dirty="0"/>
              <a:t> </a:t>
            </a:r>
            <a:r>
              <a:rPr lang="en-GB" dirty="0" err="1"/>
              <a:t>malesuada</a:t>
            </a:r>
            <a:r>
              <a:rPr lang="en-GB" dirty="0"/>
              <a:t> </a:t>
            </a:r>
            <a:r>
              <a:rPr lang="en-GB" dirty="0" err="1"/>
              <a:t>velit</a:t>
            </a:r>
            <a:r>
              <a:rPr lang="en-GB" dirty="0"/>
              <a:t>. Nam ante </a:t>
            </a:r>
            <a:r>
              <a:rPr lang="en-GB" dirty="0" err="1"/>
              <a:t>nulla</a:t>
            </a:r>
            <a:r>
              <a:rPr lang="en-GB" dirty="0"/>
              <a:t>, </a:t>
            </a:r>
            <a:r>
              <a:rPr lang="en-GB" dirty="0" err="1"/>
              <a:t>interdum</a:t>
            </a:r>
            <a:r>
              <a:rPr lang="en-GB" dirty="0"/>
              <a:t> </a:t>
            </a:r>
            <a:r>
              <a:rPr lang="en-GB" dirty="0" err="1"/>
              <a:t>vel</a:t>
            </a:r>
            <a:r>
              <a:rPr lang="en-GB" dirty="0"/>
              <a:t>, </a:t>
            </a:r>
            <a:r>
              <a:rPr lang="en-GB" dirty="0" err="1"/>
              <a:t>tristique</a:t>
            </a:r>
            <a:r>
              <a:rPr lang="en-GB" dirty="0"/>
              <a:t> ac, </a:t>
            </a:r>
            <a:r>
              <a:rPr lang="en-GB" dirty="0" err="1"/>
              <a:t>condimentum</a:t>
            </a:r>
            <a:r>
              <a:rPr lang="en-GB" dirty="0"/>
              <a:t> non, </a:t>
            </a:r>
            <a:r>
              <a:rPr lang="en-GB" dirty="0" err="1"/>
              <a:t>tellus</a:t>
            </a:r>
            <a:r>
              <a:rPr lang="en-GB" dirty="0"/>
              <a:t>. </a:t>
            </a:r>
            <a:r>
              <a:rPr lang="en-GB" dirty="0" err="1"/>
              <a:t>Proin</a:t>
            </a:r>
            <a:r>
              <a:rPr lang="en-GB" dirty="0"/>
              <a:t> </a:t>
            </a:r>
            <a:r>
              <a:rPr lang="en-GB" dirty="0" err="1"/>
              <a:t>ornare</a:t>
            </a:r>
            <a:r>
              <a:rPr lang="en-GB" dirty="0"/>
              <a:t> </a:t>
            </a:r>
            <a:r>
              <a:rPr lang="en-GB" dirty="0" err="1"/>
              <a:t>feugiat</a:t>
            </a:r>
            <a:r>
              <a:rPr lang="en-GB" dirty="0"/>
              <a:t> </a:t>
            </a:r>
            <a:r>
              <a:rPr lang="en-GB" dirty="0" err="1"/>
              <a:t>nisl</a:t>
            </a:r>
            <a:r>
              <a:rPr lang="en-GB" dirty="0"/>
              <a:t>. </a:t>
            </a:r>
            <a:r>
              <a:rPr lang="en-GB" dirty="0" err="1"/>
              <a:t>Suspendisse</a:t>
            </a:r>
            <a:r>
              <a:rPr lang="en-GB" dirty="0"/>
              <a:t> </a:t>
            </a:r>
            <a:r>
              <a:rPr lang="en-GB" dirty="0" err="1"/>
              <a:t>dolor</a:t>
            </a:r>
            <a:r>
              <a:rPr lang="en-GB" dirty="0"/>
              <a:t> </a:t>
            </a:r>
            <a:r>
              <a:rPr lang="en-GB" dirty="0" err="1"/>
              <a:t>nisl</a:t>
            </a:r>
            <a:r>
              <a:rPr lang="en-GB" dirty="0"/>
              <a:t>, </a:t>
            </a:r>
            <a:r>
              <a:rPr lang="en-GB" dirty="0" err="1"/>
              <a:t>ultrices</a:t>
            </a:r>
            <a:r>
              <a:rPr lang="en-GB" dirty="0"/>
              <a:t> at, </a:t>
            </a:r>
            <a:r>
              <a:rPr lang="en-GB" dirty="0" err="1"/>
              <a:t>eleifend</a:t>
            </a:r>
            <a:r>
              <a:rPr lang="en-GB" dirty="0"/>
              <a:t> </a:t>
            </a:r>
            <a:r>
              <a:rPr lang="en-GB" dirty="0" err="1"/>
              <a:t>vel</a:t>
            </a:r>
            <a:r>
              <a:rPr lang="en-GB" dirty="0"/>
              <a:t>, </a:t>
            </a:r>
            <a:r>
              <a:rPr lang="en-GB" dirty="0" err="1"/>
              <a:t>consequat</a:t>
            </a:r>
            <a:r>
              <a:rPr lang="en-GB" dirty="0"/>
              <a:t> at, </a:t>
            </a:r>
            <a:r>
              <a:rPr lang="en-GB" dirty="0" err="1"/>
              <a:t>dolor</a:t>
            </a:r>
            <a:r>
              <a:rPr lang="en-GB" dirty="0"/>
              <a:t>. </a:t>
            </a:r>
            <a:endParaRPr lang="en-US" dirty="0"/>
          </a:p>
        </p:txBody>
      </p:sp>
      <p:sp>
        <p:nvSpPr>
          <p:cNvPr id="18" name="Picture Placeholder 9"/>
          <p:cNvSpPr>
            <a:spLocks noGrp="1"/>
          </p:cNvSpPr>
          <p:nvPr>
            <p:ph type="pic" sz="quarter" idx="14"/>
          </p:nvPr>
        </p:nvSpPr>
        <p:spPr>
          <a:xfrm>
            <a:off x="4572004" y="1257300"/>
            <a:ext cx="2085341" cy="1314450"/>
          </a:xfrm>
        </p:spPr>
        <p:txBody>
          <a:bodyPr/>
          <a:lstStyle/>
          <a:p>
            <a:r>
              <a:rPr lang="en-GB" smtClean="0"/>
              <a:t>Drag picture to placeholder or click icon to add</a:t>
            </a:r>
            <a:endParaRPr lang="en-US" dirty="0"/>
          </a:p>
        </p:txBody>
      </p:sp>
      <p:sp>
        <p:nvSpPr>
          <p:cNvPr id="19" name="Text Placeholder 13"/>
          <p:cNvSpPr>
            <a:spLocks noGrp="1"/>
          </p:cNvSpPr>
          <p:nvPr>
            <p:ph type="body" sz="quarter" idx="15" hasCustomPrompt="1"/>
          </p:nvPr>
        </p:nvSpPr>
        <p:spPr>
          <a:xfrm>
            <a:off x="4572007" y="2830878"/>
            <a:ext cx="2110154" cy="1865653"/>
          </a:xfrm>
        </p:spPr>
        <p:txBody>
          <a:bodyPr lIns="0" tIns="0" bIns="0"/>
          <a:lstStyle>
            <a:lvl1pPr marL="0">
              <a:buNone/>
              <a:defRPr lang="en-US" sz="700" baseline="0" smtClean="0">
                <a:latin typeface="Corbel"/>
                <a:cs typeface="Corbel"/>
              </a:defRPr>
            </a:lvl1pPr>
            <a:lvl2pPr marL="0">
              <a:buNone/>
              <a:defRPr/>
            </a:lvl2pPr>
            <a:lvl3pPr marL="0">
              <a:buNone/>
              <a:defRPr/>
            </a:lvl3pPr>
            <a:lvl4pPr marL="0">
              <a:buNone/>
              <a:defRPr/>
            </a:lvl4pPr>
            <a:lvl5pPr marL="0">
              <a:buNone/>
              <a:defRPr/>
            </a:lvl5pPr>
          </a:lstStyle>
          <a:p>
            <a:pPr lvl="0"/>
            <a:r>
              <a:rPr lang="en-GB" dirty="0"/>
              <a:t>Biography </a:t>
            </a:r>
            <a:r>
              <a:rPr lang="en-GB" dirty="0" err="1"/>
              <a:t>Vivamus</a:t>
            </a:r>
            <a:r>
              <a:rPr lang="en-GB" dirty="0"/>
              <a:t> </a:t>
            </a:r>
            <a:r>
              <a:rPr lang="en-GB" dirty="0" err="1"/>
              <a:t>auctor</a:t>
            </a:r>
            <a:r>
              <a:rPr lang="en-GB" dirty="0"/>
              <a:t> </a:t>
            </a:r>
            <a:r>
              <a:rPr lang="en-GB" dirty="0" err="1"/>
              <a:t>leo</a:t>
            </a:r>
            <a:r>
              <a:rPr lang="en-GB" dirty="0"/>
              <a:t> </a:t>
            </a:r>
            <a:r>
              <a:rPr lang="en-GB" dirty="0" err="1"/>
              <a:t>vel</a:t>
            </a:r>
            <a:r>
              <a:rPr lang="en-GB" dirty="0"/>
              <a:t> dui. </a:t>
            </a:r>
            <a:r>
              <a:rPr lang="en-GB" dirty="0" err="1"/>
              <a:t>Aliquam</a:t>
            </a:r>
            <a:r>
              <a:rPr lang="en-GB" dirty="0"/>
              <a:t> </a:t>
            </a:r>
            <a:r>
              <a:rPr lang="en-GB" dirty="0" err="1"/>
              <a:t>erat</a:t>
            </a:r>
            <a:r>
              <a:rPr lang="en-GB" dirty="0"/>
              <a:t> </a:t>
            </a:r>
            <a:r>
              <a:rPr lang="en-GB" dirty="0" err="1"/>
              <a:t>volutpat</a:t>
            </a:r>
            <a:r>
              <a:rPr lang="en-GB" dirty="0"/>
              <a:t>. </a:t>
            </a:r>
            <a:r>
              <a:rPr lang="en-GB" dirty="0" err="1"/>
              <a:t>Phasellus</a:t>
            </a:r>
            <a:r>
              <a:rPr lang="en-GB" dirty="0"/>
              <a:t> </a:t>
            </a:r>
            <a:r>
              <a:rPr lang="en-GB" dirty="0" err="1"/>
              <a:t>nibh</a:t>
            </a:r>
            <a:r>
              <a:rPr lang="en-GB" dirty="0"/>
              <a:t>. </a:t>
            </a:r>
            <a:r>
              <a:rPr lang="en-GB" dirty="0" err="1"/>
              <a:t>Vestibulum</a:t>
            </a:r>
            <a:r>
              <a:rPr lang="en-GB" dirty="0"/>
              <a:t> ante </a:t>
            </a:r>
            <a:r>
              <a:rPr lang="en-GB" dirty="0" err="1"/>
              <a:t>ipsum</a:t>
            </a:r>
            <a:r>
              <a:rPr lang="en-GB" dirty="0"/>
              <a:t>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Cras</a:t>
            </a:r>
            <a:r>
              <a:rPr lang="en-GB" dirty="0"/>
              <a:t> </a:t>
            </a:r>
            <a:r>
              <a:rPr lang="en-GB" dirty="0" err="1"/>
              <a:t>tempor</a:t>
            </a:r>
            <a:r>
              <a:rPr lang="en-GB" dirty="0"/>
              <a:t>. </a:t>
            </a:r>
            <a:r>
              <a:rPr lang="en-GB" dirty="0" err="1"/>
              <a:t>Morbi</a:t>
            </a:r>
            <a:r>
              <a:rPr lang="en-GB" dirty="0"/>
              <a:t> </a:t>
            </a:r>
            <a:r>
              <a:rPr lang="en-GB" dirty="0" err="1"/>
              <a:t>egestas</a:t>
            </a:r>
            <a:r>
              <a:rPr lang="en-GB" dirty="0"/>
              <a:t>, </a:t>
            </a:r>
            <a:r>
              <a:rPr lang="en-GB" dirty="0" err="1"/>
              <a:t>urna</a:t>
            </a:r>
            <a:r>
              <a:rPr lang="en-GB" dirty="0"/>
              <a:t> non </a:t>
            </a:r>
            <a:r>
              <a:rPr lang="en-GB" dirty="0" err="1"/>
              <a:t>consequat</a:t>
            </a:r>
            <a:r>
              <a:rPr lang="en-GB" dirty="0"/>
              <a:t> tempus, </a:t>
            </a:r>
            <a:r>
              <a:rPr lang="en-GB" dirty="0" err="1"/>
              <a:t>nunc</a:t>
            </a:r>
            <a:r>
              <a:rPr lang="en-GB" dirty="0"/>
              <a:t> </a:t>
            </a:r>
            <a:r>
              <a:rPr lang="en-GB" dirty="0" err="1"/>
              <a:t>arcu</a:t>
            </a:r>
            <a:r>
              <a:rPr lang="en-GB" dirty="0"/>
              <a:t> </a:t>
            </a:r>
            <a:r>
              <a:rPr lang="en-GB" dirty="0" err="1"/>
              <a:t>mollis</a:t>
            </a:r>
            <a:r>
              <a:rPr lang="en-GB" dirty="0"/>
              <a:t> </a:t>
            </a:r>
            <a:r>
              <a:rPr lang="en-GB" dirty="0" err="1"/>
              <a:t>enim</a:t>
            </a:r>
            <a:r>
              <a:rPr lang="en-GB" dirty="0"/>
              <a:t>, </a:t>
            </a:r>
            <a:r>
              <a:rPr lang="en-GB" dirty="0" err="1"/>
              <a:t>eu</a:t>
            </a:r>
            <a:r>
              <a:rPr lang="en-GB" dirty="0"/>
              <a:t> </a:t>
            </a:r>
            <a:r>
              <a:rPr lang="en-GB" dirty="0" err="1"/>
              <a:t>aliquam</a:t>
            </a:r>
            <a:r>
              <a:rPr lang="en-GB" dirty="0"/>
              <a:t> </a:t>
            </a:r>
            <a:r>
              <a:rPr lang="en-GB" dirty="0" err="1"/>
              <a:t>erat</a:t>
            </a:r>
            <a:r>
              <a:rPr lang="en-GB" dirty="0"/>
              <a:t> </a:t>
            </a:r>
            <a:r>
              <a:rPr lang="en-GB" dirty="0" err="1"/>
              <a:t>nulla</a:t>
            </a:r>
            <a:r>
              <a:rPr lang="en-GB" dirty="0"/>
              <a:t> non </a:t>
            </a:r>
            <a:r>
              <a:rPr lang="en-GB" dirty="0" err="1"/>
              <a:t>nibh</a:t>
            </a:r>
            <a:r>
              <a:rPr lang="en-GB" dirty="0"/>
              <a:t>. </a:t>
            </a:r>
            <a:r>
              <a:rPr lang="en-GB" dirty="0" err="1"/>
              <a:t>Duis</a:t>
            </a:r>
            <a:r>
              <a:rPr lang="en-GB" dirty="0"/>
              <a:t> </a:t>
            </a:r>
            <a:r>
              <a:rPr lang="en-GB" dirty="0" err="1"/>
              <a:t>consectetuer</a:t>
            </a:r>
            <a:r>
              <a:rPr lang="en-GB" dirty="0"/>
              <a:t> </a:t>
            </a:r>
            <a:r>
              <a:rPr lang="en-GB" dirty="0" err="1"/>
              <a:t>malesuada</a:t>
            </a:r>
            <a:r>
              <a:rPr lang="en-GB" dirty="0"/>
              <a:t> </a:t>
            </a:r>
            <a:r>
              <a:rPr lang="en-GB" dirty="0" err="1"/>
              <a:t>velit</a:t>
            </a:r>
            <a:r>
              <a:rPr lang="en-GB" dirty="0"/>
              <a:t>. Nam ante </a:t>
            </a:r>
            <a:r>
              <a:rPr lang="en-GB" dirty="0" err="1"/>
              <a:t>nulla</a:t>
            </a:r>
            <a:r>
              <a:rPr lang="en-GB" dirty="0"/>
              <a:t>, </a:t>
            </a:r>
            <a:r>
              <a:rPr lang="en-GB" dirty="0" err="1"/>
              <a:t>interdum</a:t>
            </a:r>
            <a:r>
              <a:rPr lang="en-GB" dirty="0"/>
              <a:t> </a:t>
            </a:r>
            <a:r>
              <a:rPr lang="en-GB" dirty="0" err="1"/>
              <a:t>vel</a:t>
            </a:r>
            <a:r>
              <a:rPr lang="en-GB" dirty="0"/>
              <a:t>, </a:t>
            </a:r>
            <a:r>
              <a:rPr lang="en-GB" dirty="0" err="1"/>
              <a:t>tristique</a:t>
            </a:r>
            <a:r>
              <a:rPr lang="en-GB" dirty="0"/>
              <a:t> ac, </a:t>
            </a:r>
            <a:r>
              <a:rPr lang="en-GB" dirty="0" err="1"/>
              <a:t>condimentum</a:t>
            </a:r>
            <a:r>
              <a:rPr lang="en-GB" dirty="0"/>
              <a:t> non, </a:t>
            </a:r>
            <a:r>
              <a:rPr lang="en-GB" dirty="0" err="1"/>
              <a:t>tellus</a:t>
            </a:r>
            <a:r>
              <a:rPr lang="en-GB" dirty="0"/>
              <a:t>. </a:t>
            </a:r>
            <a:r>
              <a:rPr lang="en-GB" dirty="0" err="1"/>
              <a:t>Proin</a:t>
            </a:r>
            <a:r>
              <a:rPr lang="en-GB" dirty="0"/>
              <a:t> </a:t>
            </a:r>
            <a:r>
              <a:rPr lang="en-GB" dirty="0" err="1"/>
              <a:t>ornare</a:t>
            </a:r>
            <a:r>
              <a:rPr lang="en-GB" dirty="0"/>
              <a:t> </a:t>
            </a:r>
            <a:r>
              <a:rPr lang="en-GB" dirty="0" err="1"/>
              <a:t>feugiat</a:t>
            </a:r>
            <a:r>
              <a:rPr lang="en-GB" dirty="0"/>
              <a:t> </a:t>
            </a:r>
            <a:r>
              <a:rPr lang="en-GB" dirty="0" err="1"/>
              <a:t>nisl</a:t>
            </a:r>
            <a:r>
              <a:rPr lang="en-GB" dirty="0"/>
              <a:t>. </a:t>
            </a:r>
            <a:endParaRPr lang="en-US" dirty="0"/>
          </a:p>
        </p:txBody>
      </p:sp>
      <p:sp>
        <p:nvSpPr>
          <p:cNvPr id="20" name="Picture Placeholder 9"/>
          <p:cNvSpPr>
            <a:spLocks noGrp="1"/>
          </p:cNvSpPr>
          <p:nvPr>
            <p:ph type="pic" sz="quarter" idx="16"/>
          </p:nvPr>
        </p:nvSpPr>
        <p:spPr>
          <a:xfrm>
            <a:off x="6657355" y="1257300"/>
            <a:ext cx="2086021" cy="1314450"/>
          </a:xfrm>
        </p:spPr>
        <p:txBody>
          <a:bodyPr/>
          <a:lstStyle/>
          <a:p>
            <a:r>
              <a:rPr lang="en-GB" smtClean="0"/>
              <a:t>Drag picture to placeholder or click icon to add</a:t>
            </a:r>
            <a:endParaRPr lang="en-US" dirty="0"/>
          </a:p>
        </p:txBody>
      </p:sp>
      <p:sp>
        <p:nvSpPr>
          <p:cNvPr id="21" name="Text Placeholder 13"/>
          <p:cNvSpPr>
            <a:spLocks noGrp="1"/>
          </p:cNvSpPr>
          <p:nvPr>
            <p:ph type="body" sz="quarter" idx="17" hasCustomPrompt="1"/>
          </p:nvPr>
        </p:nvSpPr>
        <p:spPr>
          <a:xfrm>
            <a:off x="6682161" y="2830878"/>
            <a:ext cx="2061210" cy="1865653"/>
          </a:xfrm>
        </p:spPr>
        <p:txBody>
          <a:bodyPr lIns="0" tIns="0" bIns="0"/>
          <a:lstStyle>
            <a:lvl1pPr marL="0">
              <a:buNone/>
              <a:defRPr lang="en-US" sz="700" baseline="0" smtClean="0">
                <a:latin typeface="Corbel"/>
                <a:cs typeface="Corbel"/>
              </a:defRPr>
            </a:lvl1pPr>
            <a:lvl2pPr marL="0">
              <a:buNone/>
              <a:defRPr/>
            </a:lvl2pPr>
            <a:lvl3pPr marL="0">
              <a:buNone/>
              <a:defRPr/>
            </a:lvl3pPr>
            <a:lvl4pPr marL="0">
              <a:buNone/>
              <a:defRPr/>
            </a:lvl4pPr>
            <a:lvl5pPr marL="0">
              <a:buNone/>
              <a:defRPr/>
            </a:lvl5pPr>
          </a:lstStyle>
          <a:p>
            <a:pPr lvl="0"/>
            <a:r>
              <a:rPr lang="en-GB" dirty="0"/>
              <a:t>Biography </a:t>
            </a:r>
            <a:r>
              <a:rPr lang="en-GB" dirty="0" err="1"/>
              <a:t>Vivamus</a:t>
            </a:r>
            <a:r>
              <a:rPr lang="en-GB" dirty="0"/>
              <a:t> </a:t>
            </a:r>
            <a:r>
              <a:rPr lang="en-GB" dirty="0" err="1"/>
              <a:t>auctor</a:t>
            </a:r>
            <a:r>
              <a:rPr lang="en-GB" dirty="0"/>
              <a:t> </a:t>
            </a:r>
            <a:r>
              <a:rPr lang="en-GB" dirty="0" err="1"/>
              <a:t>leo</a:t>
            </a:r>
            <a:r>
              <a:rPr lang="en-GB" dirty="0"/>
              <a:t> </a:t>
            </a:r>
            <a:r>
              <a:rPr lang="en-GB" dirty="0" err="1"/>
              <a:t>vel</a:t>
            </a:r>
            <a:r>
              <a:rPr lang="en-GB" dirty="0"/>
              <a:t> dui. </a:t>
            </a:r>
            <a:r>
              <a:rPr lang="en-GB" dirty="0" err="1"/>
              <a:t>Aliquam</a:t>
            </a:r>
            <a:r>
              <a:rPr lang="en-GB" dirty="0"/>
              <a:t> </a:t>
            </a:r>
            <a:r>
              <a:rPr lang="en-GB" dirty="0" err="1"/>
              <a:t>erat</a:t>
            </a:r>
            <a:r>
              <a:rPr lang="en-GB" dirty="0"/>
              <a:t> </a:t>
            </a:r>
            <a:r>
              <a:rPr lang="en-GB" dirty="0" err="1"/>
              <a:t>volutpat</a:t>
            </a:r>
            <a:r>
              <a:rPr lang="en-GB" dirty="0"/>
              <a:t>. </a:t>
            </a:r>
            <a:r>
              <a:rPr lang="en-GB" dirty="0" err="1"/>
              <a:t>Phasellus</a:t>
            </a:r>
            <a:r>
              <a:rPr lang="en-GB" dirty="0"/>
              <a:t> </a:t>
            </a:r>
            <a:r>
              <a:rPr lang="en-GB" dirty="0" err="1"/>
              <a:t>nibh</a:t>
            </a:r>
            <a:r>
              <a:rPr lang="en-GB" dirty="0"/>
              <a:t>. </a:t>
            </a:r>
            <a:r>
              <a:rPr lang="en-GB" dirty="0" err="1"/>
              <a:t>Vestibulum</a:t>
            </a:r>
            <a:r>
              <a:rPr lang="en-GB" dirty="0"/>
              <a:t> ante </a:t>
            </a:r>
            <a:r>
              <a:rPr lang="en-GB" dirty="0" err="1"/>
              <a:t>ipsum</a:t>
            </a:r>
            <a:r>
              <a:rPr lang="en-GB" dirty="0"/>
              <a:t>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Cras</a:t>
            </a:r>
            <a:r>
              <a:rPr lang="en-GB" dirty="0"/>
              <a:t> </a:t>
            </a:r>
            <a:r>
              <a:rPr lang="en-GB" dirty="0" err="1"/>
              <a:t>tempor</a:t>
            </a:r>
            <a:r>
              <a:rPr lang="en-GB" dirty="0"/>
              <a:t>. </a:t>
            </a:r>
            <a:r>
              <a:rPr lang="en-GB" dirty="0" err="1"/>
              <a:t>Morbi</a:t>
            </a:r>
            <a:r>
              <a:rPr lang="en-GB" dirty="0"/>
              <a:t> </a:t>
            </a:r>
            <a:r>
              <a:rPr lang="en-GB" dirty="0" err="1"/>
              <a:t>egestas</a:t>
            </a:r>
            <a:r>
              <a:rPr lang="en-GB" dirty="0"/>
              <a:t>, </a:t>
            </a:r>
            <a:r>
              <a:rPr lang="en-GB" dirty="0" err="1"/>
              <a:t>urna</a:t>
            </a:r>
            <a:r>
              <a:rPr lang="en-GB" dirty="0"/>
              <a:t> non </a:t>
            </a:r>
            <a:r>
              <a:rPr lang="en-GB" dirty="0" err="1"/>
              <a:t>consequat</a:t>
            </a:r>
            <a:r>
              <a:rPr lang="en-GB" dirty="0"/>
              <a:t> tempus, </a:t>
            </a:r>
            <a:r>
              <a:rPr lang="en-GB" dirty="0" err="1"/>
              <a:t>nunc</a:t>
            </a:r>
            <a:r>
              <a:rPr lang="en-GB" dirty="0"/>
              <a:t> </a:t>
            </a:r>
            <a:r>
              <a:rPr lang="en-GB" dirty="0" err="1"/>
              <a:t>arcu</a:t>
            </a:r>
            <a:r>
              <a:rPr lang="en-GB" dirty="0"/>
              <a:t> </a:t>
            </a:r>
            <a:r>
              <a:rPr lang="en-GB" dirty="0" err="1"/>
              <a:t>mollis</a:t>
            </a:r>
            <a:r>
              <a:rPr lang="en-GB" dirty="0"/>
              <a:t> </a:t>
            </a:r>
            <a:r>
              <a:rPr lang="en-GB" dirty="0" err="1"/>
              <a:t>enim</a:t>
            </a:r>
            <a:r>
              <a:rPr lang="en-GB" dirty="0"/>
              <a:t>, </a:t>
            </a:r>
            <a:r>
              <a:rPr lang="en-GB" dirty="0" err="1"/>
              <a:t>eu</a:t>
            </a:r>
            <a:r>
              <a:rPr lang="en-GB" dirty="0"/>
              <a:t> </a:t>
            </a:r>
            <a:r>
              <a:rPr lang="en-GB" dirty="0" err="1"/>
              <a:t>aliquam</a:t>
            </a:r>
            <a:r>
              <a:rPr lang="en-GB" dirty="0"/>
              <a:t> </a:t>
            </a:r>
            <a:r>
              <a:rPr lang="en-GB" dirty="0" err="1"/>
              <a:t>erat</a:t>
            </a:r>
            <a:r>
              <a:rPr lang="en-GB" dirty="0"/>
              <a:t> </a:t>
            </a:r>
            <a:r>
              <a:rPr lang="en-GB" dirty="0" err="1"/>
              <a:t>nulla</a:t>
            </a:r>
            <a:r>
              <a:rPr lang="en-GB" dirty="0"/>
              <a:t> non </a:t>
            </a:r>
            <a:r>
              <a:rPr lang="en-GB" dirty="0" err="1"/>
              <a:t>nibh</a:t>
            </a:r>
            <a:r>
              <a:rPr lang="en-GB" dirty="0"/>
              <a:t>. </a:t>
            </a:r>
            <a:r>
              <a:rPr lang="en-GB" dirty="0" err="1"/>
              <a:t>Duis</a:t>
            </a:r>
            <a:r>
              <a:rPr lang="en-GB" dirty="0"/>
              <a:t> </a:t>
            </a:r>
            <a:r>
              <a:rPr lang="en-GB" dirty="0" err="1"/>
              <a:t>consectetuer</a:t>
            </a:r>
            <a:r>
              <a:rPr lang="en-GB" dirty="0"/>
              <a:t> </a:t>
            </a:r>
            <a:r>
              <a:rPr lang="en-GB" dirty="0" err="1"/>
              <a:t>malesuada</a:t>
            </a:r>
            <a:r>
              <a:rPr lang="en-GB" dirty="0"/>
              <a:t> </a:t>
            </a:r>
            <a:r>
              <a:rPr lang="en-GB" dirty="0" err="1"/>
              <a:t>velit</a:t>
            </a:r>
            <a:r>
              <a:rPr lang="en-GB" dirty="0"/>
              <a:t>. Nam ante </a:t>
            </a:r>
            <a:r>
              <a:rPr lang="en-GB" dirty="0" err="1"/>
              <a:t>nulla</a:t>
            </a:r>
            <a:r>
              <a:rPr lang="en-GB" dirty="0"/>
              <a:t>, </a:t>
            </a:r>
            <a:r>
              <a:rPr lang="en-GB" dirty="0" err="1"/>
              <a:t>interdum</a:t>
            </a:r>
            <a:r>
              <a:rPr lang="en-GB" dirty="0"/>
              <a:t> </a:t>
            </a:r>
            <a:r>
              <a:rPr lang="en-GB" dirty="0" err="1"/>
              <a:t>vel</a:t>
            </a:r>
            <a:r>
              <a:rPr lang="en-GB" dirty="0"/>
              <a:t>, </a:t>
            </a:r>
            <a:r>
              <a:rPr lang="en-GB" dirty="0" err="1"/>
              <a:t>tristique</a:t>
            </a:r>
            <a:r>
              <a:rPr lang="en-GB" dirty="0"/>
              <a:t> ac, </a:t>
            </a:r>
            <a:r>
              <a:rPr lang="en-GB" dirty="0" err="1"/>
              <a:t>condimentum</a:t>
            </a:r>
            <a:r>
              <a:rPr lang="en-GB" dirty="0"/>
              <a:t> non, </a:t>
            </a:r>
            <a:r>
              <a:rPr lang="en-GB" dirty="0" err="1"/>
              <a:t>tellus</a:t>
            </a:r>
            <a:r>
              <a:rPr lang="en-GB" dirty="0"/>
              <a:t>. </a:t>
            </a:r>
            <a:endParaRPr lang="en-US" dirty="0"/>
          </a:p>
        </p:txBody>
      </p:sp>
      <p:sp>
        <p:nvSpPr>
          <p:cNvPr id="23" name="Text Placeholder 22"/>
          <p:cNvSpPr>
            <a:spLocks noGrp="1"/>
          </p:cNvSpPr>
          <p:nvPr>
            <p:ph type="body" sz="quarter" idx="18" hasCustomPrompt="1"/>
          </p:nvPr>
        </p:nvSpPr>
        <p:spPr>
          <a:xfrm>
            <a:off x="2485300" y="2571750"/>
            <a:ext cx="2086701" cy="259118"/>
          </a:xfrm>
        </p:spPr>
        <p:txBody>
          <a:bodyPr lIns="0" bIns="0" anchor="b"/>
          <a:lstStyle>
            <a:lvl1pPr marL="0">
              <a:buNone/>
              <a:defRPr sz="700" b="1" baseline="0"/>
            </a:lvl1pPr>
            <a:lvl2pPr marL="0">
              <a:buNone/>
              <a:defRPr/>
            </a:lvl2pPr>
            <a:lvl3pPr marL="0">
              <a:buNone/>
              <a:defRPr/>
            </a:lvl3pPr>
            <a:lvl4pPr marL="0">
              <a:buNone/>
              <a:defRPr/>
            </a:lvl4pPr>
            <a:lvl5pPr marL="0">
              <a:buNone/>
              <a:defRPr/>
            </a:lvl5pPr>
          </a:lstStyle>
          <a:p>
            <a:pPr lvl="0"/>
            <a:r>
              <a:rPr lang="en-GB" dirty="0"/>
              <a:t>Author name</a:t>
            </a:r>
            <a:endParaRPr lang="en-US" dirty="0"/>
          </a:p>
        </p:txBody>
      </p:sp>
      <p:sp>
        <p:nvSpPr>
          <p:cNvPr id="24" name="Text Placeholder 22"/>
          <p:cNvSpPr>
            <a:spLocks noGrp="1"/>
          </p:cNvSpPr>
          <p:nvPr>
            <p:ph type="body" sz="quarter" idx="19" hasCustomPrompt="1"/>
          </p:nvPr>
        </p:nvSpPr>
        <p:spPr>
          <a:xfrm>
            <a:off x="4572004" y="2571750"/>
            <a:ext cx="2085341" cy="259118"/>
          </a:xfrm>
        </p:spPr>
        <p:txBody>
          <a:bodyPr lIns="0" bIns="0" anchor="b"/>
          <a:lstStyle>
            <a:lvl1pPr marL="0">
              <a:buNone/>
              <a:defRPr sz="700" b="1" baseline="0"/>
            </a:lvl1pPr>
            <a:lvl2pPr marL="0">
              <a:buNone/>
              <a:defRPr/>
            </a:lvl2pPr>
            <a:lvl3pPr marL="0">
              <a:buNone/>
              <a:defRPr/>
            </a:lvl3pPr>
            <a:lvl4pPr marL="0">
              <a:buNone/>
              <a:defRPr/>
            </a:lvl4pPr>
            <a:lvl5pPr marL="0">
              <a:buNone/>
              <a:defRPr/>
            </a:lvl5pPr>
          </a:lstStyle>
          <a:p>
            <a:pPr lvl="0"/>
            <a:r>
              <a:rPr lang="en-GB" dirty="0"/>
              <a:t>Author name</a:t>
            </a:r>
            <a:endParaRPr lang="en-US" dirty="0"/>
          </a:p>
        </p:txBody>
      </p:sp>
      <p:sp>
        <p:nvSpPr>
          <p:cNvPr id="25" name="Text Placeholder 22"/>
          <p:cNvSpPr>
            <a:spLocks noGrp="1"/>
          </p:cNvSpPr>
          <p:nvPr>
            <p:ph type="body" sz="quarter" idx="20" hasCustomPrompt="1"/>
          </p:nvPr>
        </p:nvSpPr>
        <p:spPr>
          <a:xfrm>
            <a:off x="6682161" y="2571750"/>
            <a:ext cx="2061210" cy="259118"/>
          </a:xfrm>
        </p:spPr>
        <p:txBody>
          <a:bodyPr lIns="0" bIns="0" anchor="b"/>
          <a:lstStyle>
            <a:lvl1pPr marL="0">
              <a:buNone/>
              <a:defRPr sz="700" b="1" baseline="0"/>
            </a:lvl1pPr>
            <a:lvl2pPr marL="0">
              <a:buNone/>
              <a:defRPr/>
            </a:lvl2pPr>
            <a:lvl3pPr marL="0">
              <a:buNone/>
              <a:defRPr/>
            </a:lvl3pPr>
            <a:lvl4pPr marL="0">
              <a:buNone/>
              <a:defRPr/>
            </a:lvl4pPr>
            <a:lvl5pPr marL="0">
              <a:buNone/>
              <a:defRPr/>
            </a:lvl5pPr>
          </a:lstStyle>
          <a:p>
            <a:pPr lvl="0"/>
            <a:r>
              <a:rPr lang="en-GB" dirty="0"/>
              <a:t>Author name</a:t>
            </a:r>
            <a:endParaRPr lang="en-US" dirty="0"/>
          </a:p>
        </p:txBody>
      </p:sp>
      <p:pic>
        <p:nvPicPr>
          <p:cNvPr id="17" name="Picture 16" descr="blank.png"/>
          <p:cNvPicPr>
            <a:picLocks noChangeAspect="1"/>
          </p:cNvPicPr>
          <p:nvPr userDrawn="1"/>
        </p:nvPicPr>
        <p:blipFill>
          <a:blip r:embed="rId2"/>
          <a:srcRect b="64622"/>
          <a:stretch>
            <a:fillRect/>
          </a:stretch>
        </p:blipFill>
        <p:spPr>
          <a:xfrm>
            <a:off x="0" y="5"/>
            <a:ext cx="9144000" cy="1224334"/>
          </a:xfrm>
          <a:prstGeom prst="rect">
            <a:avLst/>
          </a:prstGeom>
        </p:spPr>
      </p:pic>
      <p:sp>
        <p:nvSpPr>
          <p:cNvPr id="22" name="Title 1"/>
          <p:cNvSpPr>
            <a:spLocks noGrp="1"/>
          </p:cNvSpPr>
          <p:nvPr>
            <p:ph type="title" hasCustomPrompt="1"/>
          </p:nvPr>
        </p:nvSpPr>
        <p:spPr>
          <a:xfrm>
            <a:off x="2485300" y="861570"/>
            <a:ext cx="6682154" cy="457199"/>
          </a:xfrm>
          <a:solidFill>
            <a:schemeClr val="bg1"/>
          </a:solidFill>
        </p:spPr>
        <p:txBody>
          <a:bodyPr lIns="91894" tIns="61260"/>
          <a:lstStyle>
            <a:lvl1pPr>
              <a:defRPr sz="1500" b="1" baseline="0"/>
            </a:lvl1pPr>
          </a:lstStyle>
          <a:p>
            <a:r>
              <a:rPr lang="en-GB" dirty="0"/>
              <a:t>About Enders Analysis </a:t>
            </a:r>
            <a:endParaRPr lang="en-US" dirty="0"/>
          </a:p>
        </p:txBody>
      </p:sp>
    </p:spTree>
    <p:extLst>
      <p:ext uri="{BB962C8B-B14F-4D97-AF65-F5344CB8AC3E}">
        <p14:creationId xmlns:p14="http://schemas.microsoft.com/office/powerpoint/2010/main" val="2668143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Enders -Full page imag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500"/>
            </a:lvl1pPr>
          </a:lstStyle>
          <a:p>
            <a:r>
              <a:rPr lang="en-GB" smtClean="0"/>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5" name="Slide Number Placeholder 6"/>
          <p:cNvSpPr>
            <a:spLocks noGrp="1"/>
          </p:cNvSpPr>
          <p:nvPr>
            <p:ph type="sldNum" sz="quarter" idx="11"/>
          </p:nvPr>
        </p:nvSpPr>
        <p:spPr/>
        <p:txBody>
          <a:bodyPr/>
          <a:lstStyle>
            <a:lvl1pPr>
              <a:defRPr/>
            </a:lvl1pPr>
          </a:lstStyle>
          <a:p>
            <a:pPr>
              <a:defRPr/>
            </a:pPr>
            <a:fld id="{0A853826-47B2-7040-859B-D230C2342C37}" type="slidenum">
              <a:rPr lang="en-US" smtClean="0">
                <a:solidFill>
                  <a:srgbClr val="60554A"/>
                </a:solidFill>
                <a:latin typeface="Corbel"/>
              </a:rPr>
              <a:pPr>
                <a:defRPr/>
              </a:pPr>
              <a:t>‹#›</a:t>
            </a:fld>
            <a:endParaRPr lang="en-US" dirty="0">
              <a:solidFill>
                <a:srgbClr val="60554A"/>
              </a:solidFill>
              <a:latin typeface="Corbel"/>
            </a:endParaRPr>
          </a:p>
        </p:txBody>
      </p:sp>
      <p:sp>
        <p:nvSpPr>
          <p:cNvPr id="6" name="Content Placeholder 10"/>
          <p:cNvSpPr>
            <a:spLocks noGrp="1"/>
          </p:cNvSpPr>
          <p:nvPr>
            <p:ph sz="quarter" idx="14"/>
          </p:nvPr>
        </p:nvSpPr>
        <p:spPr>
          <a:xfrm>
            <a:off x="399279" y="706098"/>
            <a:ext cx="8344086" cy="3990423"/>
          </a:xfrm>
        </p:spPr>
        <p:txBody>
          <a:bodyPr lIns="0" tIns="0">
            <a:noAutofit/>
          </a:bodyPr>
          <a:lstStyle>
            <a:lvl1pPr marL="153156" indent="-153156">
              <a:lnSpc>
                <a:spcPts val="1278"/>
              </a:lnSpc>
              <a:spcBef>
                <a:spcPts val="0"/>
              </a:spcBef>
              <a:spcAft>
                <a:spcPts val="510"/>
              </a:spcAft>
              <a:defRPr sz="1000"/>
            </a:lvl1pPr>
            <a:lvl2pPr marL="306303" indent="-153156">
              <a:lnSpc>
                <a:spcPts val="1278"/>
              </a:lnSpc>
              <a:spcBef>
                <a:spcPts val="0"/>
              </a:spcBef>
              <a:spcAft>
                <a:spcPts val="510"/>
              </a:spcAft>
              <a:defRPr sz="1000"/>
            </a:lvl2pPr>
            <a:lvl3pPr marL="459457" indent="-153156">
              <a:lnSpc>
                <a:spcPts val="1278"/>
              </a:lnSpc>
              <a:spcBef>
                <a:spcPts val="0"/>
              </a:spcBef>
              <a:spcAft>
                <a:spcPts val="510"/>
              </a:spcAft>
              <a:defRPr sz="1000"/>
            </a:lvl3pPr>
            <a:lvl4pPr marL="612604" indent="-153156">
              <a:lnSpc>
                <a:spcPts val="1278"/>
              </a:lnSpc>
              <a:spcBef>
                <a:spcPts val="0"/>
              </a:spcBef>
              <a:spcAft>
                <a:spcPts val="510"/>
              </a:spcAft>
              <a:defRPr sz="1000"/>
            </a:lvl4pPr>
            <a:lvl5pPr marL="765760" indent="-153156">
              <a:lnSpc>
                <a:spcPts val="1278"/>
              </a:lnSpc>
              <a:spcBef>
                <a:spcPts val="0"/>
              </a:spcBef>
              <a:spcAft>
                <a:spcPts val="510"/>
              </a:spcAft>
              <a:defRPr sz="10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247265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Enders - 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500"/>
            </a:lvl1pPr>
          </a:lstStyle>
          <a:p>
            <a:r>
              <a:rPr lang="en-GB"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4" name="Slide Number Placeholder 3"/>
          <p:cNvSpPr>
            <a:spLocks noGrp="1"/>
          </p:cNvSpPr>
          <p:nvPr>
            <p:ph type="sldNum" sz="quarter" idx="11"/>
          </p:nvPr>
        </p:nvSpPr>
        <p:spPr/>
        <p:txBody>
          <a:bodyPr/>
          <a:lstStyle/>
          <a:p>
            <a:pPr>
              <a:defRPr/>
            </a:pPr>
            <a:fld id="{26131726-A5D0-8E46-90E1-66B7AA2CFB1D}" type="slidenum">
              <a:rPr lang="en-US" smtClean="0">
                <a:solidFill>
                  <a:srgbClr val="60554A"/>
                </a:solidFill>
                <a:latin typeface="Corbel"/>
              </a:rPr>
              <a:pPr>
                <a:defRPr/>
              </a:pPr>
              <a:t>‹#›</a:t>
            </a:fld>
            <a:endParaRPr lang="en-US" dirty="0">
              <a:solidFill>
                <a:srgbClr val="60554A"/>
              </a:solidFill>
              <a:latin typeface="Corbel"/>
            </a:endParaRPr>
          </a:p>
        </p:txBody>
      </p:sp>
      <p:sp>
        <p:nvSpPr>
          <p:cNvPr id="7" name="Content Placeholder 10"/>
          <p:cNvSpPr>
            <a:spLocks noGrp="1"/>
          </p:cNvSpPr>
          <p:nvPr>
            <p:ph sz="quarter" idx="14"/>
          </p:nvPr>
        </p:nvSpPr>
        <p:spPr>
          <a:xfrm>
            <a:off x="2485302" y="706098"/>
            <a:ext cx="6258065" cy="3990423"/>
          </a:xfrm>
          <a:noFill/>
          <a:ln w="9525">
            <a:noFill/>
            <a:miter lim="800000"/>
            <a:headEnd/>
            <a:tailEnd/>
          </a:ln>
        </p:spPr>
        <p:txBody>
          <a:bodyPr vert="horz" wrap="square" lIns="0" tIns="0" rIns="91287" bIns="45639" numCol="1" anchor="t" anchorCtr="0" compatLnSpc="1">
            <a:prstTxWarp prst="textNoShape">
              <a:avLst/>
            </a:prstTxWarp>
            <a:noAutofit/>
          </a:bodyPr>
          <a:lstStyle>
            <a:lvl1pPr marL="153156" indent="-153156" algn="l" defTabSz="455192" rtl="0" eaLnBrk="1" fontAlgn="base" hangingPunct="1">
              <a:lnSpc>
                <a:spcPts val="1278"/>
              </a:lnSpc>
              <a:spcBef>
                <a:spcPts val="0"/>
              </a:spcBef>
              <a:spcAft>
                <a:spcPts val="510"/>
              </a:spcAft>
              <a:buFont typeface="Arial" pitchFamily="-106" charset="0"/>
              <a:defRPr lang="en-GB" sz="1000" kern="1200" dirty="0" smtClean="0">
                <a:solidFill>
                  <a:schemeClr val="tx1"/>
                </a:solidFill>
                <a:latin typeface="+mn-lt"/>
                <a:ea typeface="Corbel"/>
                <a:cs typeface="Corbel"/>
              </a:defRPr>
            </a:lvl1pPr>
            <a:lvl2pPr marL="306303" indent="-153156" algn="l" defTabSz="455192" rtl="0" eaLnBrk="1" fontAlgn="base" hangingPunct="1">
              <a:lnSpc>
                <a:spcPts val="1278"/>
              </a:lnSpc>
              <a:spcBef>
                <a:spcPts val="0"/>
              </a:spcBef>
              <a:spcAft>
                <a:spcPts val="510"/>
              </a:spcAft>
              <a:buFont typeface="Arial" pitchFamily="-106" charset="0"/>
              <a:defRPr lang="en-GB" sz="1000" kern="1200" dirty="0" smtClean="0">
                <a:solidFill>
                  <a:schemeClr val="tx1"/>
                </a:solidFill>
                <a:latin typeface="+mn-lt"/>
                <a:ea typeface="Corbel"/>
                <a:cs typeface="Corbel"/>
              </a:defRPr>
            </a:lvl2pPr>
            <a:lvl3pPr marL="459457" indent="-153156" algn="l" defTabSz="455192" rtl="0" eaLnBrk="1" fontAlgn="base" hangingPunct="1">
              <a:lnSpc>
                <a:spcPts val="1278"/>
              </a:lnSpc>
              <a:spcBef>
                <a:spcPts val="0"/>
              </a:spcBef>
              <a:spcAft>
                <a:spcPts val="510"/>
              </a:spcAft>
              <a:buFont typeface="Arial" pitchFamily="-106" charset="0"/>
              <a:defRPr lang="en-GB" sz="1000" kern="1200" dirty="0" smtClean="0">
                <a:solidFill>
                  <a:schemeClr val="tx1"/>
                </a:solidFill>
                <a:latin typeface="+mn-lt"/>
                <a:ea typeface="Corbel"/>
                <a:cs typeface="Corbel"/>
              </a:defRPr>
            </a:lvl3pPr>
            <a:lvl4pPr marL="612604" indent="-153156" algn="l" defTabSz="455192" rtl="0" eaLnBrk="1" fontAlgn="base" hangingPunct="1">
              <a:lnSpc>
                <a:spcPts val="1278"/>
              </a:lnSpc>
              <a:spcBef>
                <a:spcPts val="0"/>
              </a:spcBef>
              <a:spcAft>
                <a:spcPts val="510"/>
              </a:spcAft>
              <a:buFont typeface="Arial" pitchFamily="-106" charset="0"/>
              <a:defRPr lang="en-GB" sz="1000" kern="1200" dirty="0" smtClean="0">
                <a:solidFill>
                  <a:schemeClr val="tx1"/>
                </a:solidFill>
                <a:latin typeface="+mn-lt"/>
                <a:ea typeface="Corbel"/>
                <a:cs typeface="Corbel"/>
              </a:defRPr>
            </a:lvl4pPr>
            <a:lvl5pPr marL="765760" indent="-153156" algn="l" defTabSz="455192" rtl="0" eaLnBrk="1" fontAlgn="base" hangingPunct="1">
              <a:lnSpc>
                <a:spcPts val="1278"/>
              </a:lnSpc>
              <a:spcBef>
                <a:spcPts val="0"/>
              </a:spcBef>
              <a:spcAft>
                <a:spcPts val="510"/>
              </a:spcAft>
              <a:buFont typeface="Arial" pitchFamily="-106" charset="0"/>
              <a:defRPr lang="en-US" sz="1000" kern="1200" dirty="0">
                <a:solidFill>
                  <a:schemeClr val="tx1"/>
                </a:solidFill>
                <a:latin typeface="+mn-lt"/>
                <a:ea typeface="Corbel"/>
                <a:cs typeface="Corbe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23520914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Enders - Two column + Chart">
    <p:spTree>
      <p:nvGrpSpPr>
        <p:cNvPr id="1" name=""/>
        <p:cNvGrpSpPr/>
        <p:nvPr/>
      </p:nvGrpSpPr>
      <p:grpSpPr>
        <a:xfrm>
          <a:off x="0" y="0"/>
          <a:ext cx="0" cy="0"/>
          <a:chOff x="0" y="0"/>
          <a:chExt cx="0" cy="0"/>
        </a:xfrm>
      </p:grpSpPr>
      <p:sp>
        <p:nvSpPr>
          <p:cNvPr id="2" name="Title 1"/>
          <p:cNvSpPr>
            <a:spLocks noGrp="1"/>
          </p:cNvSpPr>
          <p:nvPr>
            <p:ph type="title"/>
          </p:nvPr>
        </p:nvSpPr>
        <p:spPr>
          <a:xfrm>
            <a:off x="399285" y="270003"/>
            <a:ext cx="8344085" cy="436097"/>
          </a:xfrm>
        </p:spPr>
        <p:txBody>
          <a:bodyPr/>
          <a:lstStyle>
            <a:lvl1pPr>
              <a:defRPr sz="1500"/>
            </a:lvl1pPr>
          </a:lstStyle>
          <a:p>
            <a:r>
              <a:rPr lang="en-GB" smtClean="0"/>
              <a:t>Click to edit Master title style</a:t>
            </a:r>
            <a:endParaRPr lang="en-US" dirty="0"/>
          </a:p>
        </p:txBody>
      </p:sp>
      <p:sp>
        <p:nvSpPr>
          <p:cNvPr id="5" name="Content Placeholder 7"/>
          <p:cNvSpPr>
            <a:spLocks noGrp="1"/>
          </p:cNvSpPr>
          <p:nvPr>
            <p:ph sz="quarter" idx="13"/>
          </p:nvPr>
        </p:nvSpPr>
        <p:spPr>
          <a:xfrm>
            <a:off x="399279" y="2571750"/>
            <a:ext cx="8344086" cy="2124771"/>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 name="Footer Placeholder 4"/>
          <p:cNvSpPr>
            <a:spLocks noGrp="1"/>
          </p:cNvSpPr>
          <p:nvPr>
            <p:ph type="ftr" sz="quarter" idx="16"/>
          </p:nvPr>
        </p:nvSpPr>
        <p:spPr/>
        <p:txBody>
          <a:bodyPr/>
          <a:lstStyle>
            <a:lvl1pPr>
              <a:defRPr/>
            </a:lvl1pPr>
          </a:lstStyle>
          <a:p>
            <a:pPr>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8" name="Slide Number Placeholder 6"/>
          <p:cNvSpPr>
            <a:spLocks noGrp="1"/>
          </p:cNvSpPr>
          <p:nvPr>
            <p:ph type="sldNum" sz="quarter" idx="17"/>
          </p:nvPr>
        </p:nvSpPr>
        <p:spPr/>
        <p:txBody>
          <a:bodyPr/>
          <a:lstStyle>
            <a:lvl1pPr>
              <a:defRPr/>
            </a:lvl1pPr>
          </a:lstStyle>
          <a:p>
            <a:pPr>
              <a:defRPr/>
            </a:pPr>
            <a:fld id="{15520303-6CE1-A54D-B95B-00FC679560FF}" type="slidenum">
              <a:rPr lang="en-US" smtClean="0">
                <a:solidFill>
                  <a:srgbClr val="60554A"/>
                </a:solidFill>
                <a:latin typeface="Corbel"/>
              </a:rPr>
              <a:pPr>
                <a:defRPr/>
              </a:pPr>
              <a:t>‹#›</a:t>
            </a:fld>
            <a:endParaRPr lang="en-US" dirty="0">
              <a:solidFill>
                <a:srgbClr val="60554A"/>
              </a:solidFill>
              <a:latin typeface="Corbel"/>
            </a:endParaRPr>
          </a:p>
        </p:txBody>
      </p:sp>
      <p:sp>
        <p:nvSpPr>
          <p:cNvPr id="10" name="Content Placeholder 10"/>
          <p:cNvSpPr>
            <a:spLocks noGrp="1"/>
          </p:cNvSpPr>
          <p:nvPr>
            <p:ph sz="quarter" idx="14"/>
          </p:nvPr>
        </p:nvSpPr>
        <p:spPr>
          <a:xfrm>
            <a:off x="399279" y="706104"/>
            <a:ext cx="4172722" cy="1865652"/>
          </a:xfrm>
        </p:spPr>
        <p:txBody>
          <a:bodyPr lIns="0" tIns="0">
            <a:noAutofit/>
          </a:bodyPr>
          <a:lstStyle>
            <a:lvl1pPr marL="153156" indent="-153156">
              <a:lnSpc>
                <a:spcPts val="1278"/>
              </a:lnSpc>
              <a:spcBef>
                <a:spcPts val="0"/>
              </a:spcBef>
              <a:spcAft>
                <a:spcPts val="510"/>
              </a:spcAft>
              <a:defRPr sz="1000"/>
            </a:lvl1pPr>
            <a:lvl2pPr marL="306303" indent="-153156">
              <a:lnSpc>
                <a:spcPts val="1278"/>
              </a:lnSpc>
              <a:spcBef>
                <a:spcPts val="0"/>
              </a:spcBef>
              <a:spcAft>
                <a:spcPts val="510"/>
              </a:spcAft>
              <a:defRPr sz="1000"/>
            </a:lvl2pPr>
            <a:lvl3pPr marL="459457" indent="-153156">
              <a:lnSpc>
                <a:spcPts val="1278"/>
              </a:lnSpc>
              <a:spcBef>
                <a:spcPts val="0"/>
              </a:spcBef>
              <a:spcAft>
                <a:spcPts val="510"/>
              </a:spcAft>
              <a:defRPr sz="1000"/>
            </a:lvl3pPr>
            <a:lvl4pPr marL="612604" indent="-153156">
              <a:lnSpc>
                <a:spcPts val="1278"/>
              </a:lnSpc>
              <a:spcBef>
                <a:spcPts val="0"/>
              </a:spcBef>
              <a:spcAft>
                <a:spcPts val="510"/>
              </a:spcAft>
              <a:defRPr sz="1000"/>
            </a:lvl4pPr>
            <a:lvl5pPr marL="765760" indent="-153156">
              <a:lnSpc>
                <a:spcPts val="1278"/>
              </a:lnSpc>
              <a:spcBef>
                <a:spcPts val="0"/>
              </a:spcBef>
              <a:spcAft>
                <a:spcPts val="510"/>
              </a:spcAft>
              <a:defRPr sz="10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Content Placeholder 10"/>
          <p:cNvSpPr>
            <a:spLocks noGrp="1"/>
          </p:cNvSpPr>
          <p:nvPr>
            <p:ph sz="quarter" idx="18"/>
          </p:nvPr>
        </p:nvSpPr>
        <p:spPr>
          <a:xfrm>
            <a:off x="4570644" y="706104"/>
            <a:ext cx="4172722" cy="1865652"/>
          </a:xfrm>
        </p:spPr>
        <p:txBody>
          <a:bodyPr lIns="0" tIns="0">
            <a:noAutofit/>
          </a:bodyPr>
          <a:lstStyle>
            <a:lvl1pPr marL="153156" indent="-153156">
              <a:lnSpc>
                <a:spcPts val="1278"/>
              </a:lnSpc>
              <a:spcBef>
                <a:spcPts val="0"/>
              </a:spcBef>
              <a:spcAft>
                <a:spcPts val="510"/>
              </a:spcAft>
              <a:defRPr sz="1000"/>
            </a:lvl1pPr>
            <a:lvl2pPr marL="306303" indent="-153156">
              <a:lnSpc>
                <a:spcPts val="1278"/>
              </a:lnSpc>
              <a:spcBef>
                <a:spcPts val="0"/>
              </a:spcBef>
              <a:spcAft>
                <a:spcPts val="510"/>
              </a:spcAft>
              <a:defRPr sz="1000"/>
            </a:lvl2pPr>
            <a:lvl3pPr marL="459457" indent="-153156">
              <a:lnSpc>
                <a:spcPts val="1278"/>
              </a:lnSpc>
              <a:spcBef>
                <a:spcPts val="0"/>
              </a:spcBef>
              <a:spcAft>
                <a:spcPts val="510"/>
              </a:spcAft>
              <a:defRPr sz="1000"/>
            </a:lvl3pPr>
            <a:lvl4pPr marL="612604" indent="-153156">
              <a:lnSpc>
                <a:spcPts val="1278"/>
              </a:lnSpc>
              <a:spcBef>
                <a:spcPts val="0"/>
              </a:spcBef>
              <a:spcAft>
                <a:spcPts val="510"/>
              </a:spcAft>
              <a:defRPr sz="1000"/>
            </a:lvl4pPr>
            <a:lvl5pPr marL="765760" indent="-153156">
              <a:lnSpc>
                <a:spcPts val="1278"/>
              </a:lnSpc>
              <a:spcBef>
                <a:spcPts val="0"/>
              </a:spcBef>
              <a:spcAft>
                <a:spcPts val="510"/>
              </a:spcAft>
              <a:defRPr sz="10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3988901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Enders - 2col 2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500"/>
            </a:lvl1pPr>
          </a:lstStyle>
          <a:p>
            <a:r>
              <a:rPr lang="en-GB" smtClean="0"/>
              <a:t>Click to edit Master title style</a:t>
            </a:r>
            <a:endParaRPr lang="en-US"/>
          </a:p>
        </p:txBody>
      </p:sp>
      <p:sp>
        <p:nvSpPr>
          <p:cNvPr id="5" name="Content Placeholder 3"/>
          <p:cNvSpPr>
            <a:spLocks noGrp="1"/>
          </p:cNvSpPr>
          <p:nvPr>
            <p:ph sz="half" idx="2"/>
          </p:nvPr>
        </p:nvSpPr>
        <p:spPr>
          <a:xfrm>
            <a:off x="399281" y="2675398"/>
            <a:ext cx="4172043" cy="2021123"/>
          </a:xfrm>
        </p:spPr>
        <p:txBody>
          <a:bodyPr lIns="0">
            <a:noAutofit/>
          </a:bodyPr>
          <a:lstStyle>
            <a:lvl1pPr>
              <a:buNone/>
              <a:defRPr sz="1000"/>
            </a:lvl1pPr>
            <a:lvl2pPr>
              <a:buNone/>
              <a:defRPr sz="1600"/>
            </a:lvl2pPr>
            <a:lvl3pPr>
              <a:buNone/>
              <a:defRPr sz="1600"/>
            </a:lvl3pPr>
            <a:lvl4pPr>
              <a:buNone/>
              <a:defRPr sz="1600"/>
            </a:lvl4pPr>
            <a:lvl5pPr>
              <a:buNone/>
              <a:defRPr sz="1600"/>
            </a:lvl5pPr>
            <a:lvl6pPr>
              <a:defRPr sz="1600"/>
            </a:lvl6pPr>
            <a:lvl7pPr>
              <a:defRPr sz="1600"/>
            </a:lvl7pPr>
            <a:lvl8pPr>
              <a:defRPr sz="1600"/>
            </a:lvl8pPr>
            <a:lvl9pPr>
              <a:defRPr sz="1600"/>
            </a:lvl9pPr>
          </a:lstStyle>
          <a:p>
            <a:pPr lvl="0"/>
            <a:r>
              <a:rPr lang="en-GB" smtClean="0"/>
              <a:t>Click to edit Master text styles</a:t>
            </a:r>
          </a:p>
        </p:txBody>
      </p:sp>
      <p:sp>
        <p:nvSpPr>
          <p:cNvPr id="6" name="Content Placeholder 5"/>
          <p:cNvSpPr>
            <a:spLocks noGrp="1"/>
          </p:cNvSpPr>
          <p:nvPr>
            <p:ph sz="quarter" idx="4"/>
          </p:nvPr>
        </p:nvSpPr>
        <p:spPr>
          <a:xfrm>
            <a:off x="4572000" y="2675402"/>
            <a:ext cx="4171364" cy="2021124"/>
          </a:xfrm>
        </p:spPr>
        <p:txBody>
          <a:bodyPr lIns="0">
            <a:noAutofit/>
          </a:bodyPr>
          <a:lstStyle>
            <a:lvl1pPr>
              <a:buNone/>
              <a:defRPr sz="1000"/>
            </a:lvl1pPr>
            <a:lvl2pPr>
              <a:buNone/>
              <a:defRPr sz="1600"/>
            </a:lvl2pPr>
            <a:lvl3pPr>
              <a:buNone/>
              <a:defRPr sz="1600"/>
            </a:lvl3pPr>
            <a:lvl4pPr>
              <a:buNone/>
              <a:defRPr sz="1600"/>
            </a:lvl4pPr>
            <a:lvl5pPr>
              <a:buNone/>
              <a:defRPr sz="1600"/>
            </a:lvl5pPr>
            <a:lvl6pPr>
              <a:defRPr sz="1600"/>
            </a:lvl6pPr>
            <a:lvl7pPr>
              <a:defRPr sz="1600"/>
            </a:lvl7pPr>
            <a:lvl8pPr>
              <a:defRPr sz="1600"/>
            </a:lvl8pPr>
            <a:lvl9pPr>
              <a:defRPr sz="1600"/>
            </a:lvl9pPr>
          </a:lstStyle>
          <a:p>
            <a:pPr lvl="0"/>
            <a:r>
              <a:rPr lang="en-GB" smtClean="0"/>
              <a:t>Click to edit Master text styles</a:t>
            </a:r>
          </a:p>
        </p:txBody>
      </p:sp>
      <p:sp>
        <p:nvSpPr>
          <p:cNvPr id="9" name="Footer Placeholder 4"/>
          <p:cNvSpPr>
            <a:spLocks noGrp="1"/>
          </p:cNvSpPr>
          <p:nvPr>
            <p:ph type="ftr" sz="quarter" idx="16"/>
          </p:nvPr>
        </p:nvSpPr>
        <p:spPr/>
        <p:txBody>
          <a:bodyPr/>
          <a:lstStyle>
            <a:lvl1pPr>
              <a:defRPr/>
            </a:lvl1pPr>
          </a:lstStyle>
          <a:p>
            <a:pPr>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10" name="Slide Number Placeholder 6"/>
          <p:cNvSpPr>
            <a:spLocks noGrp="1"/>
          </p:cNvSpPr>
          <p:nvPr>
            <p:ph type="sldNum" sz="quarter" idx="17"/>
          </p:nvPr>
        </p:nvSpPr>
        <p:spPr/>
        <p:txBody>
          <a:bodyPr/>
          <a:lstStyle>
            <a:lvl1pPr>
              <a:defRPr/>
            </a:lvl1pPr>
          </a:lstStyle>
          <a:p>
            <a:pPr>
              <a:defRPr/>
            </a:pPr>
            <a:fld id="{3F25BDD0-6AF9-FF4B-ADFC-091AE7B5300D}" type="slidenum">
              <a:rPr lang="en-US" smtClean="0">
                <a:solidFill>
                  <a:srgbClr val="60554A"/>
                </a:solidFill>
                <a:latin typeface="Corbel"/>
              </a:rPr>
              <a:pPr>
                <a:defRPr/>
              </a:pPr>
              <a:t>‹#›</a:t>
            </a:fld>
            <a:endParaRPr lang="en-US" dirty="0">
              <a:solidFill>
                <a:srgbClr val="60554A"/>
              </a:solidFill>
              <a:latin typeface="Corbel"/>
            </a:endParaRPr>
          </a:p>
        </p:txBody>
      </p:sp>
      <p:sp>
        <p:nvSpPr>
          <p:cNvPr id="11" name="Content Placeholder 10"/>
          <p:cNvSpPr>
            <a:spLocks noGrp="1"/>
          </p:cNvSpPr>
          <p:nvPr>
            <p:ph sz="quarter" idx="14"/>
          </p:nvPr>
        </p:nvSpPr>
        <p:spPr>
          <a:xfrm>
            <a:off x="398599" y="706106"/>
            <a:ext cx="4172722" cy="1969299"/>
          </a:xfrm>
        </p:spPr>
        <p:txBody>
          <a:bodyPr lIns="0" tIns="0">
            <a:noAutofit/>
          </a:bodyPr>
          <a:lstStyle>
            <a:lvl1pPr marL="153156" indent="-153156">
              <a:lnSpc>
                <a:spcPts val="1278"/>
              </a:lnSpc>
              <a:spcBef>
                <a:spcPts val="0"/>
              </a:spcBef>
              <a:spcAft>
                <a:spcPts val="510"/>
              </a:spcAft>
              <a:defRPr sz="1000"/>
            </a:lvl1pPr>
            <a:lvl2pPr marL="306303" indent="-153156">
              <a:lnSpc>
                <a:spcPts val="1278"/>
              </a:lnSpc>
              <a:spcBef>
                <a:spcPts val="0"/>
              </a:spcBef>
              <a:spcAft>
                <a:spcPts val="510"/>
              </a:spcAft>
              <a:defRPr sz="1000"/>
            </a:lvl2pPr>
            <a:lvl3pPr marL="459457" indent="-153156">
              <a:lnSpc>
                <a:spcPts val="1278"/>
              </a:lnSpc>
              <a:spcBef>
                <a:spcPts val="0"/>
              </a:spcBef>
              <a:spcAft>
                <a:spcPts val="510"/>
              </a:spcAft>
              <a:defRPr sz="1000"/>
            </a:lvl3pPr>
            <a:lvl4pPr marL="612604" indent="-153156">
              <a:lnSpc>
                <a:spcPts val="1278"/>
              </a:lnSpc>
              <a:spcBef>
                <a:spcPts val="0"/>
              </a:spcBef>
              <a:spcAft>
                <a:spcPts val="510"/>
              </a:spcAft>
              <a:defRPr sz="1000"/>
            </a:lvl4pPr>
            <a:lvl5pPr marL="765760" indent="-153156">
              <a:lnSpc>
                <a:spcPts val="1278"/>
              </a:lnSpc>
              <a:spcBef>
                <a:spcPts val="0"/>
              </a:spcBef>
              <a:spcAft>
                <a:spcPts val="510"/>
              </a:spcAft>
              <a:defRPr sz="10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2" name="Content Placeholder 10"/>
          <p:cNvSpPr>
            <a:spLocks noGrp="1"/>
          </p:cNvSpPr>
          <p:nvPr>
            <p:ph sz="quarter" idx="18"/>
          </p:nvPr>
        </p:nvSpPr>
        <p:spPr>
          <a:xfrm>
            <a:off x="4571324" y="706097"/>
            <a:ext cx="4172722" cy="1969300"/>
          </a:xfrm>
        </p:spPr>
        <p:txBody>
          <a:bodyPr lIns="0" tIns="0">
            <a:noAutofit/>
          </a:bodyPr>
          <a:lstStyle>
            <a:lvl1pPr marL="153156" indent="-153156">
              <a:lnSpc>
                <a:spcPts val="1278"/>
              </a:lnSpc>
              <a:spcBef>
                <a:spcPts val="0"/>
              </a:spcBef>
              <a:spcAft>
                <a:spcPts val="510"/>
              </a:spcAft>
              <a:defRPr sz="1000"/>
            </a:lvl1pPr>
            <a:lvl2pPr marL="306303" indent="-153156">
              <a:lnSpc>
                <a:spcPts val="1278"/>
              </a:lnSpc>
              <a:spcBef>
                <a:spcPts val="0"/>
              </a:spcBef>
              <a:spcAft>
                <a:spcPts val="510"/>
              </a:spcAft>
              <a:defRPr sz="1000"/>
            </a:lvl2pPr>
            <a:lvl3pPr marL="459457" indent="-153156">
              <a:lnSpc>
                <a:spcPts val="1278"/>
              </a:lnSpc>
              <a:spcBef>
                <a:spcPts val="0"/>
              </a:spcBef>
              <a:spcAft>
                <a:spcPts val="510"/>
              </a:spcAft>
              <a:defRPr sz="1000"/>
            </a:lvl3pPr>
            <a:lvl4pPr marL="612604" indent="-153156">
              <a:lnSpc>
                <a:spcPts val="1278"/>
              </a:lnSpc>
              <a:spcBef>
                <a:spcPts val="0"/>
              </a:spcBef>
              <a:spcAft>
                <a:spcPts val="510"/>
              </a:spcAft>
              <a:defRPr sz="1000"/>
            </a:lvl4pPr>
            <a:lvl5pPr marL="765760" indent="-153156">
              <a:lnSpc>
                <a:spcPts val="1278"/>
              </a:lnSpc>
              <a:spcBef>
                <a:spcPts val="0"/>
              </a:spcBef>
              <a:spcAft>
                <a:spcPts val="510"/>
              </a:spcAft>
              <a:defRPr sz="10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39286951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Enders - Che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500"/>
            </a:lvl1pPr>
          </a:lstStyle>
          <a:p>
            <a:r>
              <a:rPr lang="en-GB" smtClean="0"/>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4" name="Slide Number Placeholder 3"/>
          <p:cNvSpPr>
            <a:spLocks noGrp="1"/>
          </p:cNvSpPr>
          <p:nvPr>
            <p:ph type="sldNum" sz="quarter" idx="11"/>
          </p:nvPr>
        </p:nvSpPr>
        <p:spPr/>
        <p:txBody>
          <a:bodyPr/>
          <a:lstStyle/>
          <a:p>
            <a:pPr>
              <a:defRPr/>
            </a:pPr>
            <a:fld id="{26131726-A5D0-8E46-90E1-66B7AA2CFB1D}" type="slidenum">
              <a:rPr lang="en-US" smtClean="0">
                <a:solidFill>
                  <a:srgbClr val="60554A"/>
                </a:solidFill>
                <a:latin typeface="Corbel"/>
              </a:rPr>
              <a:pPr>
                <a:defRPr/>
              </a:pPr>
              <a:t>‹#›</a:t>
            </a:fld>
            <a:endParaRPr lang="en-US" dirty="0">
              <a:solidFill>
                <a:srgbClr val="60554A"/>
              </a:solidFill>
              <a:latin typeface="Corbel"/>
            </a:endParaRPr>
          </a:p>
        </p:txBody>
      </p:sp>
      <p:sp>
        <p:nvSpPr>
          <p:cNvPr id="9" name="Content Placeholder 10"/>
          <p:cNvSpPr>
            <a:spLocks noGrp="1"/>
          </p:cNvSpPr>
          <p:nvPr>
            <p:ph sz="quarter" idx="17"/>
          </p:nvPr>
        </p:nvSpPr>
        <p:spPr>
          <a:xfrm>
            <a:off x="399279" y="706106"/>
            <a:ext cx="4172722" cy="1969299"/>
          </a:xfrm>
        </p:spPr>
        <p:txBody>
          <a:bodyPr lIns="0" tIns="0">
            <a:noAutofit/>
          </a:bodyPr>
          <a:lstStyle>
            <a:lvl1pPr marL="153156" indent="-153156">
              <a:lnSpc>
                <a:spcPts val="1278"/>
              </a:lnSpc>
              <a:spcBef>
                <a:spcPts val="0"/>
              </a:spcBef>
              <a:spcAft>
                <a:spcPts val="510"/>
              </a:spcAft>
              <a:defRPr sz="1000"/>
            </a:lvl1pPr>
            <a:lvl2pPr marL="306303" indent="-153156">
              <a:lnSpc>
                <a:spcPts val="1278"/>
              </a:lnSpc>
              <a:spcBef>
                <a:spcPts val="0"/>
              </a:spcBef>
              <a:spcAft>
                <a:spcPts val="510"/>
              </a:spcAft>
              <a:defRPr sz="1000"/>
            </a:lvl2pPr>
            <a:lvl3pPr marL="459457" indent="-153156">
              <a:lnSpc>
                <a:spcPts val="1278"/>
              </a:lnSpc>
              <a:spcBef>
                <a:spcPts val="0"/>
              </a:spcBef>
              <a:spcAft>
                <a:spcPts val="510"/>
              </a:spcAft>
              <a:defRPr sz="1000"/>
            </a:lvl3pPr>
            <a:lvl4pPr marL="612604" indent="-153156">
              <a:lnSpc>
                <a:spcPts val="1278"/>
              </a:lnSpc>
              <a:spcBef>
                <a:spcPts val="0"/>
              </a:spcBef>
              <a:spcAft>
                <a:spcPts val="510"/>
              </a:spcAft>
              <a:defRPr sz="1000"/>
            </a:lvl4pPr>
            <a:lvl5pPr marL="765760" indent="-153156">
              <a:lnSpc>
                <a:spcPts val="1278"/>
              </a:lnSpc>
              <a:spcBef>
                <a:spcPts val="0"/>
              </a:spcBef>
              <a:spcAft>
                <a:spcPts val="510"/>
              </a:spcAft>
              <a:defRPr sz="10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0" name="Content Placeholder 10"/>
          <p:cNvSpPr>
            <a:spLocks noGrp="1"/>
          </p:cNvSpPr>
          <p:nvPr>
            <p:ph sz="quarter" idx="18"/>
          </p:nvPr>
        </p:nvSpPr>
        <p:spPr>
          <a:xfrm>
            <a:off x="4571324" y="706097"/>
            <a:ext cx="4172722" cy="1969300"/>
          </a:xfrm>
        </p:spPr>
        <p:txBody>
          <a:bodyPr lIns="0" tIns="0">
            <a:noAutofit/>
          </a:bodyPr>
          <a:lstStyle>
            <a:lvl1pPr marL="153156" indent="-153156">
              <a:lnSpc>
                <a:spcPts val="1278"/>
              </a:lnSpc>
              <a:spcBef>
                <a:spcPts val="0"/>
              </a:spcBef>
              <a:spcAft>
                <a:spcPts val="510"/>
              </a:spcAft>
              <a:defRPr sz="1000"/>
            </a:lvl1pPr>
            <a:lvl2pPr marL="306303" indent="-153156">
              <a:lnSpc>
                <a:spcPts val="1278"/>
              </a:lnSpc>
              <a:spcBef>
                <a:spcPts val="0"/>
              </a:spcBef>
              <a:spcAft>
                <a:spcPts val="510"/>
              </a:spcAft>
              <a:defRPr sz="1000"/>
            </a:lvl2pPr>
            <a:lvl3pPr marL="459457" indent="-153156">
              <a:lnSpc>
                <a:spcPts val="1278"/>
              </a:lnSpc>
              <a:spcBef>
                <a:spcPts val="0"/>
              </a:spcBef>
              <a:spcAft>
                <a:spcPts val="510"/>
              </a:spcAft>
              <a:defRPr sz="1000"/>
            </a:lvl3pPr>
            <a:lvl4pPr marL="612604" indent="-153156">
              <a:lnSpc>
                <a:spcPts val="1278"/>
              </a:lnSpc>
              <a:spcBef>
                <a:spcPts val="0"/>
              </a:spcBef>
              <a:spcAft>
                <a:spcPts val="510"/>
              </a:spcAft>
              <a:defRPr sz="1000"/>
            </a:lvl4pPr>
            <a:lvl5pPr marL="765760" indent="-153156">
              <a:lnSpc>
                <a:spcPts val="1278"/>
              </a:lnSpc>
              <a:spcBef>
                <a:spcPts val="0"/>
              </a:spcBef>
              <a:spcAft>
                <a:spcPts val="510"/>
              </a:spcAft>
              <a:defRPr sz="10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Content Placeholder 10"/>
          <p:cNvSpPr>
            <a:spLocks noGrp="1"/>
          </p:cNvSpPr>
          <p:nvPr>
            <p:ph sz="quarter" idx="19"/>
          </p:nvPr>
        </p:nvSpPr>
        <p:spPr>
          <a:xfrm>
            <a:off x="399279" y="2675398"/>
            <a:ext cx="4172722" cy="2021123"/>
          </a:xfrm>
        </p:spPr>
        <p:txBody>
          <a:bodyPr lIns="0" tIns="0">
            <a:noAutofit/>
          </a:bodyPr>
          <a:lstStyle>
            <a:lvl1pPr marL="153156" indent="-153156">
              <a:lnSpc>
                <a:spcPts val="1278"/>
              </a:lnSpc>
              <a:spcBef>
                <a:spcPts val="0"/>
              </a:spcBef>
              <a:spcAft>
                <a:spcPts val="510"/>
              </a:spcAft>
              <a:defRPr sz="1000"/>
            </a:lvl1pPr>
            <a:lvl2pPr marL="306303" indent="-153156">
              <a:lnSpc>
                <a:spcPts val="1278"/>
              </a:lnSpc>
              <a:spcBef>
                <a:spcPts val="0"/>
              </a:spcBef>
              <a:spcAft>
                <a:spcPts val="510"/>
              </a:spcAft>
              <a:defRPr sz="1000"/>
            </a:lvl2pPr>
            <a:lvl3pPr marL="459457" indent="-153156">
              <a:lnSpc>
                <a:spcPts val="1278"/>
              </a:lnSpc>
              <a:spcBef>
                <a:spcPts val="0"/>
              </a:spcBef>
              <a:spcAft>
                <a:spcPts val="510"/>
              </a:spcAft>
              <a:defRPr sz="1000"/>
            </a:lvl3pPr>
            <a:lvl4pPr marL="612604" indent="-153156">
              <a:lnSpc>
                <a:spcPts val="1278"/>
              </a:lnSpc>
              <a:spcBef>
                <a:spcPts val="0"/>
              </a:spcBef>
              <a:spcAft>
                <a:spcPts val="510"/>
              </a:spcAft>
              <a:defRPr sz="1000"/>
            </a:lvl4pPr>
            <a:lvl5pPr marL="765760" indent="-153156">
              <a:lnSpc>
                <a:spcPts val="1278"/>
              </a:lnSpc>
              <a:spcBef>
                <a:spcPts val="0"/>
              </a:spcBef>
              <a:spcAft>
                <a:spcPts val="510"/>
              </a:spcAft>
              <a:defRPr sz="10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2" name="Content Placeholder 10"/>
          <p:cNvSpPr>
            <a:spLocks noGrp="1"/>
          </p:cNvSpPr>
          <p:nvPr>
            <p:ph sz="quarter" idx="14"/>
          </p:nvPr>
        </p:nvSpPr>
        <p:spPr>
          <a:xfrm>
            <a:off x="4571324" y="2675398"/>
            <a:ext cx="4172722" cy="2021123"/>
          </a:xfrm>
        </p:spPr>
        <p:txBody>
          <a:bodyPr lIns="0" tIns="0">
            <a:noAutofit/>
          </a:bodyPr>
          <a:lstStyle>
            <a:lvl1pPr marL="153156" indent="-153156">
              <a:lnSpc>
                <a:spcPts val="1278"/>
              </a:lnSpc>
              <a:spcBef>
                <a:spcPts val="0"/>
              </a:spcBef>
              <a:spcAft>
                <a:spcPts val="510"/>
              </a:spcAft>
              <a:defRPr sz="1000"/>
            </a:lvl1pPr>
            <a:lvl2pPr marL="306303" indent="-153156">
              <a:lnSpc>
                <a:spcPts val="1278"/>
              </a:lnSpc>
              <a:spcBef>
                <a:spcPts val="0"/>
              </a:spcBef>
              <a:spcAft>
                <a:spcPts val="510"/>
              </a:spcAft>
              <a:defRPr sz="1000"/>
            </a:lvl2pPr>
            <a:lvl3pPr marL="459457" indent="-153156">
              <a:lnSpc>
                <a:spcPts val="1278"/>
              </a:lnSpc>
              <a:spcBef>
                <a:spcPts val="0"/>
              </a:spcBef>
              <a:spcAft>
                <a:spcPts val="510"/>
              </a:spcAft>
              <a:defRPr sz="1000"/>
            </a:lvl3pPr>
            <a:lvl4pPr marL="612604" indent="-153156">
              <a:lnSpc>
                <a:spcPts val="1278"/>
              </a:lnSpc>
              <a:spcBef>
                <a:spcPts val="0"/>
              </a:spcBef>
              <a:spcAft>
                <a:spcPts val="510"/>
              </a:spcAft>
              <a:defRPr sz="1000"/>
            </a:lvl4pPr>
            <a:lvl5pPr marL="765760" indent="-153156">
              <a:lnSpc>
                <a:spcPts val="1278"/>
              </a:lnSpc>
              <a:spcBef>
                <a:spcPts val="0"/>
              </a:spcBef>
              <a:spcAft>
                <a:spcPts val="510"/>
              </a:spcAft>
              <a:defRPr sz="10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380606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solidFill>
                  <a:prstClr val="black">
                    <a:tint val="75000"/>
                  </a:prstClr>
                </a:solidFill>
                <a:latin typeface="Calibri"/>
              </a:rPr>
              <a:pPr/>
              <a:t>24/07/2018</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5ECB2DA-819C-4D24-9E44-1616C5C302CC}"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28793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282D69-1CD7-4AC1-A4EC-A960DFABD313}" type="datetimeFigureOut">
              <a:rPr lang="en-GB" smtClean="0">
                <a:solidFill>
                  <a:prstClr val="black">
                    <a:tint val="75000"/>
                  </a:prstClr>
                </a:solidFill>
                <a:latin typeface="Calibri"/>
              </a:rPr>
              <a:pPr/>
              <a:t>24/07/2018</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5ECB2DA-819C-4D24-9E44-1616C5C302CC}"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085281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82D69-1CD7-4AC1-A4EC-A960DFABD313}" type="datetimeFigureOut">
              <a:rPr lang="en-GB" smtClean="0">
                <a:solidFill>
                  <a:prstClr val="black">
                    <a:tint val="75000"/>
                  </a:prstClr>
                </a:solidFill>
                <a:latin typeface="Calibri"/>
              </a:rPr>
              <a:pPr/>
              <a:t>24/07/2018</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5ECB2DA-819C-4D24-9E44-1616C5C302CC}"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54944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80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282D69-1CD7-4AC1-A4EC-A960DFABD313}" type="datetimeFigureOut">
              <a:rPr lang="en-GB" smtClean="0">
                <a:solidFill>
                  <a:prstClr val="black">
                    <a:tint val="75000"/>
                  </a:prstClr>
                </a:solidFill>
                <a:latin typeface="Calibri"/>
              </a:rPr>
              <a:pPr/>
              <a:t>24/07/2018</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5ECB2DA-819C-4D24-9E44-1616C5C302CC}"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6306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2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282D69-1CD7-4AC1-A4EC-A960DFABD313}" type="datetimeFigureOut">
              <a:rPr lang="en-GB" smtClean="0">
                <a:solidFill>
                  <a:prstClr val="black">
                    <a:tint val="75000"/>
                  </a:prstClr>
                </a:solidFill>
                <a:latin typeface="Calibri"/>
              </a:rPr>
              <a:pPr/>
              <a:t>24/07/2018</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5ECB2DA-819C-4D24-9E44-1616C5C302CC}"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7956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4.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D282D69-1CD7-4AC1-A4EC-A960DFABD313}" type="datetimeFigureOut">
              <a:rPr lang="en-GB" smtClean="0">
                <a:solidFill>
                  <a:prstClr val="black">
                    <a:tint val="75000"/>
                  </a:prstClr>
                </a:solidFill>
                <a:latin typeface="Calibri"/>
              </a:rPr>
              <a:pPr/>
              <a:t>24/07/2018</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5ECB2DA-819C-4D24-9E44-1616C5C302CC}"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pic>
        <p:nvPicPr>
          <p:cNvPr id="7" name="Picture 6" descr="IPA-logo.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504" y="4731990"/>
            <a:ext cx="648072" cy="366032"/>
          </a:xfrm>
          <a:prstGeom prst="rect">
            <a:avLst/>
          </a:prstGeom>
        </p:spPr>
      </p:pic>
      <p:grpSp>
        <p:nvGrpSpPr>
          <p:cNvPr id="8" name="Group 7"/>
          <p:cNvGrpSpPr>
            <a:grpSpLocks noChangeAspect="1"/>
          </p:cNvGrpSpPr>
          <p:nvPr userDrawn="1"/>
        </p:nvGrpSpPr>
        <p:grpSpPr bwMode="auto">
          <a:xfrm>
            <a:off x="7866735" y="4703870"/>
            <a:ext cx="1143000" cy="350838"/>
            <a:chOff x="1728" y="1889"/>
            <a:chExt cx="2272" cy="694"/>
          </a:xfrm>
        </p:grpSpPr>
        <p:pic>
          <p:nvPicPr>
            <p:cNvPr id="9" name="Picture 8" descr="PF Logo"/>
            <p:cNvPicPr>
              <a:picLocks noChangeAspect="1" noChangeArrowheads="1"/>
            </p:cNvPicPr>
            <p:nvPr/>
          </p:nvPicPr>
          <p:blipFill>
            <a:blip r:embed="rId14"/>
            <a:srcRect/>
            <a:stretch>
              <a:fillRect/>
            </a:stretch>
          </p:blipFill>
          <p:spPr bwMode="auto">
            <a:xfrm>
              <a:off x="1728" y="1889"/>
              <a:ext cx="2272" cy="536"/>
            </a:xfrm>
            <a:prstGeom prst="rect">
              <a:avLst/>
            </a:prstGeom>
            <a:noFill/>
          </p:spPr>
        </p:pic>
        <p:pic>
          <p:nvPicPr>
            <p:cNvPr id="10" name="Picture 9" descr="PF Logo 2"/>
            <p:cNvPicPr>
              <a:picLocks noChangeAspect="1" noChangeArrowheads="1"/>
            </p:cNvPicPr>
            <p:nvPr/>
          </p:nvPicPr>
          <p:blipFill>
            <a:blip r:embed="rId15"/>
            <a:srcRect/>
            <a:stretch>
              <a:fillRect/>
            </a:stretch>
          </p:blipFill>
          <p:spPr bwMode="auto">
            <a:xfrm>
              <a:off x="1728" y="2400"/>
              <a:ext cx="2272" cy="183"/>
            </a:xfrm>
            <a:prstGeom prst="rect">
              <a:avLst/>
            </a:prstGeom>
            <a:noFill/>
          </p:spPr>
        </p:pic>
      </p:grpSp>
    </p:spTree>
    <p:extLst>
      <p:ext uri="{BB962C8B-B14F-4D97-AF65-F5344CB8AC3E}">
        <p14:creationId xmlns:p14="http://schemas.microsoft.com/office/powerpoint/2010/main" val="3934235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smtClean="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D282D69-1CD7-4AC1-A4EC-A960DFABD313}" type="datetimeFigureOut">
              <a:rPr lang="en-GB" smtClean="0"/>
              <a:pPr/>
              <a:t>24/07/2018</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5ECB2DA-819C-4D24-9E44-1616C5C302CC}" type="slidenum">
              <a:rPr lang="en-GB" smtClean="0"/>
              <a:pPr/>
              <a:t>‹#›</a:t>
            </a:fld>
            <a:endParaRPr lang="en-GB"/>
          </a:p>
        </p:txBody>
      </p:sp>
      <p:pic>
        <p:nvPicPr>
          <p:cNvPr id="8" name="Picture 7" descr="IPA-logo.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504" y="4731990"/>
            <a:ext cx="648072" cy="366032"/>
          </a:xfrm>
          <a:prstGeom prst="rect">
            <a:avLst/>
          </a:prstGeom>
        </p:spPr>
      </p:pic>
      <p:grpSp>
        <p:nvGrpSpPr>
          <p:cNvPr id="9" name="Group 8"/>
          <p:cNvGrpSpPr>
            <a:grpSpLocks noChangeAspect="1"/>
          </p:cNvGrpSpPr>
          <p:nvPr/>
        </p:nvGrpSpPr>
        <p:grpSpPr bwMode="auto">
          <a:xfrm>
            <a:off x="7866735" y="4703870"/>
            <a:ext cx="1143000" cy="350838"/>
            <a:chOff x="1728" y="1889"/>
            <a:chExt cx="2272" cy="694"/>
          </a:xfrm>
        </p:grpSpPr>
        <p:pic>
          <p:nvPicPr>
            <p:cNvPr id="10" name="Picture 9" descr="PF Logo"/>
            <p:cNvPicPr>
              <a:picLocks noChangeAspect="1" noChangeArrowheads="1"/>
            </p:cNvPicPr>
            <p:nvPr/>
          </p:nvPicPr>
          <p:blipFill>
            <a:blip r:embed="rId15"/>
            <a:srcRect/>
            <a:stretch>
              <a:fillRect/>
            </a:stretch>
          </p:blipFill>
          <p:spPr bwMode="auto">
            <a:xfrm>
              <a:off x="1728" y="1889"/>
              <a:ext cx="2272" cy="536"/>
            </a:xfrm>
            <a:prstGeom prst="rect">
              <a:avLst/>
            </a:prstGeom>
            <a:noFill/>
          </p:spPr>
        </p:pic>
        <p:pic>
          <p:nvPicPr>
            <p:cNvPr id="11" name="Picture 10" descr="PF Logo 2"/>
            <p:cNvPicPr>
              <a:picLocks noChangeAspect="1" noChangeArrowheads="1"/>
            </p:cNvPicPr>
            <p:nvPr/>
          </p:nvPicPr>
          <p:blipFill>
            <a:blip r:embed="rId16"/>
            <a:srcRect/>
            <a:stretch>
              <a:fillRect/>
            </a:stretch>
          </p:blipFill>
          <p:spPr bwMode="auto">
            <a:xfrm>
              <a:off x="1728" y="2400"/>
              <a:ext cx="2272" cy="183"/>
            </a:xfrm>
            <a:prstGeom prst="rect">
              <a:avLst/>
            </a:prstGeom>
            <a:noFill/>
          </p:spPr>
        </p:pic>
      </p:grpSp>
      <p:pic>
        <p:nvPicPr>
          <p:cNvPr id="12" name="Picture 11" descr="IPA-logo.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504" y="4731990"/>
            <a:ext cx="648072" cy="366032"/>
          </a:xfrm>
          <a:prstGeom prst="rect">
            <a:avLst/>
          </a:prstGeom>
        </p:spPr>
      </p:pic>
    </p:spTree>
    <p:extLst>
      <p:ext uri="{BB962C8B-B14F-4D97-AF65-F5344CB8AC3E}">
        <p14:creationId xmlns:p14="http://schemas.microsoft.com/office/powerpoint/2010/main" val="393423546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710" r:id="rId12"/>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9279" y="270275"/>
            <a:ext cx="8344085" cy="435824"/>
          </a:xfrm>
          <a:prstGeom prst="rect">
            <a:avLst/>
          </a:prstGeom>
          <a:noFill/>
          <a:ln w="9525">
            <a:noFill/>
            <a:miter lim="800000"/>
            <a:headEnd/>
            <a:tailEnd/>
          </a:ln>
        </p:spPr>
        <p:txBody>
          <a:bodyPr vert="horz" wrap="square" lIns="0" tIns="0" rIns="91415" bIns="45706" numCol="1" anchor="t" anchorCtr="0" compatLnSpc="1">
            <a:prstTxWarp prst="textNoShape">
              <a:avLst/>
            </a:prstTxWarp>
          </a:bodyPr>
          <a:lstStyle/>
          <a:p>
            <a:pPr lvl="0"/>
            <a:r>
              <a:rPr lang="en-GB" smtClean="0"/>
              <a:t>Click to edit Master title style</a:t>
            </a:r>
            <a:endParaRPr lang="en-US" dirty="0"/>
          </a:p>
        </p:txBody>
      </p:sp>
      <p:sp>
        <p:nvSpPr>
          <p:cNvPr id="1027" name="Text Placeholder 2"/>
          <p:cNvSpPr>
            <a:spLocks noGrp="1"/>
          </p:cNvSpPr>
          <p:nvPr>
            <p:ph type="body" idx="1"/>
          </p:nvPr>
        </p:nvSpPr>
        <p:spPr bwMode="auto">
          <a:xfrm>
            <a:off x="399277" y="706098"/>
            <a:ext cx="8344086" cy="3990423"/>
          </a:xfrm>
          <a:prstGeom prst="rect">
            <a:avLst/>
          </a:prstGeom>
          <a:noFill/>
          <a:ln w="9525">
            <a:noFill/>
            <a:miter lim="800000"/>
            <a:headEnd/>
            <a:tailEnd/>
          </a:ln>
        </p:spPr>
        <p:txBody>
          <a:bodyPr vert="horz" wrap="square" lIns="91415" tIns="45706" rIns="91415" bIns="4570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Footer Placeholder 4"/>
          <p:cNvSpPr>
            <a:spLocks noGrp="1"/>
          </p:cNvSpPr>
          <p:nvPr>
            <p:ph type="ftr" sz="quarter" idx="3"/>
          </p:nvPr>
        </p:nvSpPr>
        <p:spPr>
          <a:xfrm>
            <a:off x="3169630" y="4754300"/>
            <a:ext cx="5136172" cy="240506"/>
          </a:xfrm>
          <a:prstGeom prst="rect">
            <a:avLst/>
          </a:prstGeom>
        </p:spPr>
        <p:txBody>
          <a:bodyPr vert="horz" wrap="square" lIns="0" tIns="0" rIns="0" bIns="0" numCol="1" anchor="t" anchorCtr="0" compatLnSpc="1">
            <a:prstTxWarp prst="textNoShape">
              <a:avLst/>
            </a:prstTxWarp>
          </a:bodyPr>
          <a:lstStyle>
            <a:lvl1pPr algn="r">
              <a:defRPr sz="700">
                <a:solidFill>
                  <a:schemeClr val="tx2"/>
                </a:solidFill>
                <a:latin typeface="Corbel" pitchFamily="-105" charset="0"/>
                <a:ea typeface="Corbel"/>
                <a:cs typeface="Corbel"/>
                <a:sym typeface="Arial" pitchFamily="-105" charset="0"/>
              </a:defRPr>
            </a:lvl1pPr>
          </a:lstStyle>
          <a:p>
            <a:pPr defTabSz="815803" fontAlgn="base">
              <a:lnSpc>
                <a:spcPct val="90000"/>
              </a:lnSpc>
              <a:spcBef>
                <a:spcPts val="682"/>
              </a:spcBef>
              <a:spcAft>
                <a:spcPct val="0"/>
              </a:spcAft>
              <a:defRPr/>
            </a:pPr>
            <a:r>
              <a:rPr lang="en-GB" smtClean="0">
                <a:solidFill>
                  <a:srgbClr val="60554A"/>
                </a:solidFill>
              </a:rPr>
              <a:t>Advertising effectiveness-marketing and long-term business benefits [xx May 2017]</a:t>
            </a:r>
            <a:endParaRPr lang="en-US" dirty="0">
              <a:solidFill>
                <a:srgbClr val="60554A"/>
              </a:solidFill>
            </a:endParaRPr>
          </a:p>
        </p:txBody>
      </p:sp>
      <p:sp>
        <p:nvSpPr>
          <p:cNvPr id="8" name="Slide Number Placeholder 6"/>
          <p:cNvSpPr>
            <a:spLocks noGrp="1"/>
          </p:cNvSpPr>
          <p:nvPr>
            <p:ph type="sldNum" sz="quarter" idx="4"/>
          </p:nvPr>
        </p:nvSpPr>
        <p:spPr>
          <a:xfrm>
            <a:off x="7284430" y="4754300"/>
            <a:ext cx="1458934" cy="240506"/>
          </a:xfrm>
          <a:prstGeom prst="rect">
            <a:avLst/>
          </a:prstGeom>
        </p:spPr>
        <p:txBody>
          <a:bodyPr lIns="0" tIns="0" rIns="0" bIns="0" anchor="t"/>
          <a:lstStyle>
            <a:lvl1pPr algn="r">
              <a:defRPr sz="700">
                <a:solidFill>
                  <a:schemeClr val="tx2"/>
                </a:solidFill>
                <a:latin typeface="+mn-lt"/>
                <a:ea typeface="Corbel"/>
                <a:cs typeface="Corbel"/>
                <a:sym typeface="Arial" pitchFamily="-105" charset="0"/>
              </a:defRPr>
            </a:lvl1pPr>
          </a:lstStyle>
          <a:p>
            <a:pPr defTabSz="815803" fontAlgn="base">
              <a:lnSpc>
                <a:spcPct val="90000"/>
              </a:lnSpc>
              <a:spcBef>
                <a:spcPts val="682"/>
              </a:spcBef>
              <a:spcAft>
                <a:spcPct val="0"/>
              </a:spcAft>
              <a:defRPr/>
            </a:pPr>
            <a:fld id="{26131726-A5D0-8E46-90E1-66B7AA2CFB1D}" type="slidenum">
              <a:rPr lang="en-US" smtClean="0">
                <a:solidFill>
                  <a:srgbClr val="60554A"/>
                </a:solidFill>
                <a:latin typeface="Corbel"/>
              </a:rPr>
              <a:pPr defTabSz="815803" fontAlgn="base">
                <a:lnSpc>
                  <a:spcPct val="90000"/>
                </a:lnSpc>
                <a:spcBef>
                  <a:spcPts val="682"/>
                </a:spcBef>
                <a:spcAft>
                  <a:spcPct val="0"/>
                </a:spcAft>
                <a:defRPr/>
              </a:pPr>
              <a:t>‹#›</a:t>
            </a:fld>
            <a:endParaRPr lang="en-US" dirty="0">
              <a:solidFill>
                <a:srgbClr val="60554A"/>
              </a:solidFill>
              <a:latin typeface="Corbel"/>
            </a:endParaRPr>
          </a:p>
        </p:txBody>
      </p:sp>
      <p:pic>
        <p:nvPicPr>
          <p:cNvPr id="1030" name="Picture 12" descr="Enders logo white.png"/>
          <p:cNvPicPr>
            <a:picLocks noChangeAspect="1"/>
          </p:cNvPicPr>
          <p:nvPr/>
        </p:nvPicPr>
        <p:blipFill>
          <a:blip r:embed="rId25"/>
          <a:srcRect/>
          <a:stretch>
            <a:fillRect/>
          </a:stretch>
        </p:blipFill>
        <p:spPr bwMode="auto">
          <a:xfrm>
            <a:off x="432292" y="4748345"/>
            <a:ext cx="1693985" cy="132159"/>
          </a:xfrm>
          <a:prstGeom prst="rect">
            <a:avLst/>
          </a:prstGeom>
          <a:noFill/>
          <a:ln w="9525">
            <a:noFill/>
            <a:miter lim="800000"/>
            <a:headEnd/>
            <a:tailEnd/>
          </a:ln>
        </p:spPr>
      </p:pic>
      <p:pic>
        <p:nvPicPr>
          <p:cNvPr id="7" name="Picture 12" descr="Enders logo white.png"/>
          <p:cNvPicPr>
            <a:picLocks noChangeAspect="1"/>
          </p:cNvPicPr>
          <p:nvPr/>
        </p:nvPicPr>
        <p:blipFill>
          <a:blip r:embed="rId25"/>
          <a:srcRect/>
          <a:stretch>
            <a:fillRect/>
          </a:stretch>
        </p:blipFill>
        <p:spPr bwMode="auto">
          <a:xfrm>
            <a:off x="432292" y="4748345"/>
            <a:ext cx="1693985" cy="132159"/>
          </a:xfrm>
          <a:prstGeom prst="rect">
            <a:avLst/>
          </a:prstGeom>
          <a:noFill/>
          <a:ln w="9525">
            <a:noFill/>
            <a:miter lim="800000"/>
            <a:headEnd/>
            <a:tailEnd/>
          </a:ln>
        </p:spPr>
      </p:pic>
      <p:pic>
        <p:nvPicPr>
          <p:cNvPr id="9" name="Picture 12" descr="Enders logo white.png"/>
          <p:cNvPicPr>
            <a:picLocks noChangeAspect="1"/>
          </p:cNvPicPr>
          <p:nvPr/>
        </p:nvPicPr>
        <p:blipFill>
          <a:blip r:embed="rId25"/>
          <a:srcRect/>
          <a:stretch>
            <a:fillRect/>
          </a:stretch>
        </p:blipFill>
        <p:spPr bwMode="auto">
          <a:xfrm>
            <a:off x="432298" y="4748345"/>
            <a:ext cx="1693985" cy="13215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Lst>
  <p:hf hdr="0" dt="0"/>
  <p:txStyles>
    <p:titleStyle>
      <a:lvl1pPr algn="l" defTabSz="455837" rtl="0" eaLnBrk="1" fontAlgn="base" hangingPunct="1">
        <a:spcBef>
          <a:spcPct val="0"/>
        </a:spcBef>
        <a:spcAft>
          <a:spcPct val="0"/>
        </a:spcAft>
        <a:defRPr sz="1600" b="1" kern="1200">
          <a:solidFill>
            <a:schemeClr val="tx1"/>
          </a:solidFill>
          <a:latin typeface="+mj-lt"/>
          <a:ea typeface="Corbel"/>
          <a:cs typeface="Corbel"/>
        </a:defRPr>
      </a:lvl1pPr>
      <a:lvl2pPr algn="l" defTabSz="455837" rtl="0" eaLnBrk="1" fontAlgn="base" hangingPunct="1">
        <a:spcBef>
          <a:spcPct val="0"/>
        </a:spcBef>
        <a:spcAft>
          <a:spcPct val="0"/>
        </a:spcAft>
        <a:defRPr sz="3800" b="1">
          <a:solidFill>
            <a:schemeClr val="tx1"/>
          </a:solidFill>
          <a:latin typeface="Corbel" pitchFamily="-105" charset="0"/>
          <a:ea typeface="ＭＳ Ｐゴシック" pitchFamily="-105" charset="-128"/>
          <a:cs typeface="ＭＳ Ｐゴシック" pitchFamily="-105" charset="-128"/>
        </a:defRPr>
      </a:lvl2pPr>
      <a:lvl3pPr algn="l" defTabSz="455837" rtl="0" eaLnBrk="1" fontAlgn="base" hangingPunct="1">
        <a:spcBef>
          <a:spcPct val="0"/>
        </a:spcBef>
        <a:spcAft>
          <a:spcPct val="0"/>
        </a:spcAft>
        <a:defRPr sz="3800" b="1">
          <a:solidFill>
            <a:schemeClr val="tx1"/>
          </a:solidFill>
          <a:latin typeface="Corbel" pitchFamily="-105" charset="0"/>
          <a:ea typeface="ＭＳ Ｐゴシック" pitchFamily="-105" charset="-128"/>
          <a:cs typeface="ＭＳ Ｐゴシック" pitchFamily="-105" charset="-128"/>
        </a:defRPr>
      </a:lvl3pPr>
      <a:lvl4pPr algn="l" defTabSz="455837" rtl="0" eaLnBrk="1" fontAlgn="base" hangingPunct="1">
        <a:spcBef>
          <a:spcPct val="0"/>
        </a:spcBef>
        <a:spcAft>
          <a:spcPct val="0"/>
        </a:spcAft>
        <a:defRPr sz="3800" b="1">
          <a:solidFill>
            <a:schemeClr val="tx1"/>
          </a:solidFill>
          <a:latin typeface="Corbel" pitchFamily="-105" charset="0"/>
          <a:ea typeface="ＭＳ Ｐゴシック" pitchFamily="-105" charset="-128"/>
          <a:cs typeface="ＭＳ Ｐゴシック" pitchFamily="-105" charset="-128"/>
        </a:defRPr>
      </a:lvl4pPr>
      <a:lvl5pPr algn="l" defTabSz="455837" rtl="0" eaLnBrk="1" fontAlgn="base" hangingPunct="1">
        <a:spcBef>
          <a:spcPct val="0"/>
        </a:spcBef>
        <a:spcAft>
          <a:spcPct val="0"/>
        </a:spcAft>
        <a:defRPr sz="3800" b="1">
          <a:solidFill>
            <a:schemeClr val="tx1"/>
          </a:solidFill>
          <a:latin typeface="Corbel" pitchFamily="-105" charset="0"/>
          <a:ea typeface="ＭＳ Ｐゴシック" pitchFamily="-105" charset="-128"/>
          <a:cs typeface="ＭＳ Ｐゴシック" pitchFamily="-105"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216" indent="-342216" algn="l" defTabSz="455837" rtl="0" eaLnBrk="1" fontAlgn="base" hangingPunct="1">
        <a:spcBef>
          <a:spcPct val="20000"/>
        </a:spcBef>
        <a:spcAft>
          <a:spcPct val="0"/>
        </a:spcAft>
        <a:buFont typeface="Arial" pitchFamily="-106" charset="0"/>
        <a:buChar char="•"/>
        <a:defRPr sz="1000" kern="1200">
          <a:solidFill>
            <a:schemeClr val="tx1"/>
          </a:solidFill>
          <a:latin typeface="+mn-lt"/>
          <a:ea typeface="Corbel"/>
          <a:cs typeface="Corbel"/>
        </a:defRPr>
      </a:lvl1pPr>
      <a:lvl2pPr marL="742596" indent="-285405" algn="l" defTabSz="455837" rtl="0" eaLnBrk="1" fontAlgn="base" hangingPunct="1">
        <a:spcBef>
          <a:spcPct val="20000"/>
        </a:spcBef>
        <a:spcAft>
          <a:spcPct val="0"/>
        </a:spcAft>
        <a:buFont typeface="Arial" pitchFamily="-106" charset="0"/>
        <a:buChar char="–"/>
        <a:defRPr sz="1000" kern="1200">
          <a:solidFill>
            <a:schemeClr val="tx1"/>
          </a:solidFill>
          <a:latin typeface="+mn-lt"/>
          <a:ea typeface="Corbel"/>
          <a:cs typeface="+mn-cs"/>
        </a:defRPr>
      </a:lvl2pPr>
      <a:lvl3pPr marL="1141622" indent="-227243" algn="l" defTabSz="455837" rtl="0" eaLnBrk="1" fontAlgn="base" hangingPunct="1">
        <a:spcBef>
          <a:spcPct val="20000"/>
        </a:spcBef>
        <a:spcAft>
          <a:spcPct val="0"/>
        </a:spcAft>
        <a:buFont typeface="Arial" pitchFamily="-106" charset="0"/>
        <a:buChar char="•"/>
        <a:defRPr sz="1000" kern="1200">
          <a:solidFill>
            <a:schemeClr val="tx1"/>
          </a:solidFill>
          <a:latin typeface="+mn-lt"/>
          <a:ea typeface="Corbel"/>
          <a:cs typeface="+mn-cs"/>
        </a:defRPr>
      </a:lvl3pPr>
      <a:lvl4pPr marL="1598812" indent="-227243" algn="l" defTabSz="455837" rtl="0" eaLnBrk="1" fontAlgn="base" hangingPunct="1">
        <a:spcBef>
          <a:spcPct val="20000"/>
        </a:spcBef>
        <a:spcAft>
          <a:spcPct val="0"/>
        </a:spcAft>
        <a:buFont typeface="Arial" pitchFamily="-106" charset="0"/>
        <a:buChar char="–"/>
        <a:defRPr sz="1000" kern="1200">
          <a:solidFill>
            <a:schemeClr val="tx1"/>
          </a:solidFill>
          <a:latin typeface="+mn-lt"/>
          <a:ea typeface="Corbel"/>
          <a:cs typeface="+mn-cs"/>
        </a:defRPr>
      </a:lvl4pPr>
      <a:lvl5pPr marL="2056003" indent="-227243" algn="l" defTabSz="455837" rtl="0" eaLnBrk="1" fontAlgn="base" hangingPunct="1">
        <a:spcBef>
          <a:spcPct val="20000"/>
        </a:spcBef>
        <a:spcAft>
          <a:spcPct val="0"/>
        </a:spcAft>
        <a:buFont typeface="Arial" pitchFamily="-106" charset="0"/>
        <a:buChar char="»"/>
        <a:defRPr sz="1000" kern="1200">
          <a:solidFill>
            <a:schemeClr val="tx1"/>
          </a:solidFill>
          <a:latin typeface="+mn-lt"/>
          <a:ea typeface="Corbel"/>
          <a:cs typeface="+mn-cs"/>
        </a:defRPr>
      </a:lvl5pPr>
      <a:lvl6pPr marL="2513879" indent="-228533" algn="l" defTabSz="457069" rtl="0" eaLnBrk="1" latinLnBrk="0" hangingPunct="1">
        <a:spcBef>
          <a:spcPct val="20000"/>
        </a:spcBef>
        <a:buFont typeface="Arial"/>
        <a:buChar char="•"/>
        <a:defRPr sz="2000" kern="1200">
          <a:solidFill>
            <a:schemeClr val="tx1"/>
          </a:solidFill>
          <a:latin typeface="+mn-lt"/>
          <a:ea typeface="+mn-ea"/>
          <a:cs typeface="+mn-cs"/>
        </a:defRPr>
      </a:lvl6pPr>
      <a:lvl7pPr marL="2970946" indent="-228533" algn="l" defTabSz="457069" rtl="0" eaLnBrk="1" latinLnBrk="0" hangingPunct="1">
        <a:spcBef>
          <a:spcPct val="20000"/>
        </a:spcBef>
        <a:buFont typeface="Arial"/>
        <a:buChar char="•"/>
        <a:defRPr sz="2000" kern="1200">
          <a:solidFill>
            <a:schemeClr val="tx1"/>
          </a:solidFill>
          <a:latin typeface="+mn-lt"/>
          <a:ea typeface="+mn-ea"/>
          <a:cs typeface="+mn-cs"/>
        </a:defRPr>
      </a:lvl7pPr>
      <a:lvl8pPr marL="3428017" indent="-228533" algn="l" defTabSz="457069" rtl="0" eaLnBrk="1" latinLnBrk="0" hangingPunct="1">
        <a:spcBef>
          <a:spcPct val="20000"/>
        </a:spcBef>
        <a:buFont typeface="Arial"/>
        <a:buChar char="•"/>
        <a:defRPr sz="2000" kern="1200">
          <a:solidFill>
            <a:schemeClr val="tx1"/>
          </a:solidFill>
          <a:latin typeface="+mn-lt"/>
          <a:ea typeface="+mn-ea"/>
          <a:cs typeface="+mn-cs"/>
        </a:defRPr>
      </a:lvl8pPr>
      <a:lvl9pPr marL="3885084" indent="-228533" algn="l" defTabSz="45706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69" rtl="0" eaLnBrk="1" latinLnBrk="0" hangingPunct="1">
        <a:defRPr sz="1800" kern="1200">
          <a:solidFill>
            <a:schemeClr val="tx1"/>
          </a:solidFill>
          <a:latin typeface="+mn-lt"/>
          <a:ea typeface="+mn-ea"/>
          <a:cs typeface="+mn-cs"/>
        </a:defRPr>
      </a:lvl1pPr>
      <a:lvl2pPr marL="457069" algn="l" defTabSz="457069" rtl="0" eaLnBrk="1" latinLnBrk="0" hangingPunct="1">
        <a:defRPr sz="1800" kern="1200">
          <a:solidFill>
            <a:schemeClr val="tx1"/>
          </a:solidFill>
          <a:latin typeface="+mn-lt"/>
          <a:ea typeface="+mn-ea"/>
          <a:cs typeface="+mn-cs"/>
        </a:defRPr>
      </a:lvl2pPr>
      <a:lvl3pPr marL="914138" algn="l" defTabSz="457069" rtl="0" eaLnBrk="1" latinLnBrk="0" hangingPunct="1">
        <a:defRPr sz="1800" kern="1200">
          <a:solidFill>
            <a:schemeClr val="tx1"/>
          </a:solidFill>
          <a:latin typeface="+mn-lt"/>
          <a:ea typeface="+mn-ea"/>
          <a:cs typeface="+mn-cs"/>
        </a:defRPr>
      </a:lvl3pPr>
      <a:lvl4pPr marL="1371206" algn="l" defTabSz="457069" rtl="0" eaLnBrk="1" latinLnBrk="0" hangingPunct="1">
        <a:defRPr sz="1800" kern="1200">
          <a:solidFill>
            <a:schemeClr val="tx1"/>
          </a:solidFill>
          <a:latin typeface="+mn-lt"/>
          <a:ea typeface="+mn-ea"/>
          <a:cs typeface="+mn-cs"/>
        </a:defRPr>
      </a:lvl4pPr>
      <a:lvl5pPr marL="1828275" algn="l" defTabSz="457069" rtl="0" eaLnBrk="1" latinLnBrk="0" hangingPunct="1">
        <a:defRPr sz="1800" kern="1200">
          <a:solidFill>
            <a:schemeClr val="tx1"/>
          </a:solidFill>
          <a:latin typeface="+mn-lt"/>
          <a:ea typeface="+mn-ea"/>
          <a:cs typeface="+mn-cs"/>
        </a:defRPr>
      </a:lvl5pPr>
      <a:lvl6pPr marL="2285344" algn="l" defTabSz="457069" rtl="0" eaLnBrk="1" latinLnBrk="0" hangingPunct="1">
        <a:defRPr sz="1800" kern="1200">
          <a:solidFill>
            <a:schemeClr val="tx1"/>
          </a:solidFill>
          <a:latin typeface="+mn-lt"/>
          <a:ea typeface="+mn-ea"/>
          <a:cs typeface="+mn-cs"/>
        </a:defRPr>
      </a:lvl6pPr>
      <a:lvl7pPr marL="2742413" algn="l" defTabSz="457069" rtl="0" eaLnBrk="1" latinLnBrk="0" hangingPunct="1">
        <a:defRPr sz="1800" kern="1200">
          <a:solidFill>
            <a:schemeClr val="tx1"/>
          </a:solidFill>
          <a:latin typeface="+mn-lt"/>
          <a:ea typeface="+mn-ea"/>
          <a:cs typeface="+mn-cs"/>
        </a:defRPr>
      </a:lvl7pPr>
      <a:lvl8pPr marL="3199482" algn="l" defTabSz="457069" rtl="0" eaLnBrk="1" latinLnBrk="0" hangingPunct="1">
        <a:defRPr sz="1800" kern="1200">
          <a:solidFill>
            <a:schemeClr val="tx1"/>
          </a:solidFill>
          <a:latin typeface="+mn-lt"/>
          <a:ea typeface="+mn-ea"/>
          <a:cs typeface="+mn-cs"/>
        </a:defRPr>
      </a:lvl8pPr>
      <a:lvl9pPr marL="3656551" algn="l" defTabSz="45706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jpeg"/><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hyperlink" Target="http://www.ipa.co.uk/Document/Media-in-Focus-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1630"/>
            <a:ext cx="7772400" cy="1102519"/>
          </a:xfrm>
        </p:spPr>
        <p:txBody>
          <a:bodyPr>
            <a:normAutofit fontScale="90000"/>
          </a:bodyPr>
          <a:lstStyle/>
          <a:p>
            <a:r>
              <a:rPr lang="en-GB" dirty="0" smtClean="0"/>
              <a:t>The Inconvenient Truths of Effectiveness in the Digital Era</a:t>
            </a:r>
            <a:endParaRPr lang="en-GB" dirty="0"/>
          </a:p>
        </p:txBody>
      </p:sp>
      <p:sp>
        <p:nvSpPr>
          <p:cNvPr id="5" name="Subtitle 4"/>
          <p:cNvSpPr>
            <a:spLocks noGrp="1"/>
          </p:cNvSpPr>
          <p:nvPr>
            <p:ph type="subTitle" idx="1"/>
          </p:nvPr>
        </p:nvSpPr>
        <p:spPr>
          <a:xfrm>
            <a:off x="1371600" y="2715766"/>
            <a:ext cx="6400800" cy="1314450"/>
          </a:xfrm>
        </p:spPr>
        <p:txBody>
          <a:bodyPr/>
          <a:lstStyle/>
          <a:p>
            <a:r>
              <a:rPr lang="en-GB" dirty="0" smtClean="0"/>
              <a:t>Exploiting the potential of the evolving media landscape</a:t>
            </a:r>
            <a:endParaRPr lang="en-GB" dirty="0"/>
          </a:p>
        </p:txBody>
      </p:sp>
      <p:pic>
        <p:nvPicPr>
          <p:cNvPr id="4" name="Picture 3" descr="log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3867894"/>
            <a:ext cx="2124236" cy="1046170"/>
          </a:xfrm>
          <a:prstGeom prst="rect">
            <a:avLst/>
          </a:prstGeom>
        </p:spPr>
      </p:pic>
    </p:spTree>
    <p:extLst>
      <p:ext uri="{BB962C8B-B14F-4D97-AF65-F5344CB8AC3E}">
        <p14:creationId xmlns:p14="http://schemas.microsoft.com/office/powerpoint/2010/main" val="3442082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Activation effects have been achieved at the expense of brand</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6004257"/>
              </p:ext>
            </p:extLst>
          </p:nvPr>
        </p:nvGraphicFramePr>
        <p:xfrm>
          <a:off x="426553" y="1149987"/>
          <a:ext cx="8686800"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00986" y="4875884"/>
            <a:ext cx="2646878" cy="276999"/>
          </a:xfrm>
          <a:prstGeom prst="rect">
            <a:avLst/>
          </a:prstGeom>
          <a:noFill/>
        </p:spPr>
        <p:txBody>
          <a:bodyPr wrap="none" rtlCol="0">
            <a:spAutoFit/>
          </a:bodyPr>
          <a:lstStyle/>
          <a:p>
            <a:r>
              <a:rPr lang="en-GB" sz="1200" dirty="0" smtClean="0"/>
              <a:t>Source: IPA Databank, 1998-2016 cases</a:t>
            </a:r>
            <a:endParaRPr lang="en-GB" sz="1200" dirty="0"/>
          </a:p>
        </p:txBody>
      </p:sp>
    </p:spTree>
    <p:extLst>
      <p:ext uri="{BB962C8B-B14F-4D97-AF65-F5344CB8AC3E}">
        <p14:creationId xmlns:p14="http://schemas.microsoft.com/office/powerpoint/2010/main" val="3269310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0" dur="500"/>
                                        <p:tgtEl>
                                          <p:spTgt spid="6">
                                            <p:graphicEl>
                                              <a:chart seriesIdx="0"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5" dur="500"/>
                                        <p:tgtEl>
                                          <p:spTgt spid="6">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Effectiveness has fallen</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2886325"/>
              </p:ext>
            </p:extLst>
          </p:nvPr>
        </p:nvGraphicFramePr>
        <p:xfrm>
          <a:off x="457200" y="915566"/>
          <a:ext cx="8229600"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00986" y="4875884"/>
            <a:ext cx="2646878" cy="276999"/>
          </a:xfrm>
          <a:prstGeom prst="rect">
            <a:avLst/>
          </a:prstGeom>
          <a:noFill/>
        </p:spPr>
        <p:txBody>
          <a:bodyPr wrap="none" rtlCol="0">
            <a:spAutoFit/>
          </a:bodyPr>
          <a:lstStyle/>
          <a:p>
            <a:r>
              <a:rPr lang="en-GB" sz="1200" dirty="0" smtClean="0"/>
              <a:t>Source: IPA Databank, 1998-2016 cases</a:t>
            </a:r>
            <a:endParaRPr lang="en-GB" sz="1200" dirty="0"/>
          </a:p>
        </p:txBody>
      </p:sp>
    </p:spTree>
    <p:extLst>
      <p:ext uri="{BB962C8B-B14F-4D97-AF65-F5344CB8AC3E}">
        <p14:creationId xmlns:p14="http://schemas.microsoft.com/office/powerpoint/2010/main" val="3189111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par>
                          <p:cTn id="10" fill="hold">
                            <p:stCondLst>
                              <p:cond delay="0"/>
                            </p:stCondLst>
                            <p:childTnLst>
                              <p:par>
                                <p:cTn id="11" presetID="22" presetClass="entr" presetSubtype="8" fill="hold" grpId="0" nodeType="afterEffect">
                                  <p:stCondLst>
                                    <p:cond delay="0"/>
                                  </p:stCondLst>
                                  <p:childTnLst>
                                    <p:set>
                                      <p:cBhvr>
                                        <p:cTn id="12"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left)">
                                      <p:cBhvr>
                                        <p:cTn id="13" dur="500"/>
                                        <p:tgtEl>
                                          <p:spTgt spid="6">
                                            <p:graphicEl>
                                              <a:chart seriesIdx="-4" categoryIdx="1" bldStep="category"/>
                                            </p:graphicEl>
                                          </p:spTgt>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left)">
                                      <p:cBhvr>
                                        <p:cTn id="17" dur="500"/>
                                        <p:tgtEl>
                                          <p:spTgt spid="6">
                                            <p:graphicEl>
                                              <a:chart seriesIdx="-4" categoryIdx="2" bldStep="category"/>
                                            </p:graphicEl>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left)">
                                      <p:cBhvr>
                                        <p:cTn id="21" dur="500"/>
                                        <p:tgtEl>
                                          <p:spTgt spid="6">
                                            <p:graphicEl>
                                              <a:chart seriesIdx="-4" categoryIdx="3" bldStep="category"/>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left)">
                                      <p:cBhvr>
                                        <p:cTn id="26" dur="500"/>
                                        <p:tgtEl>
                                          <p:spTgt spid="6">
                                            <p:graphicEl>
                                              <a:chart seriesIdx="-4" categoryIdx="4" bldStep="category"/>
                                            </p:graphic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left)">
                                      <p:cBhvr>
                                        <p:cTn id="30" dur="500"/>
                                        <p:tgtEl>
                                          <p:spTgt spid="6">
                                            <p:graphicEl>
                                              <a:chart seriesIdx="-4" categoryIdx="5"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Short-term campaign’s sales effects</a:t>
            </a:r>
            <a:endParaRPr lang="en-GB" sz="4000" dirty="0"/>
          </a:p>
        </p:txBody>
      </p:sp>
      <p:pic>
        <p:nvPicPr>
          <p:cNvPr id="3" name="Picture 2" descr="Sales decom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115" y="1134354"/>
            <a:ext cx="6302213" cy="3669644"/>
          </a:xfrm>
          <a:prstGeom prst="rect">
            <a:avLst/>
          </a:prstGeom>
        </p:spPr>
      </p:pic>
    </p:spTree>
    <p:extLst>
      <p:ext uri="{BB962C8B-B14F-4D97-AF65-F5344CB8AC3E}">
        <p14:creationId xmlns:p14="http://schemas.microsoft.com/office/powerpoint/2010/main" val="37234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Specsavers: a long-term campaign</a:t>
            </a:r>
            <a:endParaRPr lang="en-GB" dirty="0"/>
          </a:p>
        </p:txBody>
      </p:sp>
      <p:pic>
        <p:nvPicPr>
          <p:cNvPr id="3" name="Picture 2" descr="Specsavers 2014 char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0" y="987574"/>
            <a:ext cx="6960978" cy="4140722"/>
          </a:xfrm>
          <a:prstGeom prst="rect">
            <a:avLst/>
          </a:prstGeom>
        </p:spPr>
      </p:pic>
      <p:sp>
        <p:nvSpPr>
          <p:cNvPr id="4" name="TextBox 3"/>
          <p:cNvSpPr txBox="1"/>
          <p:nvPr/>
        </p:nvSpPr>
        <p:spPr>
          <a:xfrm>
            <a:off x="700986" y="4875884"/>
            <a:ext cx="2652739" cy="276999"/>
          </a:xfrm>
          <a:prstGeom prst="rect">
            <a:avLst/>
          </a:prstGeom>
          <a:noFill/>
        </p:spPr>
        <p:txBody>
          <a:bodyPr wrap="none" rtlCol="0">
            <a:spAutoFit/>
          </a:bodyPr>
          <a:lstStyle/>
          <a:p>
            <a:r>
              <a:rPr lang="en-GB" sz="1200" dirty="0" smtClean="0"/>
              <a:t>Source: Specsavers IPA case study 2014</a:t>
            </a:r>
            <a:endParaRPr lang="en-GB" sz="1200" dirty="0"/>
          </a:p>
        </p:txBody>
      </p:sp>
    </p:spTree>
    <p:extLst>
      <p:ext uri="{BB962C8B-B14F-4D97-AF65-F5344CB8AC3E}">
        <p14:creationId xmlns:p14="http://schemas.microsoft.com/office/powerpoint/2010/main" val="2874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Specsavers: a long-term </a:t>
            </a:r>
            <a:r>
              <a:rPr lang="en-GB" dirty="0" smtClean="0"/>
              <a:t>campaign</a:t>
            </a:r>
            <a:endParaRPr lang="en-GB" dirty="0"/>
          </a:p>
        </p:txBody>
      </p:sp>
      <p:pic>
        <p:nvPicPr>
          <p:cNvPr id="3" name="Specsavers Ve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61886" y="1008112"/>
            <a:ext cx="6620228" cy="3723878"/>
          </a:xfrm>
          <a:prstGeom prst="rect">
            <a:avLst/>
          </a:prstGeom>
        </p:spPr>
      </p:pic>
      <p:pic>
        <p:nvPicPr>
          <p:cNvPr id="4" name="Picture 3" descr="IPA-logo.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4731991"/>
            <a:ext cx="648072" cy="366032"/>
          </a:xfrm>
          <a:prstGeom prst="rect">
            <a:avLst/>
          </a:prstGeom>
        </p:spPr>
      </p:pic>
    </p:spTree>
    <p:extLst>
      <p:ext uri="{BB962C8B-B14F-4D97-AF65-F5344CB8AC3E}">
        <p14:creationId xmlns:p14="http://schemas.microsoft.com/office/powerpoint/2010/main" val="96332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9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Online brands need greater brand investment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7804168"/>
              </p:ext>
            </p:extLst>
          </p:nvPr>
        </p:nvGraphicFramePr>
        <p:xfrm>
          <a:off x="395536" y="1419622"/>
          <a:ext cx="8229600"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55576" y="4887039"/>
            <a:ext cx="3888432" cy="276999"/>
          </a:xfrm>
          <a:prstGeom prst="rect">
            <a:avLst/>
          </a:prstGeom>
          <a:noFill/>
        </p:spPr>
        <p:txBody>
          <a:bodyPr wrap="square" rtlCol="0">
            <a:spAutoFit/>
          </a:bodyPr>
          <a:lstStyle/>
          <a:p>
            <a:pPr algn="ctr"/>
            <a:r>
              <a:rPr lang="en-GB" sz="1200" dirty="0" smtClean="0"/>
              <a:t>Source: IPA Databank, 1998-2016 for-profit cases</a:t>
            </a:r>
          </a:p>
        </p:txBody>
      </p:sp>
    </p:spTree>
    <p:extLst>
      <p:ext uri="{BB962C8B-B14F-4D97-AF65-F5344CB8AC3E}">
        <p14:creationId xmlns:p14="http://schemas.microsoft.com/office/powerpoint/2010/main" val="36778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down)">
                                      <p:cBhvr>
                                        <p:cTn id="10" dur="500"/>
                                        <p:tgtEl>
                                          <p:spTgt spid="4">
                                            <p:graphicEl>
                                              <a:chart seriesIdx="-4" categoryIdx="0" bldStep="category"/>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down)">
                                      <p:cBhvr>
                                        <p:cTn id="13" dur="500"/>
                                        <p:tgtEl>
                                          <p:spTgt spid="4">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optimum </a:t>
            </a:r>
            <a:r>
              <a:rPr lang="en-GB" dirty="0" err="1" smtClean="0"/>
              <a:t>brand:activation</a:t>
            </a:r>
            <a:r>
              <a:rPr lang="en-GB" dirty="0" smtClean="0"/>
              <a:t> balance is trending higher</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883025"/>
              </p:ext>
            </p:extLst>
          </p:nvPr>
        </p:nvGraphicFramePr>
        <p:xfrm>
          <a:off x="395536" y="1419622"/>
          <a:ext cx="8229600"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55576" y="4887039"/>
            <a:ext cx="3888432" cy="276999"/>
          </a:xfrm>
          <a:prstGeom prst="rect">
            <a:avLst/>
          </a:prstGeom>
          <a:noFill/>
        </p:spPr>
        <p:txBody>
          <a:bodyPr wrap="square" rtlCol="0">
            <a:spAutoFit/>
          </a:bodyPr>
          <a:lstStyle/>
          <a:p>
            <a:pPr algn="ctr"/>
            <a:r>
              <a:rPr lang="en-GB" sz="1200" dirty="0" smtClean="0"/>
              <a:t>Source: IPA Databank, 1998-2016 for-profit cases</a:t>
            </a:r>
          </a:p>
        </p:txBody>
      </p:sp>
    </p:spTree>
    <p:extLst>
      <p:ext uri="{BB962C8B-B14F-4D97-AF65-F5344CB8AC3E}">
        <p14:creationId xmlns:p14="http://schemas.microsoft.com/office/powerpoint/2010/main" val="76000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down)">
                                      <p:cBhvr>
                                        <p:cTn id="10" dur="500"/>
                                        <p:tgtEl>
                                          <p:spTgt spid="4">
                                            <p:graphicEl>
                                              <a:chart seriesIdx="-4" categoryIdx="0" bldStep="category"/>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down)">
                                      <p:cBhvr>
                                        <p:cTn id="13" dur="500"/>
                                        <p:tgtEl>
                                          <p:spTgt spid="4">
                                            <p:graphicEl>
                                              <a:chart seriesIdx="-4" categoryIdx="1" bldStep="category"/>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brand building: </a:t>
            </a:r>
            <a:r>
              <a:rPr lang="en-GB" dirty="0" err="1"/>
              <a:t>Easyjet</a:t>
            </a:r>
            <a:endParaRPr lang="en-GB" dirty="0"/>
          </a:p>
        </p:txBody>
      </p:sp>
      <p:pic>
        <p:nvPicPr>
          <p:cNvPr id="4" name="Picture 3" descr="Easyjet brand strengt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752" y="1131590"/>
            <a:ext cx="5788496" cy="3764876"/>
          </a:xfrm>
          <a:prstGeom prst="rect">
            <a:avLst/>
          </a:prstGeom>
        </p:spPr>
      </p:pic>
      <p:pic>
        <p:nvPicPr>
          <p:cNvPr id="5" name="Picture 4" descr="IPA-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731991"/>
            <a:ext cx="648072" cy="366032"/>
          </a:xfrm>
          <a:prstGeom prst="rect">
            <a:avLst/>
          </a:prstGeom>
        </p:spPr>
      </p:pic>
    </p:spTree>
    <p:extLst>
      <p:ext uri="{BB962C8B-B14F-4D97-AF65-F5344CB8AC3E}">
        <p14:creationId xmlns:p14="http://schemas.microsoft.com/office/powerpoint/2010/main" val="167422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brand building: </a:t>
            </a:r>
            <a:r>
              <a:rPr lang="en-GB" dirty="0" err="1" smtClean="0"/>
              <a:t>Easyjet</a:t>
            </a:r>
            <a:endParaRPr lang="en-GB" dirty="0"/>
          </a:p>
        </p:txBody>
      </p:sp>
      <p:pic>
        <p:nvPicPr>
          <p:cNvPr id="3" name="Picture 2" descr="Easyjet search spen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211710"/>
            <a:ext cx="7277346" cy="1856978"/>
          </a:xfrm>
          <a:prstGeom prst="rect">
            <a:avLst/>
          </a:prstGeom>
        </p:spPr>
      </p:pic>
      <p:sp>
        <p:nvSpPr>
          <p:cNvPr id="4" name="TextBox 3"/>
          <p:cNvSpPr txBox="1"/>
          <p:nvPr/>
        </p:nvSpPr>
        <p:spPr>
          <a:xfrm>
            <a:off x="827584" y="1779662"/>
            <a:ext cx="3595981" cy="369332"/>
          </a:xfrm>
          <a:prstGeom prst="rect">
            <a:avLst/>
          </a:prstGeom>
          <a:noFill/>
        </p:spPr>
        <p:txBody>
          <a:bodyPr wrap="none" rtlCol="0">
            <a:spAutoFit/>
          </a:bodyPr>
          <a:lstStyle/>
          <a:p>
            <a:r>
              <a:rPr lang="en-GB" dirty="0" err="1" smtClean="0"/>
              <a:t>Easyjet</a:t>
            </a:r>
            <a:r>
              <a:rPr lang="en-GB" dirty="0" smtClean="0"/>
              <a:t> budget allocation 2010-2013</a:t>
            </a:r>
            <a:endParaRPr lang="en-GB" dirty="0"/>
          </a:p>
        </p:txBody>
      </p:sp>
      <p:pic>
        <p:nvPicPr>
          <p:cNvPr id="5" name="Picture 4" descr="IPA-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731991"/>
            <a:ext cx="648072" cy="366032"/>
          </a:xfrm>
          <a:prstGeom prst="rect">
            <a:avLst/>
          </a:prstGeom>
        </p:spPr>
      </p:pic>
    </p:spTree>
    <p:extLst>
      <p:ext uri="{BB962C8B-B14F-4D97-AF65-F5344CB8AC3E}">
        <p14:creationId xmlns:p14="http://schemas.microsoft.com/office/powerpoint/2010/main" val="389061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2</a:t>
            </a:r>
            <a:r>
              <a:rPr lang="en-GB" dirty="0" smtClean="0"/>
              <a:t>. Emotional campaigns and media drive long-term growth</a:t>
            </a:r>
            <a:endParaRPr lang="en-GB" dirty="0"/>
          </a:p>
        </p:txBody>
      </p:sp>
      <p:sp>
        <p:nvSpPr>
          <p:cNvPr id="3" name="Subtitle 2"/>
          <p:cNvSpPr>
            <a:spLocks noGrp="1"/>
          </p:cNvSpPr>
          <p:nvPr>
            <p:ph type="subTitle" idx="1"/>
          </p:nvPr>
        </p:nvSpPr>
        <p:spPr/>
        <p:txBody>
          <a:bodyPr>
            <a:normAutofit/>
          </a:bodyPr>
          <a:lstStyle/>
          <a:p>
            <a:endParaRPr lang="en-GB" dirty="0"/>
          </a:p>
        </p:txBody>
      </p:sp>
    </p:spTree>
    <p:extLst>
      <p:ext uri="{BB962C8B-B14F-4D97-AF65-F5344CB8AC3E}">
        <p14:creationId xmlns:p14="http://schemas.microsoft.com/office/powerpoint/2010/main" val="1893124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Previous research and this</a:t>
            </a:r>
            <a:endParaRPr lang="en-GB" dirty="0"/>
          </a:p>
        </p:txBody>
      </p:sp>
      <p:pic>
        <p:nvPicPr>
          <p:cNvPr id="2" name="Picture 1" descr="Final cov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2463" y="1049151"/>
            <a:ext cx="2459657" cy="3480724"/>
          </a:xfrm>
          <a:prstGeom prst="rect">
            <a:avLst/>
          </a:prstGeom>
          <a:ln>
            <a:solidFill>
              <a:schemeClr val="tx1">
                <a:lumMod val="50000"/>
                <a:lumOff val="50000"/>
              </a:schemeClr>
            </a:solidFill>
          </a:ln>
        </p:spPr>
      </p:pic>
      <p:sp>
        <p:nvSpPr>
          <p:cNvPr id="3" name="TextBox 2"/>
          <p:cNvSpPr txBox="1"/>
          <p:nvPr/>
        </p:nvSpPr>
        <p:spPr>
          <a:xfrm>
            <a:off x="2771800" y="4731990"/>
            <a:ext cx="3647152" cy="276999"/>
          </a:xfrm>
          <a:prstGeom prst="rect">
            <a:avLst/>
          </a:prstGeom>
          <a:noFill/>
        </p:spPr>
        <p:txBody>
          <a:bodyPr wrap="none" rtlCol="0">
            <a:spAutoFit/>
          </a:bodyPr>
          <a:lstStyle/>
          <a:p>
            <a:r>
              <a:rPr lang="en-GB" sz="1200" dirty="0">
                <a:hlinkClick r:id="rId4"/>
              </a:rPr>
              <a:t>http://</a:t>
            </a:r>
            <a:r>
              <a:rPr lang="en-GB" sz="1200" dirty="0" err="1">
                <a:hlinkClick r:id="rId4"/>
              </a:rPr>
              <a:t>www.ipa.co.uk</a:t>
            </a:r>
            <a:r>
              <a:rPr lang="en-GB" sz="1200" dirty="0">
                <a:hlinkClick r:id="rId4"/>
              </a:rPr>
              <a:t>/Document/Media-in-Focus-PDF#</a:t>
            </a:r>
            <a:endParaRPr lang="en-GB" sz="1200" dirty="0"/>
          </a:p>
        </p:txBody>
      </p:sp>
      <p:sp>
        <p:nvSpPr>
          <p:cNvPr id="6" name="Content Placeholder 9"/>
          <p:cNvSpPr txBox="1">
            <a:spLocks/>
          </p:cNvSpPr>
          <p:nvPr/>
        </p:nvSpPr>
        <p:spPr>
          <a:xfrm>
            <a:off x="5641776" y="1043580"/>
            <a:ext cx="3034680" cy="353183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200" dirty="0" smtClean="0"/>
              <a:t>How is the changing media landscape altering the rules of effectiveness?</a:t>
            </a:r>
          </a:p>
          <a:p>
            <a:r>
              <a:rPr lang="en-GB" sz="2200" dirty="0" smtClean="0"/>
              <a:t>500 digital era cases, </a:t>
            </a:r>
            <a:br>
              <a:rPr lang="en-GB" sz="2200" dirty="0" smtClean="0"/>
            </a:br>
            <a:r>
              <a:rPr lang="en-GB" sz="2200" dirty="0" smtClean="0"/>
              <a:t>120 in 2014/16</a:t>
            </a:r>
            <a:endParaRPr lang="en-GB" sz="2200" dirty="0"/>
          </a:p>
        </p:txBody>
      </p:sp>
      <p:pic>
        <p:nvPicPr>
          <p:cNvPr id="7" name="Picture 2"/>
          <p:cNvPicPr>
            <a:picLocks noChangeAspect="1" noChangeArrowheads="1"/>
          </p:cNvPicPr>
          <p:nvPr/>
        </p:nvPicPr>
        <p:blipFill>
          <a:blip r:embed="rId5" cstate="print"/>
          <a:srcRect/>
          <a:stretch>
            <a:fillRect/>
          </a:stretch>
        </p:blipFill>
        <p:spPr bwMode="auto">
          <a:xfrm>
            <a:off x="395536" y="1051581"/>
            <a:ext cx="2605953" cy="3475865"/>
          </a:xfrm>
          <a:prstGeom prst="rect">
            <a:avLst/>
          </a:prstGeom>
          <a:noFill/>
          <a:ln w="9525">
            <a:solidFill>
              <a:schemeClr val="tx1">
                <a:lumMod val="50000"/>
                <a:lumOff val="50000"/>
              </a:schemeClr>
            </a:solidFill>
            <a:miter lim="800000"/>
            <a:headEnd/>
            <a:tailEnd/>
          </a:ln>
          <a:effectLst/>
        </p:spPr>
      </p:pic>
    </p:spTree>
    <p:extLst>
      <p:ext uri="{BB962C8B-B14F-4D97-AF65-F5344CB8AC3E}">
        <p14:creationId xmlns:p14="http://schemas.microsoft.com/office/powerpoint/2010/main" val="141213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left)">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71550"/>
          </a:xfrm>
        </p:spPr>
        <p:txBody>
          <a:bodyPr>
            <a:noAutofit/>
          </a:bodyPr>
          <a:lstStyle/>
          <a:p>
            <a:r>
              <a:rPr lang="en-GB" sz="3600" dirty="0"/>
              <a:t>Emotional campaigns build stronger brands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0002889"/>
              </p:ext>
            </p:extLst>
          </p:nvPr>
        </p:nvGraphicFramePr>
        <p:xfrm>
          <a:off x="0" y="699543"/>
          <a:ext cx="9144000"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25797" y="4866501"/>
            <a:ext cx="1529761" cy="276999"/>
          </a:xfrm>
          <a:prstGeom prst="rect">
            <a:avLst/>
          </a:prstGeom>
          <a:noFill/>
        </p:spPr>
        <p:txBody>
          <a:bodyPr wrap="none" rtlCol="0">
            <a:spAutoFit/>
          </a:bodyPr>
          <a:lstStyle/>
          <a:p>
            <a:r>
              <a:rPr lang="en-GB" sz="1200" dirty="0" smtClean="0"/>
              <a:t>Source: IPA Databank</a:t>
            </a:r>
            <a:endParaRPr lang="en-GB" sz="1200" dirty="0"/>
          </a:p>
        </p:txBody>
      </p:sp>
    </p:spTree>
    <p:extLst>
      <p:ext uri="{BB962C8B-B14F-4D97-AF65-F5344CB8AC3E}">
        <p14:creationId xmlns:p14="http://schemas.microsoft.com/office/powerpoint/2010/main" val="93789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dissolve">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11" dur="500"/>
                                        <p:tgtEl>
                                          <p:spTgt spid="4">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3 important truths</a:t>
            </a:r>
            <a:endParaRPr lang="en-GB"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GB" dirty="0" smtClean="0"/>
              <a:t>Effectiveness requires media and strategies that work over the short </a:t>
            </a:r>
            <a:r>
              <a:rPr lang="en-GB" u="sng" dirty="0" smtClean="0"/>
              <a:t>and</a:t>
            </a:r>
            <a:r>
              <a:rPr lang="en-GB" dirty="0" smtClean="0"/>
              <a:t> long-terms:</a:t>
            </a:r>
          </a:p>
          <a:p>
            <a:pPr marL="914400" lvl="1" indent="-514350"/>
            <a:r>
              <a:rPr lang="en-GB" dirty="0" smtClean="0"/>
              <a:t>The 60:40 effectiveness rule</a:t>
            </a:r>
          </a:p>
          <a:p>
            <a:pPr marL="514350" indent="-514350">
              <a:buFont typeface="+mj-lt"/>
              <a:buAutoNum type="arabicPeriod"/>
            </a:pPr>
            <a:r>
              <a:rPr lang="en-GB" dirty="0" smtClean="0"/>
              <a:t>Emotional campaigns and media drive long-term effectiveness</a:t>
            </a:r>
          </a:p>
          <a:p>
            <a:pPr marL="514350" indent="-514350">
              <a:buFont typeface="+mj-lt"/>
              <a:buAutoNum type="arabicPeriod"/>
            </a:pPr>
            <a:r>
              <a:rPr lang="en-GB" dirty="0" smtClean="0"/>
              <a:t>Mass </a:t>
            </a:r>
            <a:r>
              <a:rPr lang="en-GB" dirty="0"/>
              <a:t>marketing still rules </a:t>
            </a:r>
            <a:r>
              <a:rPr lang="en-GB" dirty="0" smtClean="0"/>
              <a:t>effectiveness: </a:t>
            </a:r>
            <a:r>
              <a:rPr lang="en-GB" dirty="0"/>
              <a:t>s</a:t>
            </a:r>
            <a:r>
              <a:rPr lang="en-GB" dirty="0" smtClean="0"/>
              <a:t>calability is essential for growth</a:t>
            </a:r>
          </a:p>
        </p:txBody>
      </p:sp>
    </p:spTree>
    <p:extLst>
      <p:ext uri="{BB962C8B-B14F-4D97-AF65-F5344CB8AC3E}">
        <p14:creationId xmlns:p14="http://schemas.microsoft.com/office/powerpoint/2010/main" val="63804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9897D"/>
                                      </p:to>
                                    </p:animClr>
                                  </p:sub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9897D"/>
                                      </p:to>
                                    </p:animClr>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9897D"/>
                                      </p:to>
                                    </p:animClr>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1</a:t>
            </a:r>
            <a:r>
              <a:rPr lang="en-GB" dirty="0" smtClean="0"/>
              <a:t>. Short and long-term effectiveness are different</a:t>
            </a:r>
            <a:endParaRPr lang="en-GB" dirty="0"/>
          </a:p>
        </p:txBody>
      </p:sp>
      <p:sp>
        <p:nvSpPr>
          <p:cNvPr id="3" name="Subtitle 2"/>
          <p:cNvSpPr>
            <a:spLocks noGrp="1"/>
          </p:cNvSpPr>
          <p:nvPr>
            <p:ph type="subTitle" idx="1"/>
          </p:nvPr>
        </p:nvSpPr>
        <p:spPr>
          <a:xfrm>
            <a:off x="1403648" y="3075806"/>
            <a:ext cx="6400800" cy="1314450"/>
          </a:xfrm>
        </p:spPr>
        <p:txBody>
          <a:bodyPr>
            <a:normAutofit/>
          </a:bodyPr>
          <a:lstStyle/>
          <a:p>
            <a:r>
              <a:rPr lang="en-GB" dirty="0" smtClean="0"/>
              <a:t>You need strategies for both</a:t>
            </a:r>
            <a:endParaRPr lang="en-GB" dirty="0"/>
          </a:p>
        </p:txBody>
      </p:sp>
    </p:spTree>
    <p:extLst>
      <p:ext uri="{BB962C8B-B14F-4D97-AF65-F5344CB8AC3E}">
        <p14:creationId xmlns:p14="http://schemas.microsoft.com/office/powerpoint/2010/main" val="98323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nvPr>
        </p:nvGraphicFramePr>
        <p:xfrm>
          <a:off x="161764" y="159482"/>
          <a:ext cx="8820472"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019329" y="4866501"/>
            <a:ext cx="1865039" cy="276999"/>
          </a:xfrm>
          <a:prstGeom prst="rect">
            <a:avLst/>
          </a:prstGeom>
          <a:noFill/>
        </p:spPr>
        <p:txBody>
          <a:bodyPr wrap="none" rtlCol="0">
            <a:spAutoFit/>
          </a:bodyPr>
          <a:lstStyle/>
          <a:p>
            <a:r>
              <a:rPr lang="en-GB" sz="1200" b="1" dirty="0" smtClean="0"/>
              <a:t>Source: Binet &amp; Field 2013</a:t>
            </a:r>
            <a:endParaRPr lang="en-GB" sz="1200" b="1" dirty="0"/>
          </a:p>
        </p:txBody>
      </p:sp>
      <p:sp>
        <p:nvSpPr>
          <p:cNvPr id="4" name="Title 3"/>
          <p:cNvSpPr>
            <a:spLocks noGrp="1"/>
          </p:cNvSpPr>
          <p:nvPr>
            <p:ph type="title"/>
          </p:nvPr>
        </p:nvSpPr>
        <p:spPr/>
        <p:txBody>
          <a:bodyPr>
            <a:normAutofit/>
          </a:bodyPr>
          <a:lstStyle/>
          <a:p>
            <a:r>
              <a:rPr lang="en-US" sz="4000" dirty="0" smtClean="0"/>
              <a:t>The deception of short-termism</a:t>
            </a:r>
            <a:endParaRPr lang="en-GB" dirty="0"/>
          </a:p>
        </p:txBody>
      </p:sp>
      <p:sp>
        <p:nvSpPr>
          <p:cNvPr id="5" name="TextBox 4"/>
          <p:cNvSpPr txBox="1"/>
          <p:nvPr/>
        </p:nvSpPr>
        <p:spPr>
          <a:xfrm>
            <a:off x="1547664" y="1419622"/>
            <a:ext cx="2016224" cy="64807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1" u="sng" dirty="0" smtClean="0">
                <a:solidFill>
                  <a:srgbClr val="C0504D"/>
                </a:solidFill>
              </a:rPr>
              <a:t>Sales activation</a:t>
            </a:r>
            <a:endParaRPr lang="en-GB" sz="1600" b="1" u="sng" dirty="0">
              <a:solidFill>
                <a:srgbClr val="C0504D"/>
              </a:solidFill>
            </a:endParaRPr>
          </a:p>
          <a:p>
            <a:pPr algn="ctr"/>
            <a:r>
              <a:rPr lang="en-GB" sz="1600" b="0" u="none" baseline="0" dirty="0" smtClean="0">
                <a:solidFill>
                  <a:srgbClr val="C0504D"/>
                </a:solidFill>
              </a:rPr>
              <a:t>Short </a:t>
            </a:r>
            <a:r>
              <a:rPr lang="en-GB" sz="1600" b="0" u="none" baseline="0" dirty="0">
                <a:solidFill>
                  <a:srgbClr val="C0504D"/>
                </a:solidFill>
              </a:rPr>
              <a:t>term sales </a:t>
            </a:r>
            <a:r>
              <a:rPr lang="en-GB" sz="1600" b="0" u="none" baseline="0" dirty="0" smtClean="0">
                <a:solidFill>
                  <a:srgbClr val="C0504D"/>
                </a:solidFill>
              </a:rPr>
              <a:t>uplifts</a:t>
            </a:r>
          </a:p>
        </p:txBody>
      </p:sp>
      <p:sp>
        <p:nvSpPr>
          <p:cNvPr id="6" name="Straight Arrow Connector 5"/>
          <p:cNvSpPr/>
          <p:nvPr/>
        </p:nvSpPr>
        <p:spPr>
          <a:xfrm rot="10800000" flipH="1" flipV="1">
            <a:off x="2599172" y="2067694"/>
            <a:ext cx="172628" cy="720080"/>
          </a:xfrm>
          <a:prstGeom prst="straightConnector1">
            <a:avLst/>
          </a:prstGeom>
          <a:ln>
            <a:solidFill>
              <a:srgbClr val="C0504D"/>
            </a:solidFill>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7" name="TextBox 6"/>
          <p:cNvSpPr txBox="1"/>
          <p:nvPr/>
        </p:nvSpPr>
        <p:spPr>
          <a:xfrm>
            <a:off x="5220072" y="987574"/>
            <a:ext cx="2160240" cy="89244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600" b="1" u="sng" dirty="0" smtClean="0">
                <a:solidFill>
                  <a:srgbClr val="4F81BD"/>
                </a:solidFill>
              </a:rPr>
              <a:t>Brand building</a:t>
            </a:r>
            <a:endParaRPr lang="en-GB" sz="1600" b="1" u="sng" dirty="0">
              <a:solidFill>
                <a:srgbClr val="4F81BD"/>
              </a:solidFill>
            </a:endParaRPr>
          </a:p>
          <a:p>
            <a:pPr algn="ctr"/>
            <a:r>
              <a:rPr lang="en-GB" sz="1600" dirty="0" smtClean="0">
                <a:solidFill>
                  <a:srgbClr val="4F81BD"/>
                </a:solidFill>
              </a:rPr>
              <a:t>Long term sales growth</a:t>
            </a:r>
          </a:p>
          <a:p>
            <a:pPr algn="ctr"/>
            <a:endParaRPr lang="en-GB" sz="1600" b="0" u="none" baseline="0" dirty="0">
              <a:solidFill>
                <a:srgbClr val="4F81BD"/>
              </a:solidFill>
            </a:endParaRPr>
          </a:p>
        </p:txBody>
      </p:sp>
      <p:sp>
        <p:nvSpPr>
          <p:cNvPr id="8" name="Straight Arrow Connector 7"/>
          <p:cNvSpPr/>
          <p:nvPr/>
        </p:nvSpPr>
        <p:spPr>
          <a:xfrm rot="5400000" flipV="1">
            <a:off x="7701957" y="1241993"/>
            <a:ext cx="126451" cy="625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cxnSp>
        <p:nvCxnSpPr>
          <p:cNvPr id="9" name="Straight Arrow Connector 8"/>
          <p:cNvCxnSpPr/>
          <p:nvPr/>
        </p:nvCxnSpPr>
        <p:spPr>
          <a:xfrm>
            <a:off x="755576" y="4515966"/>
            <a:ext cx="2448272" cy="0"/>
          </a:xfrm>
          <a:prstGeom prst="straightConnector1">
            <a:avLst/>
          </a:prstGeom>
          <a:ln w="76200" cmpd="sng">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0806" y="4587974"/>
            <a:ext cx="3541154" cy="338554"/>
          </a:xfrm>
          <a:prstGeom prst="rect">
            <a:avLst/>
          </a:prstGeom>
          <a:noFill/>
        </p:spPr>
        <p:txBody>
          <a:bodyPr wrap="none" rtlCol="0">
            <a:spAutoFit/>
          </a:bodyPr>
          <a:lstStyle/>
          <a:p>
            <a:r>
              <a:rPr lang="en-GB" sz="1600" b="1" dirty="0" smtClean="0">
                <a:solidFill>
                  <a:srgbClr val="FF0000"/>
                </a:solidFill>
              </a:rPr>
              <a:t>Short term effects dominate ~6 months</a:t>
            </a:r>
            <a:endParaRPr lang="en-GB" sz="1600" b="1" dirty="0">
              <a:solidFill>
                <a:srgbClr val="FF0000"/>
              </a:solidFill>
            </a:endParaRPr>
          </a:p>
        </p:txBody>
      </p:sp>
    </p:spTree>
    <p:extLst>
      <p:ext uri="{BB962C8B-B14F-4D97-AF65-F5344CB8AC3E}">
        <p14:creationId xmlns:p14="http://schemas.microsoft.com/office/powerpoint/2010/main" val="292467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down)">
                                      <p:cBhvr>
                                        <p:cTn id="11" dur="500"/>
                                        <p:tgtEl>
                                          <p:spTgt spid="2">
                                            <p:graphicEl>
                                              <a:chart seriesIdx="-3" categoryIdx="-3" bldStep="gridLegend"/>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6" dur="500"/>
                                        <p:tgtEl>
                                          <p:spTgt spid="2">
                                            <p:graphicEl>
                                              <a:chart seriesIdx="0" categoryIdx="-4" bldStep="series"/>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29" dur="500"/>
                                        <p:tgtEl>
                                          <p:spTgt spid="2">
                                            <p:graphicEl>
                                              <a:chart seriesIdx="1" categoryIdx="-4" bldStep="series"/>
                                            </p:graphicEl>
                                          </p:spTgt>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anim calcmode="lin" valueType="num">
                                      <p:cBhvr>
                                        <p:cTn id="43" dur="500" fill="hold"/>
                                        <p:tgtEl>
                                          <p:spTgt spid="9"/>
                                        </p:tgtEl>
                                        <p:attrNameLst>
                                          <p:attrName>ppt_x</p:attrName>
                                        </p:attrNameLst>
                                      </p:cBhvr>
                                      <p:tavLst>
                                        <p:tav tm="0">
                                          <p:val>
                                            <p:strVal val="#ppt_x"/>
                                          </p:val>
                                        </p:tav>
                                        <p:tav tm="100000">
                                          <p:val>
                                            <p:strVal val="#ppt_x"/>
                                          </p:val>
                                        </p:tav>
                                      </p:tavLst>
                                    </p:anim>
                                    <p:anim calcmode="lin" valueType="num">
                                      <p:cBhvr>
                                        <p:cTn id="44" dur="5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50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P spid="3" grpId="0"/>
      <p:bldP spid="5" grpId="0"/>
      <p:bldP spid="6" grpId="0" animBg="1"/>
      <p:bldP spid="7" grpId="0"/>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Balancing brand and activation for best success</a:t>
            </a:r>
            <a:endParaRPr lang="en-GB"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290771551"/>
              </p:ext>
            </p:extLst>
          </p:nvPr>
        </p:nvGraphicFramePr>
        <p:xfrm>
          <a:off x="611560" y="1131590"/>
          <a:ext cx="5112568" cy="2016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4"/>
          <p:cNvGraphicFramePr>
            <a:graphicFrameLocks noGrp="1"/>
          </p:cNvGraphicFramePr>
          <p:nvPr>
            <p:ph sz="half" idx="2"/>
            <p:extLst>
              <p:ext uri="{D42A27DB-BD31-4B8C-83A1-F6EECF244321}">
                <p14:modId xmlns:p14="http://schemas.microsoft.com/office/powerpoint/2010/main" val="161381304"/>
              </p:ext>
            </p:extLst>
          </p:nvPr>
        </p:nvGraphicFramePr>
        <p:xfrm>
          <a:off x="5544108" y="1095587"/>
          <a:ext cx="2952328" cy="20882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2353904972"/>
              </p:ext>
            </p:extLst>
          </p:nvPr>
        </p:nvGraphicFramePr>
        <p:xfrm>
          <a:off x="107504" y="3055268"/>
          <a:ext cx="3528392" cy="20882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ontent Placeholder 4"/>
          <p:cNvGraphicFramePr>
            <a:graphicFrameLocks/>
          </p:cNvGraphicFramePr>
          <p:nvPr>
            <p:extLst>
              <p:ext uri="{D42A27DB-BD31-4B8C-83A1-F6EECF244321}">
                <p14:modId xmlns:p14="http://schemas.microsoft.com/office/powerpoint/2010/main" val="1861438633"/>
              </p:ext>
            </p:extLst>
          </p:nvPr>
        </p:nvGraphicFramePr>
        <p:xfrm>
          <a:off x="5220072" y="3055269"/>
          <a:ext cx="3600400" cy="2088231"/>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695082" y="4875884"/>
            <a:ext cx="2364750" cy="276999"/>
          </a:xfrm>
          <a:prstGeom prst="rect">
            <a:avLst/>
          </a:prstGeom>
          <a:noFill/>
        </p:spPr>
        <p:txBody>
          <a:bodyPr wrap="none" rtlCol="0">
            <a:spAutoFit/>
          </a:bodyPr>
          <a:lstStyle/>
          <a:p>
            <a:r>
              <a:rPr lang="en-GB" sz="1200" dirty="0" smtClean="0"/>
              <a:t>Source: IPA Databank, 2016 cases</a:t>
            </a:r>
            <a:endParaRPr lang="en-GB" sz="1200" dirty="0"/>
          </a:p>
        </p:txBody>
      </p:sp>
    </p:spTree>
    <p:extLst>
      <p:ext uri="{BB962C8B-B14F-4D97-AF65-F5344CB8AC3E}">
        <p14:creationId xmlns:p14="http://schemas.microsoft.com/office/powerpoint/2010/main" val="2461408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8" grpId="0">
        <p:bldAsOne/>
      </p:bldGraphic>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ROI focus drives short-termism</a:t>
            </a:r>
            <a:endParaRPr lang="en-GB" dirty="0"/>
          </a:p>
        </p:txBody>
      </p:sp>
      <p:sp>
        <p:nvSpPr>
          <p:cNvPr id="9" name="Text Placeholder 8"/>
          <p:cNvSpPr>
            <a:spLocks noGrp="1"/>
          </p:cNvSpPr>
          <p:nvPr>
            <p:ph type="body" idx="1"/>
          </p:nvPr>
        </p:nvSpPr>
        <p:spPr/>
        <p:txBody>
          <a:bodyPr/>
          <a:lstStyle/>
          <a:p>
            <a:pPr algn="ctr"/>
            <a:r>
              <a:rPr lang="en-GB" dirty="0" smtClean="0"/>
              <a:t>Top drivers of profit</a:t>
            </a:r>
            <a:endParaRPr lang="en-GB"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809545756"/>
              </p:ext>
            </p:extLst>
          </p:nvPr>
        </p:nvGraphicFramePr>
        <p:xfrm>
          <a:off x="457200" y="1630363"/>
          <a:ext cx="4040188" cy="2748520"/>
        </p:xfrm>
        <a:graphic>
          <a:graphicData uri="http://schemas.openxmlformats.org/drawingml/2006/table">
            <a:tbl>
              <a:tblPr firstRow="1" bandRow="1">
                <a:tableStyleId>{5C22544A-7EE6-4342-B048-85BDC9FD1C3A}</a:tableStyleId>
              </a:tblPr>
              <a:tblGrid>
                <a:gridCol w="2020094"/>
                <a:gridCol w="2020094"/>
              </a:tblGrid>
              <a:tr h="464806">
                <a:tc>
                  <a:txBody>
                    <a:bodyPr/>
                    <a:lstStyle/>
                    <a:p>
                      <a:pPr algn="ctr"/>
                      <a:endParaRPr lang="en-GB" sz="1400" dirty="0"/>
                    </a:p>
                  </a:txBody>
                  <a:tcPr marL="91476" marR="91476"/>
                </a:tc>
                <a:tc>
                  <a:txBody>
                    <a:bodyPr/>
                    <a:lstStyle/>
                    <a:p>
                      <a:pPr algn="ctr"/>
                      <a:r>
                        <a:rPr lang="en-GB" sz="1400" dirty="0" smtClean="0"/>
                        <a:t>Correlation</a:t>
                      </a:r>
                      <a:r>
                        <a:rPr lang="en-GB" sz="1400" baseline="0" dirty="0" smtClean="0"/>
                        <a:t> with profit</a:t>
                      </a:r>
                      <a:endParaRPr lang="en-GB" sz="1400" dirty="0"/>
                    </a:p>
                  </a:txBody>
                  <a:tcPr marL="91476" marR="91476"/>
                </a:tc>
              </a:tr>
              <a:tr h="253746">
                <a:tc>
                  <a:txBody>
                    <a:bodyPr/>
                    <a:lstStyle/>
                    <a:p>
                      <a:pPr algn="ctr" fontAlgn="b"/>
                      <a:r>
                        <a:rPr lang="en-GB" sz="1400" b="1" i="0" u="none" strike="noStrike" dirty="0">
                          <a:solidFill>
                            <a:srgbClr val="000000"/>
                          </a:solidFill>
                          <a:effectLst/>
                          <a:latin typeface="Calibri" panose="020F0502020204030204" pitchFamily="34" charset="0"/>
                        </a:rPr>
                        <a:t>No. VL biz </a:t>
                      </a:r>
                      <a:r>
                        <a:rPr lang="en-GB" sz="1400" b="1" i="0" u="none" strike="noStrike" dirty="0" smtClean="0">
                          <a:solidFill>
                            <a:srgbClr val="000000"/>
                          </a:solidFill>
                          <a:effectLst/>
                          <a:latin typeface="Calibri" panose="020F0502020204030204" pitchFamily="34" charset="0"/>
                        </a:rPr>
                        <a:t>effects</a:t>
                      </a:r>
                      <a:endParaRPr lang="en-GB" sz="1400" b="1" i="0" u="none" strike="noStrike" dirty="0">
                        <a:solidFill>
                          <a:srgbClr val="000000"/>
                        </a:solidFill>
                        <a:effectLst/>
                        <a:latin typeface="Calibri" panose="020F0502020204030204" pitchFamily="34" charset="0"/>
                      </a:endParaRPr>
                    </a:p>
                  </a:txBody>
                  <a:tcPr marL="9529" marR="9529" marT="9525" marB="0" anchor="b"/>
                </a:tc>
                <a:tc>
                  <a:txBody>
                    <a:bodyPr/>
                    <a:lstStyle/>
                    <a:p>
                      <a:pPr algn="ctr" fontAlgn="b"/>
                      <a:r>
                        <a:rPr lang="en-GB" sz="1400" b="1" i="0" u="none" strike="noStrike" dirty="0">
                          <a:solidFill>
                            <a:srgbClr val="FF0000"/>
                          </a:solidFill>
                          <a:effectLst/>
                          <a:latin typeface="Calibri" panose="020F0502020204030204" pitchFamily="34" charset="0"/>
                        </a:rPr>
                        <a:t>64%</a:t>
                      </a:r>
                    </a:p>
                  </a:txBody>
                  <a:tcPr marL="9529" marR="9529" marT="9525" marB="0" anchor="b"/>
                </a:tc>
              </a:tr>
              <a:tr h="253746">
                <a:tc>
                  <a:txBody>
                    <a:bodyPr/>
                    <a:lstStyle/>
                    <a:p>
                      <a:pPr algn="ctr" fontAlgn="b"/>
                      <a:r>
                        <a:rPr lang="en-GB" sz="1400" b="1" i="0" u="none" strike="noStrike" dirty="0">
                          <a:solidFill>
                            <a:srgbClr val="000000"/>
                          </a:solidFill>
                          <a:effectLst/>
                          <a:latin typeface="Calibri" panose="020F0502020204030204" pitchFamily="34" charset="0"/>
                        </a:rPr>
                        <a:t>VL Sales gain</a:t>
                      </a:r>
                    </a:p>
                  </a:txBody>
                  <a:tcPr marL="9529" marR="9529" marT="9525" marB="0" anchor="b"/>
                </a:tc>
                <a:tc>
                  <a:txBody>
                    <a:bodyPr/>
                    <a:lstStyle/>
                    <a:p>
                      <a:pPr algn="ctr" fontAlgn="b"/>
                      <a:r>
                        <a:rPr lang="en-GB" sz="1400" b="1" i="0" u="none" strike="noStrike" dirty="0">
                          <a:solidFill>
                            <a:srgbClr val="FF0000"/>
                          </a:solidFill>
                          <a:effectLst/>
                          <a:latin typeface="Calibri" panose="020F0502020204030204" pitchFamily="34" charset="0"/>
                        </a:rPr>
                        <a:t>40%</a:t>
                      </a:r>
                    </a:p>
                  </a:txBody>
                  <a:tcPr marL="9529" marR="9529" marT="9525" marB="0" anchor="b"/>
                </a:tc>
              </a:tr>
              <a:tr h="253746">
                <a:tc>
                  <a:txBody>
                    <a:bodyPr/>
                    <a:lstStyle/>
                    <a:p>
                      <a:pPr algn="ctr" fontAlgn="b"/>
                      <a:r>
                        <a:rPr lang="en-GB" sz="1400" b="1" i="0" u="none" strike="noStrike" dirty="0">
                          <a:solidFill>
                            <a:srgbClr val="000000"/>
                          </a:solidFill>
                          <a:effectLst/>
                          <a:latin typeface="Calibri" panose="020F0502020204030204" pitchFamily="34" charset="0"/>
                        </a:rPr>
                        <a:t>VL mkt share</a:t>
                      </a:r>
                    </a:p>
                  </a:txBody>
                  <a:tcPr marL="9529" marR="9529" marT="9525" marB="0" anchor="b"/>
                </a:tc>
                <a:tc>
                  <a:txBody>
                    <a:bodyPr/>
                    <a:lstStyle/>
                    <a:p>
                      <a:pPr algn="ctr" fontAlgn="b"/>
                      <a:r>
                        <a:rPr lang="en-GB" sz="1400" b="1" i="0" u="none" strike="noStrike" dirty="0">
                          <a:solidFill>
                            <a:srgbClr val="FF0000"/>
                          </a:solidFill>
                          <a:effectLst/>
                          <a:latin typeface="Calibri" panose="020F0502020204030204" pitchFamily="34" charset="0"/>
                        </a:rPr>
                        <a:t>23%</a:t>
                      </a:r>
                    </a:p>
                  </a:txBody>
                  <a:tcPr marL="9529" marR="9529" marT="9525" marB="0" anchor="b"/>
                </a:tc>
              </a:tr>
              <a:tr h="253746">
                <a:tc>
                  <a:txBody>
                    <a:bodyPr/>
                    <a:lstStyle/>
                    <a:p>
                      <a:pPr algn="ctr" fontAlgn="b"/>
                      <a:r>
                        <a:rPr lang="en-GB" sz="1400" b="1" i="0" u="none" strike="noStrike" dirty="0">
                          <a:solidFill>
                            <a:srgbClr val="000000"/>
                          </a:solidFill>
                          <a:effectLst/>
                          <a:latin typeface="Calibri" panose="020F0502020204030204" pitchFamily="34" charset="0"/>
                        </a:rPr>
                        <a:t>No. brand </a:t>
                      </a:r>
                      <a:r>
                        <a:rPr lang="en-GB" sz="1400" b="1" i="0" u="none" strike="noStrike" dirty="0" smtClean="0">
                          <a:solidFill>
                            <a:srgbClr val="000000"/>
                          </a:solidFill>
                          <a:effectLst/>
                          <a:latin typeface="Calibri" panose="020F0502020204030204" pitchFamily="34" charset="0"/>
                        </a:rPr>
                        <a:t>effects</a:t>
                      </a:r>
                      <a:endParaRPr lang="en-GB" sz="1400" b="1" i="0" u="none" strike="noStrike" dirty="0">
                        <a:solidFill>
                          <a:srgbClr val="000000"/>
                        </a:solidFill>
                        <a:effectLst/>
                        <a:latin typeface="Calibri" panose="020F0502020204030204" pitchFamily="34" charset="0"/>
                      </a:endParaRPr>
                    </a:p>
                  </a:txBody>
                  <a:tcPr marL="9529" marR="9529" marT="9525" marB="0" anchor="b"/>
                </a:tc>
                <a:tc>
                  <a:txBody>
                    <a:bodyPr/>
                    <a:lstStyle/>
                    <a:p>
                      <a:pPr algn="ctr" fontAlgn="b"/>
                      <a:r>
                        <a:rPr lang="en-GB" sz="1400" b="1" i="0" u="none" strike="noStrike" dirty="0">
                          <a:solidFill>
                            <a:srgbClr val="FF0000"/>
                          </a:solidFill>
                          <a:effectLst/>
                          <a:latin typeface="Calibri" panose="020F0502020204030204" pitchFamily="34" charset="0"/>
                        </a:rPr>
                        <a:t>23%</a:t>
                      </a:r>
                    </a:p>
                  </a:txBody>
                  <a:tcPr marL="9529" marR="9529" marT="9525" marB="0" anchor="b"/>
                </a:tc>
              </a:tr>
              <a:tr h="253746">
                <a:tc>
                  <a:txBody>
                    <a:bodyPr/>
                    <a:lstStyle/>
                    <a:p>
                      <a:pPr algn="ctr" fontAlgn="b"/>
                      <a:r>
                        <a:rPr lang="en-GB" sz="1400" b="1" i="0" u="none" strike="noStrike" dirty="0">
                          <a:solidFill>
                            <a:srgbClr val="000000"/>
                          </a:solidFill>
                          <a:effectLst/>
                          <a:latin typeface="Calibri" panose="020F0502020204030204" pitchFamily="34" charset="0"/>
                        </a:rPr>
                        <a:t>VL penetration</a:t>
                      </a:r>
                    </a:p>
                  </a:txBody>
                  <a:tcPr marL="9529" marR="9529" marT="9525" marB="0" anchor="b"/>
                </a:tc>
                <a:tc>
                  <a:txBody>
                    <a:bodyPr/>
                    <a:lstStyle/>
                    <a:p>
                      <a:pPr algn="ctr" fontAlgn="b"/>
                      <a:r>
                        <a:rPr lang="en-GB" sz="1400" b="1" i="0" u="none" strike="noStrike" dirty="0">
                          <a:solidFill>
                            <a:srgbClr val="FF0000"/>
                          </a:solidFill>
                          <a:effectLst/>
                          <a:latin typeface="Calibri" panose="020F0502020204030204" pitchFamily="34" charset="0"/>
                        </a:rPr>
                        <a:t>21%</a:t>
                      </a:r>
                    </a:p>
                  </a:txBody>
                  <a:tcPr marL="9529" marR="9529" marT="9525" marB="0" anchor="b"/>
                </a:tc>
              </a:tr>
              <a:tr h="253746">
                <a:tc>
                  <a:txBody>
                    <a:bodyPr/>
                    <a:lstStyle/>
                    <a:p>
                      <a:pPr algn="ctr" fontAlgn="b"/>
                      <a:r>
                        <a:rPr lang="en-GB" sz="1400" b="1" i="0" u="none" strike="noStrike" dirty="0">
                          <a:solidFill>
                            <a:srgbClr val="000000"/>
                          </a:solidFill>
                          <a:effectLst/>
                          <a:latin typeface="Calibri" panose="020F0502020204030204" pitchFamily="34" charset="0"/>
                        </a:rPr>
                        <a:t>VL price</a:t>
                      </a:r>
                    </a:p>
                  </a:txBody>
                  <a:tcPr marL="9529" marR="9529" marT="9525" marB="0" anchor="b"/>
                </a:tc>
                <a:tc>
                  <a:txBody>
                    <a:bodyPr/>
                    <a:lstStyle/>
                    <a:p>
                      <a:pPr algn="ctr" fontAlgn="b"/>
                      <a:r>
                        <a:rPr lang="en-GB" sz="1400" b="1" i="0" u="none" strike="noStrike" dirty="0">
                          <a:solidFill>
                            <a:srgbClr val="FF0000"/>
                          </a:solidFill>
                          <a:effectLst/>
                          <a:latin typeface="Calibri" panose="020F0502020204030204" pitchFamily="34" charset="0"/>
                        </a:rPr>
                        <a:t>18%</a:t>
                      </a:r>
                    </a:p>
                  </a:txBody>
                  <a:tcPr marL="9529" marR="9529" marT="9525" marB="0" anchor="b"/>
                </a:tc>
              </a:tr>
              <a:tr h="253746">
                <a:tc>
                  <a:txBody>
                    <a:bodyPr/>
                    <a:lstStyle/>
                    <a:p>
                      <a:pPr algn="ctr" fontAlgn="b"/>
                      <a:r>
                        <a:rPr lang="en-GB" sz="1400" b="1" i="0" u="none" strike="noStrike" dirty="0">
                          <a:solidFill>
                            <a:srgbClr val="000000"/>
                          </a:solidFill>
                          <a:effectLst/>
                          <a:latin typeface="Calibri" panose="020F0502020204030204" pitchFamily="34" charset="0"/>
                        </a:rPr>
                        <a:t>VL loyalty</a:t>
                      </a:r>
                    </a:p>
                  </a:txBody>
                  <a:tcPr marL="9529" marR="9529" marT="9525" marB="0" anchor="b"/>
                </a:tc>
                <a:tc>
                  <a:txBody>
                    <a:bodyPr/>
                    <a:lstStyle/>
                    <a:p>
                      <a:pPr algn="ctr" fontAlgn="b"/>
                      <a:r>
                        <a:rPr lang="en-GB" sz="1400" b="1" i="0" u="none" strike="noStrike" dirty="0">
                          <a:solidFill>
                            <a:srgbClr val="FF0000"/>
                          </a:solidFill>
                          <a:effectLst/>
                          <a:latin typeface="Calibri" panose="020F0502020204030204" pitchFamily="34" charset="0"/>
                        </a:rPr>
                        <a:t>17%</a:t>
                      </a:r>
                    </a:p>
                  </a:txBody>
                  <a:tcPr marL="9529" marR="9529" marT="9525" marB="0" anchor="b"/>
                </a:tc>
              </a:tr>
              <a:tr h="253746">
                <a:tc>
                  <a:txBody>
                    <a:bodyPr/>
                    <a:lstStyle/>
                    <a:p>
                      <a:pPr algn="ctr" fontAlgn="b"/>
                      <a:r>
                        <a:rPr lang="en-GB" sz="1400" b="1" i="0" u="none" strike="noStrike" dirty="0">
                          <a:solidFill>
                            <a:srgbClr val="000000"/>
                          </a:solidFill>
                          <a:effectLst/>
                          <a:latin typeface="Calibri" panose="020F0502020204030204" pitchFamily="34" charset="0"/>
                        </a:rPr>
                        <a:t>VL </a:t>
                      </a:r>
                      <a:r>
                        <a:rPr lang="en-GB" sz="1400" b="1" i="0" u="none" strike="noStrike" dirty="0" smtClean="0">
                          <a:solidFill>
                            <a:srgbClr val="000000"/>
                          </a:solidFill>
                          <a:effectLst/>
                          <a:latin typeface="Calibri" panose="020F0502020204030204" pitchFamily="34" charset="0"/>
                        </a:rPr>
                        <a:t>activation effects</a:t>
                      </a:r>
                      <a:endParaRPr lang="en-GB" sz="1400" b="1" i="0" u="none" strike="noStrike" dirty="0">
                        <a:solidFill>
                          <a:srgbClr val="000000"/>
                        </a:solidFill>
                        <a:effectLst/>
                        <a:latin typeface="Calibri" panose="020F0502020204030204" pitchFamily="34" charset="0"/>
                      </a:endParaRPr>
                    </a:p>
                  </a:txBody>
                  <a:tcPr marL="9529" marR="9529" marT="9525" marB="0" anchor="b"/>
                </a:tc>
                <a:tc>
                  <a:txBody>
                    <a:bodyPr/>
                    <a:lstStyle/>
                    <a:p>
                      <a:pPr algn="ctr" fontAlgn="b"/>
                      <a:r>
                        <a:rPr lang="en-GB" sz="1400" b="1" i="0" u="none" strike="noStrike" dirty="0">
                          <a:solidFill>
                            <a:srgbClr val="FF0000"/>
                          </a:solidFill>
                          <a:effectLst/>
                          <a:latin typeface="Calibri" panose="020F0502020204030204" pitchFamily="34" charset="0"/>
                        </a:rPr>
                        <a:t>15%</a:t>
                      </a:r>
                    </a:p>
                  </a:txBody>
                  <a:tcPr marL="9529" marR="9529" marT="9525" marB="0" anchor="b"/>
                </a:tc>
              </a:tr>
              <a:tr h="253746">
                <a:tc>
                  <a:txBody>
                    <a:bodyPr/>
                    <a:lstStyle/>
                    <a:p>
                      <a:pPr algn="ctr" fontAlgn="b"/>
                      <a:r>
                        <a:rPr lang="en-GB" sz="1400" b="1" i="0" u="none" strike="noStrike" dirty="0" smtClean="0">
                          <a:solidFill>
                            <a:srgbClr val="000000"/>
                          </a:solidFill>
                          <a:effectLst/>
                          <a:latin typeface="Calibri" panose="020F0502020204030204" pitchFamily="34" charset="0"/>
                        </a:rPr>
                        <a:t>ROI</a:t>
                      </a:r>
                      <a:endParaRPr lang="en-GB" sz="1400" b="1" i="0" u="none" strike="noStrike" dirty="0">
                        <a:solidFill>
                          <a:srgbClr val="000000"/>
                        </a:solidFill>
                        <a:effectLst/>
                        <a:latin typeface="Calibri" panose="020F0502020204030204" pitchFamily="34" charset="0"/>
                      </a:endParaRPr>
                    </a:p>
                  </a:txBody>
                  <a:tcPr marL="9529" marR="9529" marT="9525" marB="0" anchor="b"/>
                </a:tc>
                <a:tc>
                  <a:txBody>
                    <a:bodyPr/>
                    <a:lstStyle/>
                    <a:p>
                      <a:pPr algn="ctr" fontAlgn="b"/>
                      <a:r>
                        <a:rPr lang="en-GB" sz="1400" b="0" i="0" u="none" strike="noStrike" dirty="0">
                          <a:solidFill>
                            <a:srgbClr val="FF0000"/>
                          </a:solidFill>
                          <a:effectLst/>
                          <a:latin typeface="Calibri" panose="020F0502020204030204" pitchFamily="34" charset="0"/>
                        </a:rPr>
                        <a:t>15%</a:t>
                      </a:r>
                    </a:p>
                  </a:txBody>
                  <a:tcPr marL="9529" marR="9529" marT="9525" marB="0" anchor="b"/>
                </a:tc>
              </a:tr>
            </a:tbl>
          </a:graphicData>
        </a:graphic>
      </p:graphicFrame>
      <p:sp>
        <p:nvSpPr>
          <p:cNvPr id="10" name="Text Placeholder 9"/>
          <p:cNvSpPr>
            <a:spLocks noGrp="1"/>
          </p:cNvSpPr>
          <p:nvPr>
            <p:ph type="body" sz="quarter" idx="3"/>
          </p:nvPr>
        </p:nvSpPr>
        <p:spPr/>
        <p:txBody>
          <a:bodyPr/>
          <a:lstStyle/>
          <a:p>
            <a:pPr algn="ctr"/>
            <a:r>
              <a:rPr lang="en-GB" dirty="0" smtClean="0"/>
              <a:t>Top drivers of ROI</a:t>
            </a:r>
            <a:endParaRPr lang="en-GB" dirty="0"/>
          </a:p>
        </p:txBody>
      </p:sp>
      <p:graphicFrame>
        <p:nvGraphicFramePr>
          <p:cNvPr id="12" name="Content Placeholder 11"/>
          <p:cNvGraphicFramePr>
            <a:graphicFrameLocks noGrp="1"/>
          </p:cNvGraphicFramePr>
          <p:nvPr>
            <p:ph sz="quarter" idx="4"/>
            <p:extLst>
              <p:ext uri="{D42A27DB-BD31-4B8C-83A1-F6EECF244321}">
                <p14:modId xmlns:p14="http://schemas.microsoft.com/office/powerpoint/2010/main" val="1450139473"/>
              </p:ext>
            </p:extLst>
          </p:nvPr>
        </p:nvGraphicFramePr>
        <p:xfrm>
          <a:off x="4645025" y="1630363"/>
          <a:ext cx="4041776" cy="2751287"/>
        </p:xfrm>
        <a:graphic>
          <a:graphicData uri="http://schemas.openxmlformats.org/drawingml/2006/table">
            <a:tbl>
              <a:tblPr firstRow="1" bandRow="1">
                <a:tableStyleId>{5C22544A-7EE6-4342-B048-85BDC9FD1C3A}</a:tableStyleId>
              </a:tblPr>
              <a:tblGrid>
                <a:gridCol w="2020888"/>
                <a:gridCol w="2020888"/>
              </a:tblGrid>
              <a:tr h="492458">
                <a:tc>
                  <a:txBody>
                    <a:bodyPr/>
                    <a:lstStyle/>
                    <a:p>
                      <a:pPr algn="ctr"/>
                      <a:endParaRPr lang="en-GB" sz="1400" dirty="0"/>
                    </a:p>
                  </a:txBody>
                  <a:tcPr marL="91476" marR="91476"/>
                </a:tc>
                <a:tc>
                  <a:txBody>
                    <a:bodyPr/>
                    <a:lstStyle/>
                    <a:p>
                      <a:pPr algn="ctr"/>
                      <a:r>
                        <a:rPr lang="en-GB" sz="1400" dirty="0" smtClean="0"/>
                        <a:t>Correlation</a:t>
                      </a:r>
                      <a:r>
                        <a:rPr lang="en-GB" sz="1400" baseline="0" dirty="0" smtClean="0"/>
                        <a:t> with ROI</a:t>
                      </a:r>
                      <a:endParaRPr lang="en-GB" sz="1400" dirty="0"/>
                    </a:p>
                  </a:txBody>
                  <a:tcPr marL="91476" marR="91476"/>
                </a:tc>
              </a:tr>
              <a:tr h="250981">
                <a:tc>
                  <a:txBody>
                    <a:bodyPr/>
                    <a:lstStyle/>
                    <a:p>
                      <a:pPr algn="ctr" fontAlgn="b"/>
                      <a:r>
                        <a:rPr lang="en-GB" sz="1400" b="1" i="0" u="none" strike="noStrike" dirty="0">
                          <a:solidFill>
                            <a:srgbClr val="000000"/>
                          </a:solidFill>
                          <a:effectLst/>
                          <a:latin typeface="Calibri" panose="020F0502020204030204" pitchFamily="34" charset="0"/>
                        </a:rPr>
                        <a:t>VL </a:t>
                      </a:r>
                      <a:r>
                        <a:rPr lang="en-GB" sz="1400" b="1" i="0" u="none" strike="noStrike" dirty="0" smtClean="0">
                          <a:solidFill>
                            <a:srgbClr val="000000"/>
                          </a:solidFill>
                          <a:effectLst/>
                          <a:latin typeface="Calibri" panose="020F0502020204030204" pitchFamily="34" charset="0"/>
                        </a:rPr>
                        <a:t>activation effects</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b="1" i="0" u="none" strike="noStrike" dirty="0">
                          <a:solidFill>
                            <a:srgbClr val="FF0000"/>
                          </a:solidFill>
                          <a:effectLst/>
                          <a:latin typeface="Calibri" panose="020F0502020204030204" pitchFamily="34" charset="0"/>
                        </a:rPr>
                        <a:t>23%</a:t>
                      </a:r>
                    </a:p>
                  </a:txBody>
                  <a:tcPr marL="9525" marR="9525" marT="9525" marB="0" anchor="b"/>
                </a:tc>
              </a:tr>
              <a:tr h="250981">
                <a:tc>
                  <a:txBody>
                    <a:bodyPr/>
                    <a:lstStyle/>
                    <a:p>
                      <a:pPr algn="ctr" fontAlgn="b"/>
                      <a:r>
                        <a:rPr lang="en-GB" sz="1400" b="1" i="0" u="none" strike="noStrike" dirty="0">
                          <a:solidFill>
                            <a:srgbClr val="000000"/>
                          </a:solidFill>
                          <a:effectLst/>
                          <a:latin typeface="Calibri" panose="020F0502020204030204" pitchFamily="34" charset="0"/>
                        </a:rPr>
                        <a:t>VL profit</a:t>
                      </a:r>
                    </a:p>
                  </a:txBody>
                  <a:tcPr marL="9525" marR="9525" marT="9525" marB="0" anchor="b"/>
                </a:tc>
                <a:tc>
                  <a:txBody>
                    <a:bodyPr/>
                    <a:lstStyle/>
                    <a:p>
                      <a:pPr algn="ctr" fontAlgn="b"/>
                      <a:r>
                        <a:rPr lang="en-GB" sz="1400" b="0" i="0" u="none" strike="noStrike" dirty="0">
                          <a:solidFill>
                            <a:srgbClr val="FF0000"/>
                          </a:solidFill>
                          <a:effectLst/>
                          <a:latin typeface="Calibri" panose="020F0502020204030204" pitchFamily="34" charset="0"/>
                        </a:rPr>
                        <a:t>15%</a:t>
                      </a:r>
                    </a:p>
                  </a:txBody>
                  <a:tcPr marL="9525" marR="9525" marT="9525" marB="0" anchor="b"/>
                </a:tc>
              </a:tr>
              <a:tr h="250981">
                <a:tc>
                  <a:txBody>
                    <a:bodyPr/>
                    <a:lstStyle/>
                    <a:p>
                      <a:pPr algn="ctr" fontAlgn="b"/>
                      <a:r>
                        <a:rPr lang="en-GB" sz="1400" b="1" i="0" u="none" strike="noStrike" dirty="0">
                          <a:solidFill>
                            <a:srgbClr val="000000"/>
                          </a:solidFill>
                          <a:effectLst/>
                          <a:latin typeface="Calibri" panose="020F0502020204030204" pitchFamily="34" charset="0"/>
                        </a:rPr>
                        <a:t>No. brand </a:t>
                      </a:r>
                      <a:r>
                        <a:rPr lang="en-GB" sz="1400" b="1" i="0" u="none" strike="noStrike" dirty="0" smtClean="0">
                          <a:solidFill>
                            <a:srgbClr val="000000"/>
                          </a:solidFill>
                          <a:effectLst/>
                          <a:latin typeface="Calibri" panose="020F0502020204030204" pitchFamily="34" charset="0"/>
                        </a:rPr>
                        <a:t>effects</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b="0" i="0" u="none" strike="noStrike" dirty="0">
                          <a:solidFill>
                            <a:srgbClr val="000000"/>
                          </a:solidFill>
                          <a:effectLst/>
                          <a:latin typeface="Calibri" panose="020F0502020204030204" pitchFamily="34" charset="0"/>
                        </a:rPr>
                        <a:t>8%</a:t>
                      </a:r>
                    </a:p>
                  </a:txBody>
                  <a:tcPr marL="9525" marR="9525" marT="9525" marB="0" anchor="b"/>
                </a:tc>
              </a:tr>
              <a:tr h="250981">
                <a:tc>
                  <a:txBody>
                    <a:bodyPr/>
                    <a:lstStyle/>
                    <a:p>
                      <a:pPr algn="ctr" fontAlgn="b"/>
                      <a:r>
                        <a:rPr lang="en-GB" sz="1400" b="1" i="0" u="none" strike="noStrike" dirty="0">
                          <a:solidFill>
                            <a:srgbClr val="000000"/>
                          </a:solidFill>
                          <a:effectLst/>
                          <a:latin typeface="Calibri" panose="020F0502020204030204" pitchFamily="34" charset="0"/>
                        </a:rPr>
                        <a:t>VL Sales gain</a:t>
                      </a:r>
                    </a:p>
                  </a:txBody>
                  <a:tcPr marL="9525" marR="9525" marT="9525" marB="0" anchor="b"/>
                </a:tc>
                <a:tc>
                  <a:txBody>
                    <a:bodyPr/>
                    <a:lstStyle/>
                    <a:p>
                      <a:pPr algn="ctr" fontAlgn="b"/>
                      <a:r>
                        <a:rPr lang="en-GB" sz="1400" b="0" i="0" u="none" strike="noStrike" dirty="0">
                          <a:solidFill>
                            <a:srgbClr val="000000"/>
                          </a:solidFill>
                          <a:effectLst/>
                          <a:latin typeface="Calibri" panose="020F0502020204030204" pitchFamily="34" charset="0"/>
                        </a:rPr>
                        <a:t>8%</a:t>
                      </a:r>
                    </a:p>
                  </a:txBody>
                  <a:tcPr marL="9525" marR="9525" marT="9525" marB="0" anchor="b"/>
                </a:tc>
              </a:tr>
              <a:tr h="250981">
                <a:tc>
                  <a:txBody>
                    <a:bodyPr/>
                    <a:lstStyle/>
                    <a:p>
                      <a:pPr algn="ctr" fontAlgn="b"/>
                      <a:r>
                        <a:rPr lang="en-GB" sz="1400" b="1" i="0" u="none" strike="noStrike" dirty="0">
                          <a:solidFill>
                            <a:srgbClr val="000000"/>
                          </a:solidFill>
                          <a:effectLst/>
                          <a:latin typeface="Calibri" panose="020F0502020204030204" pitchFamily="34" charset="0"/>
                        </a:rPr>
                        <a:t>No. VL biz </a:t>
                      </a:r>
                      <a:r>
                        <a:rPr lang="en-GB" sz="1400" b="1" i="0" u="none" strike="noStrike" dirty="0" smtClean="0">
                          <a:solidFill>
                            <a:srgbClr val="000000"/>
                          </a:solidFill>
                          <a:effectLst/>
                          <a:latin typeface="Calibri" panose="020F0502020204030204" pitchFamily="34" charset="0"/>
                        </a:rPr>
                        <a:t>effects</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b="0" i="0" u="none" strike="noStrike" dirty="0">
                          <a:solidFill>
                            <a:srgbClr val="000000"/>
                          </a:solidFill>
                          <a:effectLst/>
                          <a:latin typeface="Calibri" panose="020F0502020204030204" pitchFamily="34" charset="0"/>
                        </a:rPr>
                        <a:t>7%</a:t>
                      </a:r>
                    </a:p>
                  </a:txBody>
                  <a:tcPr marL="9525" marR="9525" marT="9525" marB="0" anchor="b"/>
                </a:tc>
              </a:tr>
              <a:tr h="250981">
                <a:tc>
                  <a:txBody>
                    <a:bodyPr/>
                    <a:lstStyle/>
                    <a:p>
                      <a:pPr algn="ctr" fontAlgn="b"/>
                      <a:r>
                        <a:rPr lang="en-GB" sz="1400" b="1" i="0" u="none" strike="noStrike" dirty="0">
                          <a:solidFill>
                            <a:srgbClr val="000000"/>
                          </a:solidFill>
                          <a:effectLst/>
                          <a:latin typeface="Calibri" panose="020F0502020204030204" pitchFamily="34" charset="0"/>
                        </a:rPr>
                        <a:t>VL price</a:t>
                      </a:r>
                    </a:p>
                  </a:txBody>
                  <a:tcPr marL="9525" marR="9525" marT="9525" marB="0" anchor="b"/>
                </a:tc>
                <a:tc>
                  <a:txBody>
                    <a:bodyPr/>
                    <a:lstStyle/>
                    <a:p>
                      <a:pPr algn="ctr" fontAlgn="b"/>
                      <a:r>
                        <a:rPr lang="en-GB" sz="1400" b="0" i="0" u="none" strike="noStrike" dirty="0">
                          <a:solidFill>
                            <a:srgbClr val="000000"/>
                          </a:solidFill>
                          <a:effectLst/>
                          <a:latin typeface="Calibri" panose="020F0502020204030204" pitchFamily="34" charset="0"/>
                        </a:rPr>
                        <a:t>4%</a:t>
                      </a:r>
                    </a:p>
                  </a:txBody>
                  <a:tcPr marL="9525" marR="9525" marT="9525" marB="0" anchor="b"/>
                </a:tc>
              </a:tr>
              <a:tr h="250981">
                <a:tc>
                  <a:txBody>
                    <a:bodyPr/>
                    <a:lstStyle/>
                    <a:p>
                      <a:pPr algn="ctr" fontAlgn="b"/>
                      <a:r>
                        <a:rPr lang="en-GB" sz="1400" b="1" i="0" u="none" strike="noStrike" dirty="0">
                          <a:solidFill>
                            <a:srgbClr val="000000"/>
                          </a:solidFill>
                          <a:effectLst/>
                          <a:latin typeface="Calibri" panose="020F0502020204030204" pitchFamily="34" charset="0"/>
                        </a:rPr>
                        <a:t>VL mkt share</a:t>
                      </a:r>
                    </a:p>
                  </a:txBody>
                  <a:tcPr marL="9525" marR="9525" marT="9525" marB="0" anchor="b"/>
                </a:tc>
                <a:tc>
                  <a:txBody>
                    <a:bodyPr/>
                    <a:lstStyle/>
                    <a:p>
                      <a:pPr algn="ctr" fontAlgn="b"/>
                      <a:r>
                        <a:rPr lang="en-GB" sz="1400" b="0" i="0" u="none" strike="noStrike" dirty="0">
                          <a:solidFill>
                            <a:srgbClr val="000000"/>
                          </a:solidFill>
                          <a:effectLst/>
                          <a:latin typeface="Calibri" panose="020F0502020204030204" pitchFamily="34" charset="0"/>
                        </a:rPr>
                        <a:t>1%</a:t>
                      </a:r>
                    </a:p>
                  </a:txBody>
                  <a:tcPr marL="9525" marR="9525" marT="9525" marB="0" anchor="b"/>
                </a:tc>
              </a:tr>
              <a:tr h="250981">
                <a:tc>
                  <a:txBody>
                    <a:bodyPr/>
                    <a:lstStyle/>
                    <a:p>
                      <a:pPr algn="ctr" fontAlgn="b"/>
                      <a:r>
                        <a:rPr lang="en-GB" sz="1400" b="1" i="0" u="none" strike="noStrike" dirty="0">
                          <a:solidFill>
                            <a:srgbClr val="000000"/>
                          </a:solidFill>
                          <a:effectLst/>
                          <a:latin typeface="Calibri" panose="020F0502020204030204" pitchFamily="34" charset="0"/>
                        </a:rPr>
                        <a:t>VL loyalty</a:t>
                      </a:r>
                    </a:p>
                  </a:txBody>
                  <a:tcPr marL="9525" marR="9525" marT="9525" marB="0" anchor="b"/>
                </a:tc>
                <a:tc>
                  <a:txBody>
                    <a:bodyPr/>
                    <a:lstStyle/>
                    <a:p>
                      <a:pPr algn="ctr" fontAlgn="b"/>
                      <a:r>
                        <a:rPr lang="en-GB" sz="1400" b="0" i="0" u="none" strike="noStrike" dirty="0">
                          <a:solidFill>
                            <a:srgbClr val="000000"/>
                          </a:solidFill>
                          <a:effectLst/>
                          <a:latin typeface="Calibri" panose="020F0502020204030204" pitchFamily="34" charset="0"/>
                        </a:rPr>
                        <a:t>-1%</a:t>
                      </a:r>
                    </a:p>
                  </a:txBody>
                  <a:tcPr marL="9525" marR="9525" marT="9525" marB="0" anchor="b"/>
                </a:tc>
              </a:tr>
              <a:tr h="250981">
                <a:tc>
                  <a:txBody>
                    <a:bodyPr/>
                    <a:lstStyle/>
                    <a:p>
                      <a:pPr algn="ctr" fontAlgn="b"/>
                      <a:r>
                        <a:rPr lang="en-GB" sz="1400" b="1" i="0" u="none" strike="noStrike" dirty="0">
                          <a:solidFill>
                            <a:srgbClr val="000000"/>
                          </a:solidFill>
                          <a:effectLst/>
                          <a:latin typeface="Calibri" panose="020F0502020204030204" pitchFamily="34" charset="0"/>
                        </a:rPr>
                        <a:t>VL penetration</a:t>
                      </a:r>
                    </a:p>
                  </a:txBody>
                  <a:tcPr marL="9525" marR="9525" marT="9525" marB="0" anchor="b"/>
                </a:tc>
                <a:tc>
                  <a:txBody>
                    <a:bodyPr/>
                    <a:lstStyle/>
                    <a:p>
                      <a:pPr algn="ctr" fontAlgn="b"/>
                      <a:r>
                        <a:rPr lang="en-GB" sz="1400" b="0" i="0" u="none" strike="noStrike" dirty="0">
                          <a:solidFill>
                            <a:srgbClr val="000000"/>
                          </a:solidFill>
                          <a:effectLst/>
                          <a:latin typeface="Calibri" panose="020F0502020204030204" pitchFamily="34" charset="0"/>
                        </a:rPr>
                        <a:t>-3%</a:t>
                      </a:r>
                    </a:p>
                  </a:txBody>
                  <a:tcPr marL="9525" marR="9525" marT="9525" marB="0" anchor="b"/>
                </a:tc>
              </a:tr>
            </a:tbl>
          </a:graphicData>
        </a:graphic>
      </p:graphicFrame>
      <p:sp>
        <p:nvSpPr>
          <p:cNvPr id="13" name="TextBox 12"/>
          <p:cNvSpPr txBox="1"/>
          <p:nvPr/>
        </p:nvSpPr>
        <p:spPr>
          <a:xfrm>
            <a:off x="3318122" y="4425374"/>
            <a:ext cx="2358531" cy="738664"/>
          </a:xfrm>
          <a:prstGeom prst="rect">
            <a:avLst/>
          </a:prstGeom>
          <a:noFill/>
        </p:spPr>
        <p:txBody>
          <a:bodyPr wrap="none" rtlCol="0">
            <a:spAutoFit/>
          </a:bodyPr>
          <a:lstStyle/>
          <a:p>
            <a:pPr algn="ctr"/>
            <a:r>
              <a:rPr lang="en-GB" sz="1400" dirty="0" smtClean="0"/>
              <a:t>Not significant</a:t>
            </a:r>
          </a:p>
          <a:p>
            <a:pPr algn="ctr"/>
            <a:r>
              <a:rPr lang="en-GB" sz="1400" dirty="0" smtClean="0">
                <a:solidFill>
                  <a:srgbClr val="FF0000"/>
                </a:solidFill>
              </a:rPr>
              <a:t>Significant at 95% confidence</a:t>
            </a:r>
          </a:p>
          <a:p>
            <a:pPr algn="ctr"/>
            <a:r>
              <a:rPr lang="en-GB" sz="1400" b="1" dirty="0" smtClean="0">
                <a:solidFill>
                  <a:srgbClr val="FF0000"/>
                </a:solidFill>
              </a:rPr>
              <a:t>Significant at 99% confidence</a:t>
            </a:r>
            <a:endParaRPr lang="en-GB" sz="1400" b="1" dirty="0">
              <a:solidFill>
                <a:srgbClr val="FF0000"/>
              </a:solidFill>
            </a:endParaRPr>
          </a:p>
        </p:txBody>
      </p:sp>
      <p:sp>
        <p:nvSpPr>
          <p:cNvPr id="8" name="TextBox 7"/>
          <p:cNvSpPr txBox="1"/>
          <p:nvPr/>
        </p:nvSpPr>
        <p:spPr>
          <a:xfrm>
            <a:off x="755576" y="4876006"/>
            <a:ext cx="2492113" cy="246221"/>
          </a:xfrm>
          <a:prstGeom prst="rect">
            <a:avLst/>
          </a:prstGeom>
          <a:noFill/>
        </p:spPr>
        <p:txBody>
          <a:bodyPr wrap="none" rtlCol="0">
            <a:spAutoFit/>
          </a:bodyPr>
          <a:lstStyle/>
          <a:p>
            <a:r>
              <a:rPr lang="en-GB" sz="1000" dirty="0" smtClean="0"/>
              <a:t>Source: IPA Databank, 2008-2016 cases</a:t>
            </a:r>
            <a:endParaRPr lang="en-GB" sz="1000" dirty="0"/>
          </a:p>
        </p:txBody>
      </p:sp>
      <p:pic>
        <p:nvPicPr>
          <p:cNvPr id="11" name="Picture 10" descr="IPA-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731991"/>
            <a:ext cx="648072" cy="366032"/>
          </a:xfrm>
          <a:prstGeom prst="rect">
            <a:avLst/>
          </a:prstGeom>
        </p:spPr>
      </p:pic>
    </p:spTree>
    <p:extLst>
      <p:ext uri="{BB962C8B-B14F-4D97-AF65-F5344CB8AC3E}">
        <p14:creationId xmlns:p14="http://schemas.microsoft.com/office/powerpoint/2010/main" val="137487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Short-termism has been rising</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4551553"/>
              </p:ext>
            </p:extLst>
          </p:nvPr>
        </p:nvGraphicFramePr>
        <p:xfrm>
          <a:off x="457200" y="915566"/>
          <a:ext cx="8229600"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00986" y="4875884"/>
            <a:ext cx="2646878" cy="276999"/>
          </a:xfrm>
          <a:prstGeom prst="rect">
            <a:avLst/>
          </a:prstGeom>
          <a:noFill/>
        </p:spPr>
        <p:txBody>
          <a:bodyPr wrap="none" rtlCol="0">
            <a:spAutoFit/>
          </a:bodyPr>
          <a:lstStyle/>
          <a:p>
            <a:r>
              <a:rPr lang="en-GB" sz="1200" dirty="0" smtClean="0"/>
              <a:t>Source: IPA Databank, 1998-2016 cases</a:t>
            </a:r>
            <a:endParaRPr lang="en-GB" sz="1200" dirty="0"/>
          </a:p>
        </p:txBody>
      </p:sp>
    </p:spTree>
    <p:extLst>
      <p:ext uri="{BB962C8B-B14F-4D97-AF65-F5344CB8AC3E}">
        <p14:creationId xmlns:p14="http://schemas.microsoft.com/office/powerpoint/2010/main" val="1566664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0" dur="500"/>
                                        <p:tgtEl>
                                          <p:spTgt spid="6">
                                            <p:graphicEl>
                                              <a:chart seriesIdx="0" categoryIdx="-4" bldStep="series"/>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4"/>
            <p:extLst>
              <p:ext uri="{D42A27DB-BD31-4B8C-83A1-F6EECF244321}">
                <p14:modId xmlns:p14="http://schemas.microsoft.com/office/powerpoint/2010/main" val="2523289444"/>
              </p:ext>
            </p:extLst>
          </p:nvPr>
        </p:nvGraphicFramePr>
        <p:xfrm>
          <a:off x="400050" y="1028700"/>
          <a:ext cx="4820022" cy="3667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15"/>
            <p:extLst>
              <p:ext uri="{D42A27DB-BD31-4B8C-83A1-F6EECF244321}">
                <p14:modId xmlns:p14="http://schemas.microsoft.com/office/powerpoint/2010/main" val="1732698338"/>
              </p:ext>
            </p:extLst>
          </p:nvPr>
        </p:nvGraphicFramePr>
        <p:xfrm>
          <a:off x="4572000" y="1028700"/>
          <a:ext cx="4171950" cy="36671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sz="3600" dirty="0">
                <a:latin typeface="Calibri"/>
                <a:cs typeface="Calibri"/>
              </a:rPr>
              <a:t>Activation levels have exceeded optimum</a:t>
            </a:r>
          </a:p>
        </p:txBody>
      </p:sp>
      <p:sp>
        <p:nvSpPr>
          <p:cNvPr id="5" name="Footer Placeholder 4"/>
          <p:cNvSpPr>
            <a:spLocks noGrp="1"/>
          </p:cNvSpPr>
          <p:nvPr>
            <p:ph type="ftr" sz="quarter" idx="18"/>
          </p:nvPr>
        </p:nvSpPr>
        <p:spPr/>
        <p:txBody>
          <a:bodyPr/>
          <a:lstStyle/>
          <a:p>
            <a:pPr>
              <a:defRPr/>
            </a:pPr>
            <a:r>
              <a:rPr lang="en-GB" sz="1000" b="1" dirty="0" smtClean="0">
                <a:solidFill>
                  <a:srgbClr val="60554A"/>
                </a:solidFill>
              </a:rPr>
              <a:t>Advertising effectiveness-marketing and long-term business benefits [ May 2017]</a:t>
            </a:r>
            <a:endParaRPr lang="en-US" sz="1000" b="1" dirty="0">
              <a:solidFill>
                <a:srgbClr val="60554A"/>
              </a:solidFill>
            </a:endParaRPr>
          </a:p>
        </p:txBody>
      </p:sp>
    </p:spTree>
    <p:extLst>
      <p:ext uri="{BB962C8B-B14F-4D97-AF65-F5344CB8AC3E}">
        <p14:creationId xmlns:p14="http://schemas.microsoft.com/office/powerpoint/2010/main" val="240163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dissolve">
                                      <p:cBhvr>
                                        <p:cTn id="7" dur="500"/>
                                        <p:tgtEl>
                                          <p:spTgt spid="7">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fade">
                                      <p:cBhvr>
                                        <p:cTn id="11" dur="500"/>
                                        <p:tgtEl>
                                          <p:spTgt spid="7">
                                            <p:graphicEl>
                                              <a:chart seriesIdx="-4" categoryIdx="0" bldStep="category"/>
                                            </p:graphic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dissolve">
                                      <p:cBhvr>
                                        <p:cTn id="14" dur="500"/>
                                        <p:tgtEl>
                                          <p:spTgt spid="7">
                                            <p:graphicEl>
                                              <a:chart seriesIdx="-4" categoryIdx="1" bldStep="category"/>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22" dur="500"/>
                                        <p:tgtEl>
                                          <p:spTgt spid="8">
                                            <p:graphicEl>
                                              <a:chart seriesIdx="-3" categoryIdx="-3" bldStep="gridLegend"/>
                                            </p:graphic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fade">
                                      <p:cBhvr>
                                        <p:cTn id="26" dur="500"/>
                                        <p:tgtEl>
                                          <p:spTgt spid="8">
                                            <p:graphicEl>
                                              <a:chart seriesIdx="-4" categoryIdx="0" bldStep="category"/>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fade">
                                      <p:cBhvr>
                                        <p:cTn id="29" dur="500"/>
                                        <p:tgtEl>
                                          <p:spTgt spid="8">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Graphic spid="8" grpId="0">
        <p:bldSub>
          <a:bldChart bld="category"/>
        </p:bldSub>
      </p:bldGraphic>
      <p:bldP spid="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MDC charts peter fie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nders Theme">
  <a:themeElements>
    <a:clrScheme name="Enders Analysis">
      <a:dk1>
        <a:sysClr val="windowText" lastClr="000000"/>
      </a:dk1>
      <a:lt1>
        <a:sysClr val="window" lastClr="FFFFFF"/>
      </a:lt1>
      <a:dk2>
        <a:srgbClr val="60554A"/>
      </a:dk2>
      <a:lt2>
        <a:srgbClr val="B9AFA4"/>
      </a:lt2>
      <a:accent1>
        <a:srgbClr val="ADCEDF"/>
      </a:accent1>
      <a:accent2>
        <a:srgbClr val="F79421"/>
      </a:accent2>
      <a:accent3>
        <a:srgbClr val="42A542"/>
      </a:accent3>
      <a:accent4>
        <a:srgbClr val="D50D7F"/>
      </a:accent4>
      <a:accent5>
        <a:srgbClr val="264A58"/>
      </a:accent5>
      <a:accent6>
        <a:srgbClr val="3B2314"/>
      </a:accent6>
      <a:hlink>
        <a:srgbClr val="264A58"/>
      </a:hlink>
      <a:folHlink>
        <a:srgbClr val="264A99"/>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nders Analysis">
    <a:dk1>
      <a:sysClr val="windowText" lastClr="000000"/>
    </a:dk1>
    <a:lt1>
      <a:sysClr val="window" lastClr="FFFFFF"/>
    </a:lt1>
    <a:dk2>
      <a:srgbClr val="60554A"/>
    </a:dk2>
    <a:lt2>
      <a:srgbClr val="B9AFA4"/>
    </a:lt2>
    <a:accent1>
      <a:srgbClr val="ADCEDF"/>
    </a:accent1>
    <a:accent2>
      <a:srgbClr val="F79421"/>
    </a:accent2>
    <a:accent3>
      <a:srgbClr val="42A542"/>
    </a:accent3>
    <a:accent4>
      <a:srgbClr val="D50D7F"/>
    </a:accent4>
    <a:accent5>
      <a:srgbClr val="264A58"/>
    </a:accent5>
    <a:accent6>
      <a:srgbClr val="3B2314"/>
    </a:accent6>
    <a:hlink>
      <a:srgbClr val="264A58"/>
    </a:hlink>
    <a:folHlink>
      <a:srgbClr val="264A99"/>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nders Analysis">
    <a:dk1>
      <a:sysClr val="windowText" lastClr="000000"/>
    </a:dk1>
    <a:lt1>
      <a:sysClr val="window" lastClr="FFFFFF"/>
    </a:lt1>
    <a:dk2>
      <a:srgbClr val="60554A"/>
    </a:dk2>
    <a:lt2>
      <a:srgbClr val="B9AFA4"/>
    </a:lt2>
    <a:accent1>
      <a:srgbClr val="ADCEDF"/>
    </a:accent1>
    <a:accent2>
      <a:srgbClr val="F79421"/>
    </a:accent2>
    <a:accent3>
      <a:srgbClr val="42A542"/>
    </a:accent3>
    <a:accent4>
      <a:srgbClr val="D50D7F"/>
    </a:accent4>
    <a:accent5>
      <a:srgbClr val="264A58"/>
    </a:accent5>
    <a:accent6>
      <a:srgbClr val="3B2314"/>
    </a:accent6>
    <a:hlink>
      <a:srgbClr val="264A58"/>
    </a:hlink>
    <a:folHlink>
      <a:srgbClr val="264A99"/>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32189</TotalTime>
  <Words>487</Words>
  <Application>Microsoft Office PowerPoint</Application>
  <PresentationFormat>On-screen Show (16:9)</PresentationFormat>
  <Paragraphs>121</Paragraphs>
  <Slides>20</Slides>
  <Notes>12</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ＭＳ Ｐゴシック</vt:lpstr>
      <vt:lpstr>Arial</vt:lpstr>
      <vt:lpstr>Calibri</vt:lpstr>
      <vt:lpstr>Corbel</vt:lpstr>
      <vt:lpstr>1_Office Theme</vt:lpstr>
      <vt:lpstr>CMDC charts peter field</vt:lpstr>
      <vt:lpstr>Enders Theme</vt:lpstr>
      <vt:lpstr>The Inconvenient Truths of Effectiveness in the Digital Era</vt:lpstr>
      <vt:lpstr>Previous research and this</vt:lpstr>
      <vt:lpstr>3 important truths</vt:lpstr>
      <vt:lpstr>1. Short and long-term effectiveness are different</vt:lpstr>
      <vt:lpstr>The deception of short-termism</vt:lpstr>
      <vt:lpstr>Balancing brand and activation for best success</vt:lpstr>
      <vt:lpstr>ROI focus drives short-termism</vt:lpstr>
      <vt:lpstr>Short-termism has been rising</vt:lpstr>
      <vt:lpstr>Activation levels have exceeded optimum</vt:lpstr>
      <vt:lpstr>Activation effects have been achieved at the expense of brand</vt:lpstr>
      <vt:lpstr>Effectiveness has fallen</vt:lpstr>
      <vt:lpstr>Short-term campaign’s sales effects</vt:lpstr>
      <vt:lpstr>Specsavers: a long-term campaign</vt:lpstr>
      <vt:lpstr>Specsavers: a long-term campaign</vt:lpstr>
      <vt:lpstr>Online brands need greater brand investment</vt:lpstr>
      <vt:lpstr>The optimum brand:activation balance is trending higher</vt:lpstr>
      <vt:lpstr>Why brand building: Easyjet</vt:lpstr>
      <vt:lpstr>Why brand building: Easyjet</vt:lpstr>
      <vt:lpstr>2. Emotional campaigns and media drive long-term growth</vt:lpstr>
      <vt:lpstr>Emotional campaigns build stronger brands</vt:lpstr>
    </vt:vector>
  </TitlesOfParts>
  <Manager/>
  <Company>Microsoft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Les</dc:creator>
  <cp:keywords/>
  <dc:description/>
  <cp:lastModifiedBy>marketing society</cp:lastModifiedBy>
  <cp:revision>1911</cp:revision>
  <cp:lastPrinted>2017-06-15T09:02:13Z</cp:lastPrinted>
  <dcterms:created xsi:type="dcterms:W3CDTF">2012-06-22T17:40:05Z</dcterms:created>
  <dcterms:modified xsi:type="dcterms:W3CDTF">2018-07-24T13:35:21Z</dcterms:modified>
  <cp:category/>
</cp:coreProperties>
</file>