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  <p:sldMasterId id="2147483687" r:id="rId2"/>
  </p:sldMasterIdLst>
  <p:notesMasterIdLst>
    <p:notesMasterId r:id="rId5"/>
  </p:notesMasterIdLst>
  <p:sldIdLst>
    <p:sldId id="308" r:id="rId3"/>
    <p:sldId id="31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7E92"/>
    <a:srgbClr val="008F91"/>
    <a:srgbClr val="AFC4CB"/>
    <a:srgbClr val="B80000"/>
    <a:srgbClr val="918853"/>
    <a:srgbClr val="464128"/>
    <a:srgbClr val="7093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92" autoAdjust="0"/>
    <p:restoredTop sz="50000" autoAdjust="0"/>
  </p:normalViewPr>
  <p:slideViewPr>
    <p:cSldViewPr snapToGrid="0" snapToObjects="1" showGuides="1">
      <p:cViewPr varScale="1">
        <p:scale>
          <a:sx n="82" d="100"/>
          <a:sy n="82" d="100"/>
        </p:scale>
        <p:origin x="13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53A522-65CF-C242-8EAC-6DE42E18CCD6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F46042-A54F-F140-9EE1-7037F5833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125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2023C-4E76-5F45-AA03-0133A861B1C3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8A20-3787-544B-9AEB-6FE231D94E1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2023C-4E76-5F45-AA03-0133A861B1C3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8A20-3787-544B-9AEB-6FE231D94E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2023C-4E76-5F45-AA03-0133A861B1C3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8A20-3787-544B-9AEB-6FE231D94E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362C39-4FFD-3F4B-A5A3-612C133C8E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69BB3FE-9C0B-5D4A-877E-1B7080EACE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A7910F5-D0E1-6440-9E04-FBFEA9D26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5923-2087-554A-A3D4-8B540331BF31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4EA24E3-5BA6-0E42-B6A7-3CAEE03BA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467C882-9450-3C48-849E-26133022C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070F0-A86F-AB4F-A9DB-55AD226F4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4943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7626108-5D66-B14C-8B30-E3468F2A3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B334AB2-CB85-8946-8A3A-08EE094088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7D9241D-20A3-3747-90BE-184C86268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5923-2087-554A-A3D4-8B540331BF31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9DB5DC9-92DE-B941-A9DF-2819E6CFD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222AB9D-D189-FD43-A194-A6DA3531A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070F0-A86F-AB4F-A9DB-55AD226F4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0979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E31B106-6AEF-0348-8E5A-743191097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48444AF-1BDD-B14D-BA8E-FCC836C041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10C7761-4B84-B74D-B594-81227B7FF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5923-2087-554A-A3D4-8B540331BF31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83B3810-F76E-5A4F-BAF5-7BE33FB2E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F0F318D-423B-6E46-8583-7B42A118F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070F0-A86F-AB4F-A9DB-55AD226F4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0095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F461D7D-A87D-4047-8284-05E33BC6F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4939429-8DA9-834F-851B-745E7826A0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4DA579A-D1D0-5440-B155-DB4F08E3C9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6B2923C-FD2D-4944-8AD2-F6C58A7E0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5923-2087-554A-A3D4-8B540331BF31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E690A56-1D8E-854E-9DC0-DE32B47BA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1223669-269F-5B4A-9ABD-2612E0695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070F0-A86F-AB4F-A9DB-55AD226F4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794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E69DD95-4C65-CF48-A05D-CE5B5FBCB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91411EF-8C16-8240-BC82-8F5900B13E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65B0A086-B4D6-A145-BB93-4C11A9B439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3B348854-8A37-FC4E-9D82-D17F878ADA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3111CB2C-8C37-7346-9EE5-15E319F99F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7F3E946F-4FC5-4444-AE12-4079FC678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5923-2087-554A-A3D4-8B540331BF31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C0645034-EB0E-3846-94C0-95CE23F73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62341CA3-0266-8744-9DFF-F05F16CAC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070F0-A86F-AB4F-A9DB-55AD226F4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0888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988F8B4-6886-7F4F-997A-68A6FB8FD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1D866A4B-A751-124D-B526-309C32996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5923-2087-554A-A3D4-8B540331BF31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362D80C-28BA-2548-9506-EABDF91E6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04049362-81AB-3E4A-BC55-6CF8DF64D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070F0-A86F-AB4F-A9DB-55AD226F4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0116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04710653-517B-FD41-87F2-4120BD20B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5923-2087-554A-A3D4-8B540331BF31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4B27FA2F-A553-1F44-B892-AA5C57AE7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8D2C1AC-D23B-244E-A314-A04BE97D8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070F0-A86F-AB4F-A9DB-55AD226F4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955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B56F2A2-6684-0A4D-995C-81606AADA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A26C778-BEA0-1248-802E-5DB0D28566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0154DAA-6F57-A642-A41E-6506D3D464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275DB3C-C6AE-7B45-8FF6-8C475DF93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5923-2087-554A-A3D4-8B540331BF31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F701453-7CCE-3D44-8DFE-742D7D8DE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C7A9750-4545-3D4C-942C-B43757BDC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070F0-A86F-AB4F-A9DB-55AD226F4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30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2023C-4E76-5F45-AA03-0133A861B1C3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8A20-3787-544B-9AEB-6FE231D94E1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BBCAB7F-CFC2-8348-A7FA-BAA642C7A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4C0A698C-2EB0-5242-A2C9-C19D4B98F8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F59BA67-F853-7740-8471-47C7560FE5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FA49D0AF-6E7A-134E-92E9-B7C63F782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5923-2087-554A-A3D4-8B540331BF31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9959FAA-C440-B64B-BE2E-79C6C515E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0B83ADB-84D4-4049-826A-7B72F60A1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070F0-A86F-AB4F-A9DB-55AD226F4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3581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3BB4597-B791-AD47-BDE7-91507F87F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A0990FFE-BD02-BA4B-BD8E-4C42420358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05277F3-B6F9-C14A-815E-A10734598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5923-2087-554A-A3D4-8B540331BF31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EF03305-1A84-864A-A8D2-C41C8C9A0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32EC8AC-07C1-1644-97FF-7C2570780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070F0-A86F-AB4F-A9DB-55AD226F4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0757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2767D03C-3A92-6840-B916-B379C78B6A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D1D5AD00-1AEC-614E-BC16-0E8D594217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B6DE37A-AB26-E744-B432-3AEC96624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5923-2087-554A-A3D4-8B540331BF31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E23B094-FFFF-4C49-B7C9-086C2CF16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31C792B-63CC-D744-930E-DCDCC53BB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070F0-A86F-AB4F-A9DB-55AD226F4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769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2023C-4E76-5F45-AA03-0133A861B1C3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8A20-3787-544B-9AEB-6FE231D94E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2023C-4E76-5F45-AA03-0133A861B1C3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8A20-3787-544B-9AEB-6FE231D94E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2023C-4E76-5F45-AA03-0133A861B1C3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8A20-3787-544B-9AEB-6FE231D94E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2023C-4E76-5F45-AA03-0133A861B1C3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8A20-3787-544B-9AEB-6FE231D94E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2023C-4E76-5F45-AA03-0133A861B1C3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8A20-3787-544B-9AEB-6FE231D94E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2023C-4E76-5F45-AA03-0133A861B1C3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8A20-3787-544B-9AEB-6FE231D94E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2023C-4E76-5F45-AA03-0133A861B1C3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8A20-3787-544B-9AEB-6FE231D94E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2023C-4E76-5F45-AA03-0133A861B1C3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F8A20-3787-544B-9AEB-6FE231D94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0554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D8C123D0-D1BB-C343-B5C8-DB2CA5A3C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0AE1268-0307-E74D-AA28-1A63178D16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BCF4778-D608-3840-9156-C0E74C9C2E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F5923-2087-554A-A3D4-8B540331BF31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215EF80-164A-D74A-9130-87204BDD4A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A028312-C371-664F-AEFF-E0B2EF0539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070F0-A86F-AB4F-A9DB-55AD226F4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602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9601" y="5257800"/>
            <a:ext cx="59479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Patrick Hickey, CEO, Rothco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@patrickdublin</a:t>
            </a:r>
          </a:p>
        </p:txBody>
      </p:sp>
      <p:sp>
        <p:nvSpPr>
          <p:cNvPr id="6" name="Rectangle 5"/>
          <p:cNvSpPr/>
          <p:nvPr/>
        </p:nvSpPr>
        <p:spPr>
          <a:xfrm>
            <a:off x="7419347" y="6042630"/>
            <a:ext cx="47726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@Mktsociety #mktsoctalks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39357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A94DBDD-16FE-F745-85B0-9FF8862C27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6400" y="1079499"/>
            <a:ext cx="9144000" cy="1096963"/>
          </a:xfrm>
        </p:spPr>
        <p:txBody>
          <a:bodyPr/>
          <a:lstStyle/>
          <a:p>
            <a:r>
              <a:rPr lang="en-IE" b="1" dirty="0">
                <a:solidFill>
                  <a:schemeClr val="bg1"/>
                </a:solidFill>
              </a:rPr>
              <a:t>Party Starters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DF2733C1-3936-D74C-9834-861710AB11C0}"/>
              </a:ext>
            </a:extLst>
          </p:cNvPr>
          <p:cNvSpPr/>
          <p:nvPr/>
        </p:nvSpPr>
        <p:spPr>
          <a:xfrm>
            <a:off x="2241550" y="2822139"/>
            <a:ext cx="80137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Tv ads are still dying/Dead.</a:t>
            </a: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Traditional creative teams of Art and Copy are on the way out.</a:t>
            </a: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Traditional Media Agencies are on the way out.</a:t>
            </a: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Marketing is Now an experience and commercial role.</a:t>
            </a: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We have the opportunity to earn our permanent place in the board room. </a:t>
            </a:r>
          </a:p>
        </p:txBody>
      </p:sp>
    </p:spTree>
    <p:extLst>
      <p:ext uri="{BB962C8B-B14F-4D97-AF65-F5344CB8AC3E}">
        <p14:creationId xmlns:p14="http://schemas.microsoft.com/office/powerpoint/2010/main" val="1584640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4401</TotalTime>
  <Words>65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</vt:lpstr>
      <vt:lpstr>Calibri</vt:lpstr>
      <vt:lpstr>Calibri Light</vt:lpstr>
      <vt:lpstr>Office Theme</vt:lpstr>
      <vt:lpstr>1_Office Theme</vt:lpstr>
      <vt:lpstr>PowerPoint Presentation</vt:lpstr>
      <vt:lpstr>Party Starters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Brennan</dc:creator>
  <cp:lastModifiedBy>marketing society</cp:lastModifiedBy>
  <cp:revision>178</cp:revision>
  <cp:lastPrinted>2018-05-23T21:11:36Z</cp:lastPrinted>
  <dcterms:created xsi:type="dcterms:W3CDTF">2017-05-18T15:51:44Z</dcterms:created>
  <dcterms:modified xsi:type="dcterms:W3CDTF">2018-06-13T10:06:42Z</dcterms:modified>
</cp:coreProperties>
</file>