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4" r:id="rId2"/>
  </p:sldMasterIdLst>
  <p:notesMasterIdLst>
    <p:notesMasterId r:id="rId10"/>
  </p:notesMasterIdLst>
  <p:sldIdLst>
    <p:sldId id="310" r:id="rId3"/>
    <p:sldId id="258" r:id="rId4"/>
    <p:sldId id="269" r:id="rId5"/>
    <p:sldId id="272" r:id="rId6"/>
    <p:sldId id="271" r:id="rId7"/>
    <p:sldId id="273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E92"/>
    <a:srgbClr val="008F91"/>
    <a:srgbClr val="AFC4CB"/>
    <a:srgbClr val="B80000"/>
    <a:srgbClr val="918853"/>
    <a:srgbClr val="464128"/>
    <a:srgbClr val="709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92" autoAdjust="0"/>
    <p:restoredTop sz="50000" autoAdjust="0"/>
  </p:normalViewPr>
  <p:slideViewPr>
    <p:cSldViewPr snapToGrid="0" snapToObjects="1" showGuides="1">
      <p:cViewPr varScale="1">
        <p:scale>
          <a:sx n="82" d="100"/>
          <a:sy n="82" d="100"/>
        </p:scale>
        <p:origin x="7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3A522-65CF-C242-8EAC-6DE42E18CCD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6042-A54F-F140-9EE1-7037F5833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2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023C-4E76-5F45-AA03-0133A861B1C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8A20-3787-544B-9AEB-6FE231D94E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023C-4E76-5F45-AA03-0133A861B1C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8A20-3787-544B-9AEB-6FE231D94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023C-4E76-5F45-AA03-0133A861B1C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8A20-3787-544B-9AEB-6FE231D94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023C-4E76-5F45-AA03-0133A861B1C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8A20-3787-544B-9AEB-6FE231D94E1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93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92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121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1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04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51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792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72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023C-4E76-5F45-AA03-0133A861B1C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8A20-3787-544B-9AEB-6FE231D94E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01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74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7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023C-4E76-5F45-AA03-0133A861B1C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8A20-3787-544B-9AEB-6FE231D94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023C-4E76-5F45-AA03-0133A861B1C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8A20-3787-544B-9AEB-6FE231D94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023C-4E76-5F45-AA03-0133A861B1C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8A20-3787-544B-9AEB-6FE231D94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023C-4E76-5F45-AA03-0133A861B1C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8A20-3787-544B-9AEB-6FE231D94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023C-4E76-5F45-AA03-0133A861B1C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8A20-3787-544B-9AEB-6FE231D94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023C-4E76-5F45-AA03-0133A861B1C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8A20-3787-544B-9AEB-6FE231D94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023C-4E76-5F45-AA03-0133A861B1C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8A20-3787-544B-9AEB-6FE231D94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023C-4E76-5F45-AA03-0133A861B1C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F8A20-3787-544B-9AEB-6FE231D9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55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6785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026611"/>
            <a:ext cx="670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Una Herlihy, </a:t>
            </a:r>
          </a:p>
          <a:p>
            <a:r>
              <a:rPr lang="en-US" sz="3200" b="1" dirty="0"/>
              <a:t>Agency Search Consultant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@HerlihyUna</a:t>
            </a:r>
          </a:p>
        </p:txBody>
      </p:sp>
      <p:sp>
        <p:nvSpPr>
          <p:cNvPr id="6" name="Rectangle 5"/>
          <p:cNvSpPr/>
          <p:nvPr/>
        </p:nvSpPr>
        <p:spPr>
          <a:xfrm>
            <a:off x="7419347" y="6040492"/>
            <a:ext cx="4772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@Mktsociety #mktsoctalks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114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B63292-F4A5-0040-B88C-9CE5FE5CB385}"/>
              </a:ext>
            </a:extLst>
          </p:cNvPr>
          <p:cNvSpPr/>
          <p:nvPr/>
        </p:nvSpPr>
        <p:spPr>
          <a:xfrm>
            <a:off x="10379607" y="6384141"/>
            <a:ext cx="14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#</a:t>
            </a:r>
            <a:r>
              <a:rPr lang="en-US" b="1" dirty="0" err="1">
                <a:solidFill>
                  <a:schemeClr val="bg1"/>
                </a:solidFill>
              </a:rPr>
              <a:t>mktsoctalks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2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4" y="-116957"/>
            <a:ext cx="12502780" cy="6251390"/>
          </a:xfrm>
        </p:spPr>
      </p:pic>
    </p:spTree>
    <p:extLst>
      <p:ext uri="{BB962C8B-B14F-4D97-AF65-F5344CB8AC3E}">
        <p14:creationId xmlns:p14="http://schemas.microsoft.com/office/powerpoint/2010/main" val="190959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" y="1035782"/>
            <a:ext cx="12183141" cy="4112169"/>
          </a:xfrm>
        </p:spPr>
      </p:pic>
    </p:spTree>
    <p:extLst>
      <p:ext uri="{BB962C8B-B14F-4D97-AF65-F5344CB8AC3E}">
        <p14:creationId xmlns:p14="http://schemas.microsoft.com/office/powerpoint/2010/main" val="18303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741" y="1297172"/>
            <a:ext cx="6667500" cy="3333750"/>
          </a:xfrm>
        </p:spPr>
      </p:pic>
      <p:sp>
        <p:nvSpPr>
          <p:cNvPr id="5" name="TextBox 4"/>
          <p:cNvSpPr txBox="1"/>
          <p:nvPr/>
        </p:nvSpPr>
        <p:spPr>
          <a:xfrm>
            <a:off x="6305107" y="1095150"/>
            <a:ext cx="57309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Tim Williams </a:t>
            </a:r>
            <a:r>
              <a:rPr lang="mr-IN" sz="2800" b="1" dirty="0"/>
              <a:t>–</a:t>
            </a:r>
            <a:r>
              <a:rPr lang="en-US" sz="2800" b="1" dirty="0"/>
              <a:t> Ignition Consulting Group</a:t>
            </a:r>
          </a:p>
          <a:p>
            <a:endParaRPr lang="en-US" dirty="0"/>
          </a:p>
          <a:p>
            <a:r>
              <a:rPr lang="en-US" sz="2400" dirty="0"/>
              <a:t>“The economic interests of the Client and Agency are misaligned.  What the Agency wants more of, the Client wants less of.  </a:t>
            </a:r>
          </a:p>
          <a:p>
            <a:endParaRPr lang="en-US" sz="2400" dirty="0"/>
          </a:p>
          <a:p>
            <a:r>
              <a:rPr lang="en-US" sz="2400" dirty="0"/>
              <a:t>We need to get to a place where the Agency is selling the destination, not the journey</a:t>
            </a:r>
            <a:r>
              <a:rPr lang="mr-IN" sz="2400" dirty="0"/>
              <a:t>…</a:t>
            </a:r>
            <a:r>
              <a:rPr lang="en-IE" sz="2400" dirty="0"/>
              <a:t>the hole, not the drill”.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4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9223" y="59224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7200">
              <a:latin typeface="Edwardian Script ITC" charset="0"/>
              <a:ea typeface="Edwardian Script ITC" charset="0"/>
              <a:cs typeface="Edwardian Script ITC" charset="0"/>
            </a:endParaRPr>
          </a:p>
          <a:p>
            <a:pPr marL="0" indent="0" algn="ctr">
              <a:buNone/>
            </a:pPr>
            <a:r>
              <a:rPr lang="en-US" sz="7200">
                <a:latin typeface="Edwardian Script ITC" charset="0"/>
                <a:ea typeface="Edwardian Script ITC" charset="0"/>
                <a:cs typeface="Edwardian Script ITC" charset="0"/>
              </a:rPr>
              <a:t>Pitches </a:t>
            </a:r>
            <a:endParaRPr lang="en-US" sz="7200" dirty="0">
              <a:latin typeface="Edwardian Script ITC" charset="0"/>
              <a:ea typeface="Edwardian Script ITC" charset="0"/>
              <a:cs typeface="Edwardian Script ITC" charset="0"/>
            </a:endParaRPr>
          </a:p>
          <a:p>
            <a:pPr marL="0" indent="0" algn="ctr">
              <a:buNone/>
            </a:pPr>
            <a:r>
              <a:rPr lang="en-US" sz="7200" dirty="0">
                <a:latin typeface="Edwardian Script ITC" charset="0"/>
                <a:ea typeface="Edwardian Script ITC" charset="0"/>
                <a:cs typeface="Edwardian Script ITC" charset="0"/>
              </a:rPr>
              <a:t>Be </a:t>
            </a:r>
          </a:p>
          <a:p>
            <a:pPr marL="0" indent="0" algn="ctr">
              <a:buNone/>
            </a:pPr>
            <a:r>
              <a:rPr lang="en-US" sz="7200" dirty="0">
                <a:latin typeface="Edwardian Script ITC" charset="0"/>
                <a:ea typeface="Edwardian Script ITC" charset="0"/>
                <a:cs typeface="Edwardian Script ITC" charset="0"/>
              </a:rPr>
              <a:t>Crazy</a:t>
            </a:r>
          </a:p>
        </p:txBody>
      </p:sp>
    </p:spTree>
    <p:extLst>
      <p:ext uri="{BB962C8B-B14F-4D97-AF65-F5344CB8AC3E}">
        <p14:creationId xmlns:p14="http://schemas.microsoft.com/office/powerpoint/2010/main" val="213775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4" y="-116957"/>
            <a:ext cx="12502780" cy="6251390"/>
          </a:xfrm>
        </p:spPr>
      </p:pic>
    </p:spTree>
    <p:extLst>
      <p:ext uri="{BB962C8B-B14F-4D97-AF65-F5344CB8AC3E}">
        <p14:creationId xmlns:p14="http://schemas.microsoft.com/office/powerpoint/2010/main" val="918289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4402</TotalTime>
  <Words>74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Edwardian Script ITC</vt:lpstr>
      <vt:lpstr>Mangal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Brennan</dc:creator>
  <cp:lastModifiedBy>marketing society</cp:lastModifiedBy>
  <cp:revision>178</cp:revision>
  <cp:lastPrinted>2018-05-23T21:11:36Z</cp:lastPrinted>
  <dcterms:created xsi:type="dcterms:W3CDTF">2017-05-18T15:51:44Z</dcterms:created>
  <dcterms:modified xsi:type="dcterms:W3CDTF">2018-06-13T10:05:02Z</dcterms:modified>
</cp:coreProperties>
</file>