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5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onnelly, Kevin (Britvic IE)" userId="42857980-c62c-4b30-9ef5-fa6047782fab" providerId="ADAL" clId="{726687B5-A340-4887-987A-6CFA0A48815C}"/>
    <pc:docChg chg="modSld">
      <pc:chgData name="Donnelly, Kevin (Britvic IE)" userId="42857980-c62c-4b30-9ef5-fa6047782fab" providerId="ADAL" clId="{726687B5-A340-4887-987A-6CFA0A48815C}" dt="2018-05-07T11:25:15.567" v="22" actId="1076"/>
      <pc:docMkLst>
        <pc:docMk/>
      </pc:docMkLst>
      <pc:sldChg chg="modSp">
        <pc:chgData name="Donnelly, Kevin (Britvic IE)" userId="42857980-c62c-4b30-9ef5-fa6047782fab" providerId="ADAL" clId="{726687B5-A340-4887-987A-6CFA0A48815C}" dt="2018-05-07T11:25:15.567" v="22" actId="1076"/>
        <pc:sldMkLst>
          <pc:docMk/>
          <pc:sldMk cId="1646592204" sldId="257"/>
        </pc:sldMkLst>
        <pc:spChg chg="mod">
          <ac:chgData name="Donnelly, Kevin (Britvic IE)" userId="42857980-c62c-4b30-9ef5-fa6047782fab" providerId="ADAL" clId="{726687B5-A340-4887-987A-6CFA0A48815C}" dt="2018-05-07T11:25:15.567" v="22" actId="1076"/>
          <ac:spMkLst>
            <pc:docMk/>
            <pc:sldMk cId="1646592204" sldId="257"/>
            <ac:spMk id="3" creationId="{7BF93074-DEDA-47D3-9C47-CBB9D97CF61C}"/>
          </ac:spMkLst>
        </pc:spChg>
      </pc:sldChg>
      <pc:sldChg chg="modSp">
        <pc:chgData name="Donnelly, Kevin (Britvic IE)" userId="42857980-c62c-4b30-9ef5-fa6047782fab" providerId="ADAL" clId="{726687B5-A340-4887-987A-6CFA0A48815C}" dt="2018-05-07T11:24:03.355" v="21" actId="20577"/>
        <pc:sldMkLst>
          <pc:docMk/>
          <pc:sldMk cId="946063518" sldId="258"/>
        </pc:sldMkLst>
        <pc:spChg chg="mod">
          <ac:chgData name="Donnelly, Kevin (Britvic IE)" userId="42857980-c62c-4b30-9ef5-fa6047782fab" providerId="ADAL" clId="{726687B5-A340-4887-987A-6CFA0A48815C}" dt="2018-05-07T11:24:03.355" v="21" actId="20577"/>
          <ac:spMkLst>
            <pc:docMk/>
            <pc:sldMk cId="946063518" sldId="258"/>
            <ac:spMk id="3" creationId="{7BF93074-DEDA-47D3-9C47-CBB9D97CF61C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4403173-CF26-4DE6-BC95-130E9E0F45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AA8AC97F-30B2-414E-AC92-0692CA4A22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2BFCA63-C071-48A1-A51B-CDA81EDE6E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2C91B-3977-439A-A011-B3638782D0B1}" type="datetimeFigureOut">
              <a:rPr lang="en-GB" smtClean="0"/>
              <a:t>10/05/2018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12828BA-7E96-4D6F-AF30-B7C687AA07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3BF5217-0080-4B6A-977D-0D4133DDB1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BDE6D-1D10-44E6-A7B9-2C6B3E7952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30713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437A485-4450-42BB-9E79-FFD4666BCD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38C6551D-FE11-4853-A34C-D4FEA12EA1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BBA5440-7944-40F0-8D43-38795EF41E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2C91B-3977-439A-A011-B3638782D0B1}" type="datetimeFigureOut">
              <a:rPr lang="en-GB" smtClean="0"/>
              <a:t>10/05/2018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2EBC4F3-4F77-4CF0-99C0-206B823180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533DE3C-E6B8-415E-94CB-21CD659276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BDE6D-1D10-44E6-A7B9-2C6B3E7952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71401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E3430496-346B-420A-9A06-B7AECAF784A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AC7C9538-9362-408F-8853-5BBC00DA9F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80A3B45-C7B5-4664-A3A0-32E86C2A67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2C91B-3977-439A-A011-B3638782D0B1}" type="datetimeFigureOut">
              <a:rPr lang="en-GB" smtClean="0"/>
              <a:t>10/05/2018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F1E157A-BABD-4058-B647-A2E193DB8C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F113AD8-0733-496F-AD39-E552F7A429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BDE6D-1D10-44E6-A7B9-2C6B3E7952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1566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95490E5-A50A-4FB5-B190-4BDDCD3C25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6154CE6-1AB9-4394-B459-798C38E1C6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5762F3E-D585-4D37-95DD-78DF9F0913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2C91B-3977-439A-A011-B3638782D0B1}" type="datetimeFigureOut">
              <a:rPr lang="en-GB" smtClean="0"/>
              <a:t>10/05/2018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2B446B5-5C74-474B-A9D1-69077ACABD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D0B6A33-7F20-4D74-BD06-0FE4039ACF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BDE6D-1D10-44E6-A7B9-2C6B3E7952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75286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88FEFC4-B38D-43A9-8727-CEF3D5B348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65F642B0-E1BD-4EF7-8529-D2F3CF357A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97E0004-5C76-44D9-A256-964731261E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2C91B-3977-439A-A011-B3638782D0B1}" type="datetimeFigureOut">
              <a:rPr lang="en-GB" smtClean="0"/>
              <a:t>10/05/2018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B4CFA52-1833-44D3-8F89-BB81693E43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97B7A13-49FB-4B66-8B0A-5924579E64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BDE6D-1D10-44E6-A7B9-2C6B3E7952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50614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315C395-D5B9-4045-B7C0-1F35702136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5F42A30-2D9E-45B4-BA69-F53A7F8AB12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22292AA7-00C6-430B-8B7E-EACCB73049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59143E89-4BFA-4BA6-A348-F97B2AD21D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2C91B-3977-439A-A011-B3638782D0B1}" type="datetimeFigureOut">
              <a:rPr lang="en-GB" smtClean="0"/>
              <a:t>10/05/2018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459306AA-FC3C-4943-9C6E-6647999A10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524DD2FE-0087-4F60-993A-4E201B25F8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BDE6D-1D10-44E6-A7B9-2C6B3E7952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4225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95D101F-23F2-4562-ADE5-A99F780B29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64144D3A-9E5E-4C56-9783-5F867D2E96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99BD9915-95A1-4ECA-96FE-FA2BEAEA7B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C41C5D8F-E552-43C8-A490-1B81964C1BD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1D7A3F49-60B6-4202-B14C-1D005B5AACE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76FE4FBA-5B2A-482B-8452-C841107DDB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2C91B-3977-439A-A011-B3638782D0B1}" type="datetimeFigureOut">
              <a:rPr lang="en-GB" smtClean="0"/>
              <a:t>10/05/2018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98ABC041-6628-4509-9847-3C67CE5A6E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66A5207C-DD79-43E0-A5E9-9D46C27379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BDE6D-1D10-44E6-A7B9-2C6B3E7952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8280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9A1174C-FDB2-470A-A0AF-DAF39E4ACE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1EE8C8DB-CEAF-4405-BA51-DB02852FC4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2C91B-3977-439A-A011-B3638782D0B1}" type="datetimeFigureOut">
              <a:rPr lang="en-GB" smtClean="0"/>
              <a:t>10/05/2018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2B27E8FA-F9DC-47DF-BD0D-54B1B8EA10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552360A6-E714-4C21-9217-8737EBE993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BDE6D-1D10-44E6-A7B9-2C6B3E7952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53202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888D8A86-D35A-4A8B-B723-0CDF5EB5BC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2C91B-3977-439A-A011-B3638782D0B1}" type="datetimeFigureOut">
              <a:rPr lang="en-GB" smtClean="0"/>
              <a:t>10/05/2018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B8686011-4D04-4F1D-A8A8-78E013596B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72CFC6FE-2D76-4B49-BB3A-2EA9EF8AB1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BDE6D-1D10-44E6-A7B9-2C6B3E7952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87793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4B2A2A3-1E6A-42E2-BE96-D51CCE3542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9DB4869-CAD6-458C-A195-4926709541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F1A3AA35-B6FA-444B-8942-4D156083AB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5B27ECA8-DD2A-4517-9909-043269DEB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2C91B-3977-439A-A011-B3638782D0B1}" type="datetimeFigureOut">
              <a:rPr lang="en-GB" smtClean="0"/>
              <a:t>10/05/2018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52F5FA7B-BE85-4EA6-A133-B28D46E264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EF729BDD-4F8D-41FA-BD48-7DC578370C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BDE6D-1D10-44E6-A7B9-2C6B3E7952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13275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C2AACCD-6223-48CD-BE05-4724F5E5F3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A7A322D1-6221-4FE6-946C-9B38E0AC682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9B4EDF02-AEBB-4EC7-B43A-AB570C4AB8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986EFE44-97DA-4A48-A471-93CC754851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2C91B-3977-439A-A011-B3638782D0B1}" type="datetimeFigureOut">
              <a:rPr lang="en-GB" smtClean="0"/>
              <a:t>10/05/2018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F4AD620B-82AA-4A9B-8A20-11B2E28B1B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1E09A39C-EAFF-4007-B44D-869C4E195E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BDE6D-1D10-44E6-A7B9-2C6B3E7952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02276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01D6D2B8-757E-4614-8E14-9C27347D13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EA286C68-D94E-466C-B479-745D965EBD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A376CCC-C2F7-4853-9BDD-F93BE346D1A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42C91B-3977-439A-A011-B3638782D0B1}" type="datetimeFigureOut">
              <a:rPr lang="en-GB" smtClean="0"/>
              <a:t>10/05/2018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9A4F296-AA56-4526-97B3-9365DEC248A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6648390-8BB0-4723-9A83-0FBF0DA90D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3BDE6D-1D10-44E6-A7B9-2C6B3E7952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59949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F3846F9B-9A71-47ED-AA34-C466D88F091D}"/>
              </a:ext>
            </a:extLst>
          </p:cNvPr>
          <p:cNvSpPr txBox="1"/>
          <p:nvPr/>
        </p:nvSpPr>
        <p:spPr>
          <a:xfrm>
            <a:off x="430823" y="2329963"/>
            <a:ext cx="116394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/>
              <a:t>Re-assert Marketing’s Essence &amp; Unique Contribution – The Legitimacy to Lead the Business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7BF93074-DEDA-47D3-9C47-CBB9D97CF61C}"/>
              </a:ext>
            </a:extLst>
          </p:cNvPr>
          <p:cNvSpPr txBox="1"/>
          <p:nvPr/>
        </p:nvSpPr>
        <p:spPr>
          <a:xfrm>
            <a:off x="6166945" y="3226437"/>
            <a:ext cx="5331716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More than a Function/Department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Consumer &amp; Customer Centric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Demand Creation &amp; Fulfilment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Sustainable Competitive Advantage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Strategy &amp; Execution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Long Term Value Creation &amp; In-Year Delivery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Resource Allocation (not just the Marketing Budget)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Above all it’s about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/>
              <a:t>Leadership &amp; Service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/>
              <a:t>Culture &amp; Values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0EBA6FF1-7590-4C71-8030-8633737CFA22}"/>
              </a:ext>
            </a:extLst>
          </p:cNvPr>
          <p:cNvSpPr txBox="1"/>
          <p:nvPr/>
        </p:nvSpPr>
        <p:spPr>
          <a:xfrm>
            <a:off x="10927095" y="65515"/>
            <a:ext cx="114313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/>
              <a:t>9</a:t>
            </a:r>
            <a:r>
              <a:rPr lang="en-GB" sz="1400" baseline="30000" dirty="0"/>
              <a:t>th</a:t>
            </a:r>
            <a:r>
              <a:rPr lang="en-GB" sz="1400" dirty="0"/>
              <a:t> May 2018</a:t>
            </a:r>
          </a:p>
        </p:txBody>
      </p:sp>
    </p:spTree>
    <p:extLst>
      <p:ext uri="{BB962C8B-B14F-4D97-AF65-F5344CB8AC3E}">
        <p14:creationId xmlns:p14="http://schemas.microsoft.com/office/powerpoint/2010/main" val="16465922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F3846F9B-9A71-47ED-AA34-C466D88F091D}"/>
              </a:ext>
            </a:extLst>
          </p:cNvPr>
          <p:cNvSpPr txBox="1"/>
          <p:nvPr/>
        </p:nvSpPr>
        <p:spPr>
          <a:xfrm>
            <a:off x="448407" y="2329963"/>
            <a:ext cx="87525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/>
              <a:t>Overcome the Obstacles, Barriers &amp; Biases – Let’s Disrupt Ourselves 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7BF93074-DEDA-47D3-9C47-CBB9D97CF61C}"/>
              </a:ext>
            </a:extLst>
          </p:cNvPr>
          <p:cNvSpPr txBox="1"/>
          <p:nvPr/>
        </p:nvSpPr>
        <p:spPr>
          <a:xfrm>
            <a:off x="5929284" y="3006970"/>
            <a:ext cx="5841086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Are we really up for changing ourselves?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Marketing = Business Leadership Through the Right Lens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Raise our ambition to Leadership, Culture &amp; Values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Embrace the entire Value Chain (The Lens)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Become brilliant at Finance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Become brilliant at Listening (to pleasure &amp; pain)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Lead across the organisation – fill the Leadership Space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Create value from ‘power-deficit’ relationships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Drop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/>
              <a:t>The jargon – be transparent, evangelise and connect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/>
              <a:t>Obsessing about the size of the Marketing Budget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/>
              <a:t>Making a big deal about small impacts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9FB0EC47-7A2E-461F-A15E-D3C4A461CF6E}"/>
              </a:ext>
            </a:extLst>
          </p:cNvPr>
          <p:cNvSpPr txBox="1"/>
          <p:nvPr/>
        </p:nvSpPr>
        <p:spPr>
          <a:xfrm>
            <a:off x="10927095" y="65515"/>
            <a:ext cx="114313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/>
              <a:t>9</a:t>
            </a:r>
            <a:r>
              <a:rPr lang="en-GB" sz="1400" baseline="30000" dirty="0"/>
              <a:t>th</a:t>
            </a:r>
            <a:r>
              <a:rPr lang="en-GB" sz="1400" dirty="0"/>
              <a:t> May 2018</a:t>
            </a:r>
          </a:p>
        </p:txBody>
      </p:sp>
    </p:spTree>
    <p:extLst>
      <p:ext uri="{BB962C8B-B14F-4D97-AF65-F5344CB8AC3E}">
        <p14:creationId xmlns:p14="http://schemas.microsoft.com/office/powerpoint/2010/main" val="9460635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163</Words>
  <Application>Microsoft Office PowerPoint</Application>
  <PresentationFormat>Widescreen</PresentationFormat>
  <Paragraphs>26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Donnelly, Kevin (Britvic IE)</dc:creator>
  <cp:lastModifiedBy>marketing society</cp:lastModifiedBy>
  <cp:revision>7</cp:revision>
  <dcterms:created xsi:type="dcterms:W3CDTF">2018-05-07T10:30:13Z</dcterms:created>
  <dcterms:modified xsi:type="dcterms:W3CDTF">2018-05-10T20:07:47Z</dcterms:modified>
</cp:coreProperties>
</file>