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7F9715F-86D4-4263-9D99-BD831DADE433}" type="datetimeFigureOut">
              <a:rPr lang="en-IE" smtClean="0"/>
              <a:t>21/07/2016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097A13F-29F4-4252-B7DF-926362103294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Sample PowerPoint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This is my presentation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87656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 smtClean="0"/>
              <a:t>Placeholder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4941168"/>
            <a:ext cx="6511131" cy="329259"/>
          </a:xfrm>
        </p:spPr>
        <p:txBody>
          <a:bodyPr/>
          <a:lstStyle/>
          <a:p>
            <a:r>
              <a:rPr lang="en-IE" dirty="0" smtClean="0"/>
              <a:t>This is my second slide.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70782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</TotalTime>
  <Words>13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Angles</vt:lpstr>
      <vt:lpstr>Sample PowerPoint</vt:lpstr>
      <vt:lpstr>Placeholder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PowerPoint</dc:title>
  <dc:creator>Andrew Rice</dc:creator>
  <cp:lastModifiedBy>Andrew Rice</cp:lastModifiedBy>
  <cp:revision>1</cp:revision>
  <dcterms:created xsi:type="dcterms:W3CDTF">2016-07-21T15:48:01Z</dcterms:created>
  <dcterms:modified xsi:type="dcterms:W3CDTF">2016-07-21T15:50:29Z</dcterms:modified>
</cp:coreProperties>
</file>